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93" r:id="rId2"/>
  </p:sldMasterIdLst>
  <p:notesMasterIdLst>
    <p:notesMasterId r:id="rId14"/>
  </p:notesMasterIdLst>
  <p:handoutMasterIdLst>
    <p:handoutMasterId r:id="rId15"/>
  </p:handoutMasterIdLst>
  <p:sldIdLst>
    <p:sldId id="1761" r:id="rId3"/>
    <p:sldId id="1802" r:id="rId4"/>
    <p:sldId id="1837" r:id="rId5"/>
    <p:sldId id="1838" r:id="rId6"/>
    <p:sldId id="1839" r:id="rId7"/>
    <p:sldId id="1840" r:id="rId8"/>
    <p:sldId id="1841" r:id="rId9"/>
    <p:sldId id="1842" r:id="rId10"/>
    <p:sldId id="1843" r:id="rId11"/>
    <p:sldId id="1844" r:id="rId12"/>
    <p:sldId id="1845"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fan6621@gmail.com" initials="i" lastIdx="1" clrIdx="0">
    <p:extLst>
      <p:ext uri="{19B8F6BF-5375-455C-9EA6-DF929625EA0E}">
        <p15:presenceInfo xmlns:p15="http://schemas.microsoft.com/office/powerpoint/2012/main" userId="825f0284ccb4b5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619"/>
    <a:srgbClr val="F7D618"/>
    <a:srgbClr val="FF3300"/>
    <a:srgbClr val="5EAADE"/>
    <a:srgbClr val="38579A"/>
    <a:srgbClr val="E99BEB"/>
    <a:srgbClr val="515C63"/>
    <a:srgbClr val="3F4C55"/>
    <a:srgbClr val="31AFB5"/>
    <a:srgbClr val="72B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434" autoAdjust="0"/>
  </p:normalViewPr>
  <p:slideViewPr>
    <p:cSldViewPr>
      <p:cViewPr varScale="1">
        <p:scale>
          <a:sx n="98" d="100"/>
          <a:sy n="98" d="100"/>
        </p:scale>
        <p:origin x="690"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4/14/2022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dirty="0"/>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4/14/2022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2</a:t>
            </a:fld>
            <a:endParaRPr lang="en-US" dirty="0"/>
          </a:p>
        </p:txBody>
      </p:sp>
    </p:spTree>
    <p:extLst>
      <p:ext uri="{BB962C8B-B14F-4D97-AF65-F5344CB8AC3E}">
        <p14:creationId xmlns:p14="http://schemas.microsoft.com/office/powerpoint/2010/main" val="1287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11</a:t>
            </a:fld>
            <a:endParaRPr lang="en-US" dirty="0"/>
          </a:p>
        </p:txBody>
      </p:sp>
    </p:spTree>
    <p:extLst>
      <p:ext uri="{BB962C8B-B14F-4D97-AF65-F5344CB8AC3E}">
        <p14:creationId xmlns:p14="http://schemas.microsoft.com/office/powerpoint/2010/main" val="49777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3</a:t>
            </a:fld>
            <a:endParaRPr lang="en-US" dirty="0"/>
          </a:p>
        </p:txBody>
      </p:sp>
    </p:spTree>
    <p:extLst>
      <p:ext uri="{BB962C8B-B14F-4D97-AF65-F5344CB8AC3E}">
        <p14:creationId xmlns:p14="http://schemas.microsoft.com/office/powerpoint/2010/main" val="195554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4</a:t>
            </a:fld>
            <a:endParaRPr lang="en-US" dirty="0"/>
          </a:p>
        </p:txBody>
      </p:sp>
    </p:spTree>
    <p:extLst>
      <p:ext uri="{BB962C8B-B14F-4D97-AF65-F5344CB8AC3E}">
        <p14:creationId xmlns:p14="http://schemas.microsoft.com/office/powerpoint/2010/main" val="362831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5</a:t>
            </a:fld>
            <a:endParaRPr lang="en-US" dirty="0"/>
          </a:p>
        </p:txBody>
      </p:sp>
    </p:spTree>
    <p:extLst>
      <p:ext uri="{BB962C8B-B14F-4D97-AF65-F5344CB8AC3E}">
        <p14:creationId xmlns:p14="http://schemas.microsoft.com/office/powerpoint/2010/main" val="206639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6</a:t>
            </a:fld>
            <a:endParaRPr lang="en-US" dirty="0"/>
          </a:p>
        </p:txBody>
      </p:sp>
    </p:spTree>
    <p:extLst>
      <p:ext uri="{BB962C8B-B14F-4D97-AF65-F5344CB8AC3E}">
        <p14:creationId xmlns:p14="http://schemas.microsoft.com/office/powerpoint/2010/main" val="268588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7</a:t>
            </a:fld>
            <a:endParaRPr lang="en-US" dirty="0"/>
          </a:p>
        </p:txBody>
      </p:sp>
    </p:spTree>
    <p:extLst>
      <p:ext uri="{BB962C8B-B14F-4D97-AF65-F5344CB8AC3E}">
        <p14:creationId xmlns:p14="http://schemas.microsoft.com/office/powerpoint/2010/main" val="363487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8</a:t>
            </a:fld>
            <a:endParaRPr lang="en-US" dirty="0"/>
          </a:p>
        </p:txBody>
      </p:sp>
    </p:spTree>
    <p:extLst>
      <p:ext uri="{BB962C8B-B14F-4D97-AF65-F5344CB8AC3E}">
        <p14:creationId xmlns:p14="http://schemas.microsoft.com/office/powerpoint/2010/main" val="171255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9</a:t>
            </a:fld>
            <a:endParaRPr lang="en-US" dirty="0"/>
          </a:p>
        </p:txBody>
      </p:sp>
    </p:spTree>
    <p:extLst>
      <p:ext uri="{BB962C8B-B14F-4D97-AF65-F5344CB8AC3E}">
        <p14:creationId xmlns:p14="http://schemas.microsoft.com/office/powerpoint/2010/main" val="137156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10</a:t>
            </a:fld>
            <a:endParaRPr lang="en-US" dirty="0"/>
          </a:p>
        </p:txBody>
      </p:sp>
    </p:spTree>
    <p:extLst>
      <p:ext uri="{BB962C8B-B14F-4D97-AF65-F5344CB8AC3E}">
        <p14:creationId xmlns:p14="http://schemas.microsoft.com/office/powerpoint/2010/main" val="94630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56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M6">
    <p:spTree>
      <p:nvGrpSpPr>
        <p:cNvPr id="1" name=""/>
        <p:cNvGrpSpPr/>
        <p:nvPr/>
      </p:nvGrpSpPr>
      <p:grpSpPr>
        <a:xfrm>
          <a:off x="0" y="0"/>
          <a:ext cx="0" cy="0"/>
          <a:chOff x="0" y="0"/>
          <a:chExt cx="0" cy="0"/>
        </a:xfrm>
      </p:grpSpPr>
      <p:sp>
        <p:nvSpPr>
          <p:cNvPr id="23" name="Picture Placeholder 22"/>
          <p:cNvSpPr>
            <a:spLocks noGrp="1"/>
          </p:cNvSpPr>
          <p:nvPr>
            <p:ph type="pic" sz="quarter" idx="24" hasCustomPrompt="1"/>
          </p:nvPr>
        </p:nvSpPr>
        <p:spPr>
          <a:xfrm>
            <a:off x="0" y="1154353"/>
            <a:ext cx="9144000" cy="3627197"/>
          </a:xfrm>
          <a:custGeom>
            <a:avLst/>
            <a:gdLst>
              <a:gd name="connsiteX0" fmla="*/ 0 w 9144000"/>
              <a:gd name="connsiteY0" fmla="*/ 0 h 3627197"/>
              <a:gd name="connsiteX1" fmla="*/ 9144000 w 9144000"/>
              <a:gd name="connsiteY1" fmla="*/ 0 h 3627197"/>
              <a:gd name="connsiteX2" fmla="*/ 9144000 w 9144000"/>
              <a:gd name="connsiteY2" fmla="*/ 3627197 h 3627197"/>
              <a:gd name="connsiteX3" fmla="*/ 0 w 9144000"/>
              <a:gd name="connsiteY3" fmla="*/ 3627197 h 3627197"/>
            </a:gdLst>
            <a:ahLst/>
            <a:cxnLst>
              <a:cxn ang="0">
                <a:pos x="connsiteX0" y="connsiteY0"/>
              </a:cxn>
              <a:cxn ang="0">
                <a:pos x="connsiteX1" y="connsiteY1"/>
              </a:cxn>
              <a:cxn ang="0">
                <a:pos x="connsiteX2" y="connsiteY2"/>
              </a:cxn>
              <a:cxn ang="0">
                <a:pos x="connsiteX3" y="connsiteY3"/>
              </a:cxn>
            </a:cxnLst>
            <a:rect l="l" t="t" r="r" b="b"/>
            <a:pathLst>
              <a:path w="9144000" h="3627197">
                <a:moveTo>
                  <a:pt x="0" y="0"/>
                </a:moveTo>
                <a:lnTo>
                  <a:pt x="9144000" y="0"/>
                </a:lnTo>
                <a:lnTo>
                  <a:pt x="9144000" y="3627197"/>
                </a:lnTo>
                <a:lnTo>
                  <a:pt x="0" y="3627197"/>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27" name="Picture Placeholder 26"/>
          <p:cNvSpPr>
            <a:spLocks noGrp="1"/>
          </p:cNvSpPr>
          <p:nvPr>
            <p:ph type="pic" sz="quarter" idx="25" hasCustomPrompt="1"/>
          </p:nvPr>
        </p:nvSpPr>
        <p:spPr>
          <a:xfrm>
            <a:off x="472562" y="2239317"/>
            <a:ext cx="2128188" cy="3495211"/>
          </a:xfrm>
          <a:custGeom>
            <a:avLst/>
            <a:gdLst>
              <a:gd name="connsiteX0" fmla="*/ 2128188 w 2128188"/>
              <a:gd name="connsiteY0" fmla="*/ 0 h 3495211"/>
              <a:gd name="connsiteX1" fmla="*/ 2128188 w 2128188"/>
              <a:gd name="connsiteY1" fmla="*/ 3495211 h 3495211"/>
              <a:gd name="connsiteX2" fmla="*/ 0 w 2128188"/>
              <a:gd name="connsiteY2" fmla="*/ 3495211 h 3495211"/>
              <a:gd name="connsiteX3" fmla="*/ 0 w 2128188"/>
              <a:gd name="connsiteY3" fmla="*/ 3413 h 3495211"/>
            </a:gdLst>
            <a:ahLst/>
            <a:cxnLst>
              <a:cxn ang="0">
                <a:pos x="connsiteX0" y="connsiteY0"/>
              </a:cxn>
              <a:cxn ang="0">
                <a:pos x="connsiteX1" y="connsiteY1"/>
              </a:cxn>
              <a:cxn ang="0">
                <a:pos x="connsiteX2" y="connsiteY2"/>
              </a:cxn>
              <a:cxn ang="0">
                <a:pos x="connsiteX3" y="connsiteY3"/>
              </a:cxn>
            </a:cxnLst>
            <a:rect l="l" t="t" r="r" b="b"/>
            <a:pathLst>
              <a:path w="2128188" h="3495211">
                <a:moveTo>
                  <a:pt x="2128188" y="0"/>
                </a:moveTo>
                <a:lnTo>
                  <a:pt x="2128188" y="3495211"/>
                </a:lnTo>
                <a:lnTo>
                  <a:pt x="0" y="3495211"/>
                </a:lnTo>
                <a:lnTo>
                  <a:pt x="0" y="3413"/>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14574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M5">
    <p:spTree>
      <p:nvGrpSpPr>
        <p:cNvPr id="1" name=""/>
        <p:cNvGrpSpPr/>
        <p:nvPr/>
      </p:nvGrpSpPr>
      <p:grpSpPr>
        <a:xfrm>
          <a:off x="0" y="0"/>
          <a:ext cx="0" cy="0"/>
          <a:chOff x="0" y="0"/>
          <a:chExt cx="0" cy="0"/>
        </a:xfrm>
      </p:grpSpPr>
      <p:sp>
        <p:nvSpPr>
          <p:cNvPr id="12" name="Picture Placeholder 11"/>
          <p:cNvSpPr>
            <a:spLocks noGrp="1"/>
          </p:cNvSpPr>
          <p:nvPr>
            <p:ph type="pic" sz="quarter" idx="11" hasCustomPrompt="1"/>
          </p:nvPr>
        </p:nvSpPr>
        <p:spPr>
          <a:xfrm>
            <a:off x="0" y="0"/>
            <a:ext cx="9144000" cy="5143500"/>
          </a:xfrm>
          <a:custGeom>
            <a:avLst/>
            <a:gdLst>
              <a:gd name="connsiteX0" fmla="*/ 1677284 w 1677284"/>
              <a:gd name="connsiteY0" fmla="*/ 0 h 2754674"/>
              <a:gd name="connsiteX1" fmla="*/ 1677284 w 1677284"/>
              <a:gd name="connsiteY1" fmla="*/ 2754674 h 2754674"/>
              <a:gd name="connsiteX2" fmla="*/ 0 w 1677284"/>
              <a:gd name="connsiteY2" fmla="*/ 2754674 h 2754674"/>
              <a:gd name="connsiteX3" fmla="*/ 0 w 1677284"/>
              <a:gd name="connsiteY3" fmla="*/ 2690 h 2754674"/>
            </a:gdLst>
            <a:ahLst/>
            <a:cxnLst>
              <a:cxn ang="0">
                <a:pos x="connsiteX0" y="connsiteY0"/>
              </a:cxn>
              <a:cxn ang="0">
                <a:pos x="connsiteX1" y="connsiteY1"/>
              </a:cxn>
              <a:cxn ang="0">
                <a:pos x="connsiteX2" y="connsiteY2"/>
              </a:cxn>
              <a:cxn ang="0">
                <a:pos x="connsiteX3" y="connsiteY3"/>
              </a:cxn>
            </a:cxnLst>
            <a:rect l="l" t="t" r="r" b="b"/>
            <a:pathLst>
              <a:path w="1677284" h="2754674">
                <a:moveTo>
                  <a:pt x="1677284" y="0"/>
                </a:moveTo>
                <a:lnTo>
                  <a:pt x="1677284" y="2754674"/>
                </a:lnTo>
                <a:lnTo>
                  <a:pt x="0" y="2754674"/>
                </a:lnTo>
                <a:lnTo>
                  <a:pt x="0" y="2690"/>
                </a:lnTo>
                <a:close/>
              </a:path>
            </a:pathLst>
          </a:custGeom>
          <a:solidFill>
            <a:schemeClr val="tx2">
              <a:lumMod val="10000"/>
              <a:lumOff val="90000"/>
            </a:schemeClr>
          </a:solidFill>
          <a:ln w="19050">
            <a:noFill/>
          </a:ln>
        </p:spPr>
        <p:txBody>
          <a:bodyPr wrap="square" lIns="0" tIns="0" rIns="0" bIns="640080" anchor="b">
            <a:noAutofit/>
          </a:bodyPr>
          <a:lstStyle>
            <a:lvl1pPr algn="ctr" rtl="0">
              <a:buNone/>
              <a:defRPr sz="1100">
                <a:solidFill>
                  <a:schemeClr val="tx1">
                    <a:lumMod val="75000"/>
                    <a:lumOff val="25000"/>
                  </a:schemeClr>
                </a:solidFill>
              </a:defRPr>
            </a:lvl1pPr>
          </a:lstStyle>
          <a:p>
            <a:r>
              <a:rPr lang="en-US" dirty="0"/>
              <a:t>Image Holder</a:t>
            </a:r>
          </a:p>
        </p:txBody>
      </p:sp>
      <p:sp>
        <p:nvSpPr>
          <p:cNvPr id="17" name="Picture Placeholder 20"/>
          <p:cNvSpPr>
            <a:spLocks noGrp="1"/>
          </p:cNvSpPr>
          <p:nvPr>
            <p:ph type="pic" sz="quarter" idx="12" hasCustomPrompt="1"/>
          </p:nvPr>
        </p:nvSpPr>
        <p:spPr>
          <a:xfrm>
            <a:off x="704341" y="1319285"/>
            <a:ext cx="2701216" cy="4451968"/>
          </a:xfrm>
          <a:custGeom>
            <a:avLst/>
            <a:gdLst>
              <a:gd name="connsiteX0" fmla="*/ 0 w 4242892"/>
              <a:gd name="connsiteY0" fmla="*/ 0 h 2635114"/>
              <a:gd name="connsiteX1" fmla="*/ 4242892 w 4242892"/>
              <a:gd name="connsiteY1" fmla="*/ 0 h 2635114"/>
              <a:gd name="connsiteX2" fmla="*/ 4242892 w 4242892"/>
              <a:gd name="connsiteY2" fmla="*/ 2635114 h 2635114"/>
              <a:gd name="connsiteX3" fmla="*/ 0 w 4242892"/>
              <a:gd name="connsiteY3" fmla="*/ 2635114 h 2635114"/>
            </a:gdLst>
            <a:ahLst/>
            <a:cxnLst>
              <a:cxn ang="0">
                <a:pos x="connsiteX0" y="connsiteY0"/>
              </a:cxn>
              <a:cxn ang="0">
                <a:pos x="connsiteX1" y="connsiteY1"/>
              </a:cxn>
              <a:cxn ang="0">
                <a:pos x="connsiteX2" y="connsiteY2"/>
              </a:cxn>
              <a:cxn ang="0">
                <a:pos x="connsiteX3" y="connsiteY3"/>
              </a:cxn>
            </a:cxnLst>
            <a:rect l="l" t="t" r="r" b="b"/>
            <a:pathLst>
              <a:path w="4242892" h="2635114">
                <a:moveTo>
                  <a:pt x="0" y="0"/>
                </a:moveTo>
                <a:lnTo>
                  <a:pt x="4242892" y="0"/>
                </a:lnTo>
                <a:lnTo>
                  <a:pt x="4242892" y="2635114"/>
                </a:lnTo>
                <a:lnTo>
                  <a:pt x="0" y="2635114"/>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1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00020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Text">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l">
              <a:buNone/>
              <a:defRPr sz="1050" b="0" baseline="0">
                <a:solidFill>
                  <a:schemeClr val="bg1"/>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0071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l">
              <a:buNone/>
              <a:defRPr sz="1050" b="0" baseline="0">
                <a:solidFill>
                  <a:schemeClr val="bg1"/>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7688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146304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9666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1463040" anchor="b"/>
          <a:lstStyle>
            <a:lvl1pPr algn="ctr" rtl="0">
              <a:buNone/>
              <a:defRPr sz="1400">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9311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Subtitl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85127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Subtitl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4" name="Picture Placeholder 7"/>
          <p:cNvSpPr>
            <a:spLocks noGrp="1"/>
          </p:cNvSpPr>
          <p:nvPr>
            <p:ph type="pic" sz="quarter" idx="10" hasCustomPrompt="1"/>
          </p:nvPr>
        </p:nvSpPr>
        <p:spPr>
          <a:xfrm>
            <a:off x="0" y="1381124"/>
            <a:ext cx="9144000" cy="2105026"/>
          </a:xfrm>
          <a:prstGeom prst="rect">
            <a:avLst/>
          </a:prstGeom>
          <a:solidFill>
            <a:schemeClr val="tx2">
              <a:lumMod val="10000"/>
              <a:lumOff val="90000"/>
            </a:schemeClr>
          </a:solidFill>
          <a:ln w="19050">
            <a:noFill/>
          </a:ln>
        </p:spPr>
        <p:txBody>
          <a:bodyPr tIns="0" bIns="182880" anchor="b"/>
          <a:lstStyle>
            <a:lvl1pPr algn="ctr">
              <a:buNone/>
              <a:defRPr sz="1050" baseline="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50890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121034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M6">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24" hasCustomPrompt="1"/>
          </p:nvPr>
        </p:nvSpPr>
        <p:spPr>
          <a:xfrm>
            <a:off x="3756576" y="1627018"/>
            <a:ext cx="1632158" cy="2680562"/>
          </a:xfrm>
          <a:custGeom>
            <a:avLst/>
            <a:gdLst>
              <a:gd name="connsiteX0" fmla="*/ 1632158 w 1632158"/>
              <a:gd name="connsiteY0" fmla="*/ 0 h 2680562"/>
              <a:gd name="connsiteX1" fmla="*/ 1632158 w 1632158"/>
              <a:gd name="connsiteY1" fmla="*/ 2680562 h 2680562"/>
              <a:gd name="connsiteX2" fmla="*/ 0 w 1632158"/>
              <a:gd name="connsiteY2" fmla="*/ 2680562 h 2680562"/>
              <a:gd name="connsiteX3" fmla="*/ 0 w 1632158"/>
              <a:gd name="connsiteY3" fmla="*/ 2618 h 2680562"/>
            </a:gdLst>
            <a:ahLst/>
            <a:cxnLst>
              <a:cxn ang="0">
                <a:pos x="connsiteX0" y="connsiteY0"/>
              </a:cxn>
              <a:cxn ang="0">
                <a:pos x="connsiteX1" y="connsiteY1"/>
              </a:cxn>
              <a:cxn ang="0">
                <a:pos x="connsiteX2" y="connsiteY2"/>
              </a:cxn>
              <a:cxn ang="0">
                <a:pos x="connsiteX3" y="connsiteY3"/>
              </a:cxn>
            </a:cxnLst>
            <a:rect l="l" t="t" r="r" b="b"/>
            <a:pathLst>
              <a:path w="1632158" h="2680562">
                <a:moveTo>
                  <a:pt x="1632158" y="0"/>
                </a:moveTo>
                <a:lnTo>
                  <a:pt x="1632158" y="2680562"/>
                </a:lnTo>
                <a:lnTo>
                  <a:pt x="0" y="2680562"/>
                </a:lnTo>
                <a:lnTo>
                  <a:pt x="0" y="2618"/>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92861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M6">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40" name="Picture Placeholder 39"/>
          <p:cNvSpPr>
            <a:spLocks noGrp="1"/>
          </p:cNvSpPr>
          <p:nvPr>
            <p:ph type="pic" sz="quarter" idx="24" hasCustomPrompt="1"/>
          </p:nvPr>
        </p:nvSpPr>
        <p:spPr>
          <a:xfrm>
            <a:off x="2506655" y="1773841"/>
            <a:ext cx="1455556" cy="2390520"/>
          </a:xfrm>
          <a:custGeom>
            <a:avLst/>
            <a:gdLst>
              <a:gd name="connsiteX0" fmla="*/ 1455556 w 1455556"/>
              <a:gd name="connsiteY0" fmla="*/ 0 h 2390520"/>
              <a:gd name="connsiteX1" fmla="*/ 1455556 w 1455556"/>
              <a:gd name="connsiteY1" fmla="*/ 2390520 h 2390520"/>
              <a:gd name="connsiteX2" fmla="*/ 0 w 1455556"/>
              <a:gd name="connsiteY2" fmla="*/ 2390520 h 2390520"/>
              <a:gd name="connsiteX3" fmla="*/ 0 w 1455556"/>
              <a:gd name="connsiteY3" fmla="*/ 2334 h 2390520"/>
            </a:gdLst>
            <a:ahLst/>
            <a:cxnLst>
              <a:cxn ang="0">
                <a:pos x="connsiteX0" y="connsiteY0"/>
              </a:cxn>
              <a:cxn ang="0">
                <a:pos x="connsiteX1" y="connsiteY1"/>
              </a:cxn>
              <a:cxn ang="0">
                <a:pos x="connsiteX2" y="connsiteY2"/>
              </a:cxn>
              <a:cxn ang="0">
                <a:pos x="connsiteX3" y="connsiteY3"/>
              </a:cxn>
            </a:cxnLst>
            <a:rect l="l" t="t" r="r" b="b"/>
            <a:pathLst>
              <a:path w="1455556" h="2390520">
                <a:moveTo>
                  <a:pt x="1455556" y="0"/>
                </a:moveTo>
                <a:lnTo>
                  <a:pt x="1455556" y="2390520"/>
                </a:lnTo>
                <a:lnTo>
                  <a:pt x="0" y="2390520"/>
                </a:lnTo>
                <a:lnTo>
                  <a:pt x="0" y="2334"/>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41" name="Picture Placeholder 40"/>
          <p:cNvSpPr>
            <a:spLocks noGrp="1"/>
          </p:cNvSpPr>
          <p:nvPr>
            <p:ph type="pic" sz="quarter" idx="25" hasCustomPrompt="1"/>
          </p:nvPr>
        </p:nvSpPr>
        <p:spPr>
          <a:xfrm>
            <a:off x="5182957" y="1773841"/>
            <a:ext cx="1455556" cy="2390520"/>
          </a:xfrm>
          <a:custGeom>
            <a:avLst/>
            <a:gdLst>
              <a:gd name="connsiteX0" fmla="*/ 1455556 w 1455556"/>
              <a:gd name="connsiteY0" fmla="*/ 0 h 2390520"/>
              <a:gd name="connsiteX1" fmla="*/ 1455556 w 1455556"/>
              <a:gd name="connsiteY1" fmla="*/ 2390520 h 2390520"/>
              <a:gd name="connsiteX2" fmla="*/ 0 w 1455556"/>
              <a:gd name="connsiteY2" fmla="*/ 2390520 h 2390520"/>
              <a:gd name="connsiteX3" fmla="*/ 0 w 1455556"/>
              <a:gd name="connsiteY3" fmla="*/ 2334 h 2390520"/>
            </a:gdLst>
            <a:ahLst/>
            <a:cxnLst>
              <a:cxn ang="0">
                <a:pos x="connsiteX0" y="connsiteY0"/>
              </a:cxn>
              <a:cxn ang="0">
                <a:pos x="connsiteX1" y="connsiteY1"/>
              </a:cxn>
              <a:cxn ang="0">
                <a:pos x="connsiteX2" y="connsiteY2"/>
              </a:cxn>
              <a:cxn ang="0">
                <a:pos x="connsiteX3" y="connsiteY3"/>
              </a:cxn>
            </a:cxnLst>
            <a:rect l="l" t="t" r="r" b="b"/>
            <a:pathLst>
              <a:path w="1455556" h="2390520">
                <a:moveTo>
                  <a:pt x="1455556" y="0"/>
                </a:moveTo>
                <a:lnTo>
                  <a:pt x="1455556" y="2390520"/>
                </a:lnTo>
                <a:lnTo>
                  <a:pt x="0" y="2390520"/>
                </a:lnTo>
                <a:lnTo>
                  <a:pt x="0" y="2334"/>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201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Title-Subtitl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25" name="Picture Placeholder 24"/>
          <p:cNvSpPr>
            <a:spLocks noGrp="1"/>
          </p:cNvSpPr>
          <p:nvPr>
            <p:ph type="pic" sz="quarter" idx="24" hasCustomPrompt="1"/>
          </p:nvPr>
        </p:nvSpPr>
        <p:spPr>
          <a:xfrm>
            <a:off x="0" y="1809750"/>
            <a:ext cx="3147522" cy="2287066"/>
          </a:xfrm>
          <a:custGeom>
            <a:avLst/>
            <a:gdLst>
              <a:gd name="connsiteX0" fmla="*/ 0 w 3147522"/>
              <a:gd name="connsiteY0" fmla="*/ 0 h 2287066"/>
              <a:gd name="connsiteX1" fmla="*/ 3147522 w 3147522"/>
              <a:gd name="connsiteY1" fmla="*/ 0 h 2287066"/>
              <a:gd name="connsiteX2" fmla="*/ 3147522 w 3147522"/>
              <a:gd name="connsiteY2" fmla="*/ 2287066 h 2287066"/>
              <a:gd name="connsiteX3" fmla="*/ 0 w 3147522"/>
              <a:gd name="connsiteY3" fmla="*/ 2287066 h 2287066"/>
            </a:gdLst>
            <a:ahLst/>
            <a:cxnLst>
              <a:cxn ang="0">
                <a:pos x="connsiteX0" y="connsiteY0"/>
              </a:cxn>
              <a:cxn ang="0">
                <a:pos x="connsiteX1" y="connsiteY1"/>
              </a:cxn>
              <a:cxn ang="0">
                <a:pos x="connsiteX2" y="connsiteY2"/>
              </a:cxn>
              <a:cxn ang="0">
                <a:pos x="connsiteX3" y="connsiteY3"/>
              </a:cxn>
            </a:cxnLst>
            <a:rect l="l" t="t" r="r" b="b"/>
            <a:pathLst>
              <a:path w="3147522" h="2287066">
                <a:moveTo>
                  <a:pt x="0" y="0"/>
                </a:moveTo>
                <a:lnTo>
                  <a:pt x="3147522" y="0"/>
                </a:lnTo>
                <a:lnTo>
                  <a:pt x="3147522" y="2287066"/>
                </a:lnTo>
                <a:lnTo>
                  <a:pt x="0" y="2287066"/>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24" name="Picture Placeholder 23"/>
          <p:cNvSpPr>
            <a:spLocks noGrp="1"/>
          </p:cNvSpPr>
          <p:nvPr>
            <p:ph type="pic" sz="quarter" idx="25" hasCustomPrompt="1"/>
          </p:nvPr>
        </p:nvSpPr>
        <p:spPr>
          <a:xfrm>
            <a:off x="3147522" y="1809750"/>
            <a:ext cx="1392564" cy="2287066"/>
          </a:xfrm>
          <a:custGeom>
            <a:avLst/>
            <a:gdLst>
              <a:gd name="connsiteX0" fmla="*/ 1392564 w 1392564"/>
              <a:gd name="connsiteY0" fmla="*/ 0 h 2287066"/>
              <a:gd name="connsiteX1" fmla="*/ 1392564 w 1392564"/>
              <a:gd name="connsiteY1" fmla="*/ 2287066 h 2287066"/>
              <a:gd name="connsiteX2" fmla="*/ 0 w 1392564"/>
              <a:gd name="connsiteY2" fmla="*/ 2287066 h 2287066"/>
              <a:gd name="connsiteX3" fmla="*/ 0 w 1392564"/>
              <a:gd name="connsiteY3" fmla="*/ 2233 h 2287066"/>
            </a:gdLst>
            <a:ahLst/>
            <a:cxnLst>
              <a:cxn ang="0">
                <a:pos x="connsiteX0" y="connsiteY0"/>
              </a:cxn>
              <a:cxn ang="0">
                <a:pos x="connsiteX1" y="connsiteY1"/>
              </a:cxn>
              <a:cxn ang="0">
                <a:pos x="connsiteX2" y="connsiteY2"/>
              </a:cxn>
              <a:cxn ang="0">
                <a:pos x="connsiteX3" y="connsiteY3"/>
              </a:cxn>
            </a:cxnLst>
            <a:rect l="l" t="t" r="r" b="b"/>
            <a:pathLst>
              <a:path w="1392564" h="2287066">
                <a:moveTo>
                  <a:pt x="1392564" y="0"/>
                </a:moveTo>
                <a:lnTo>
                  <a:pt x="1392564" y="2287066"/>
                </a:lnTo>
                <a:lnTo>
                  <a:pt x="0" y="2287066"/>
                </a:lnTo>
                <a:lnTo>
                  <a:pt x="0" y="2233"/>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2861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Inhaltsplatzhalter 4"/>
          <p:cNvSpPr txBox="1">
            <a:spLocks/>
          </p:cNvSpPr>
          <p:nvPr userDrawn="1"/>
        </p:nvSpPr>
        <p:spPr>
          <a:xfrm>
            <a:off x="5715000" y="4895635"/>
            <a:ext cx="3048000" cy="1384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kern="1200" dirty="0">
                <a:solidFill>
                  <a:schemeClr val="bg1">
                    <a:lumMod val="75000"/>
                  </a:schemeClr>
                </a:solidFill>
                <a:effectLst/>
                <a:latin typeface="Calibri Light" panose="020F0302020204030204" pitchFamily="34" charset="0"/>
                <a:ea typeface="+mn-ea"/>
                <a:cs typeface="+mn-cs"/>
              </a:rPr>
              <a:t>Copyright (C)</a:t>
            </a:r>
            <a:r>
              <a:rPr lang="en-US" sz="1000" kern="1200" baseline="0" dirty="0">
                <a:solidFill>
                  <a:schemeClr val="bg1">
                    <a:lumMod val="75000"/>
                  </a:schemeClr>
                </a:solidFill>
                <a:effectLst/>
                <a:latin typeface="Calibri Light" panose="020F0302020204030204" pitchFamily="34" charset="0"/>
                <a:ea typeface="+mn-ea"/>
                <a:cs typeface="+mn-cs"/>
              </a:rPr>
              <a:t> </a:t>
            </a:r>
            <a:r>
              <a:rPr lang="en-US" sz="1000" kern="1200" dirty="0">
                <a:solidFill>
                  <a:schemeClr val="bg1">
                    <a:lumMod val="75000"/>
                  </a:schemeClr>
                </a:solidFill>
                <a:effectLst/>
                <a:latin typeface="Calibri Light" panose="020F0302020204030204" pitchFamily="34" charset="0"/>
                <a:ea typeface="+mn-ea"/>
                <a:cs typeface="+mn-cs"/>
              </a:rPr>
              <a:t>SlideSalad.com All rights reserved.</a:t>
            </a:r>
          </a:p>
        </p:txBody>
      </p:sp>
      <p:sp>
        <p:nvSpPr>
          <p:cNvPr id="15" name="Inhaltsplatzhalter 4"/>
          <p:cNvSpPr txBox="1">
            <a:spLocks/>
          </p:cNvSpPr>
          <p:nvPr userDrawn="1"/>
        </p:nvSpPr>
        <p:spPr>
          <a:xfrm>
            <a:off x="400050" y="4895635"/>
            <a:ext cx="3048000" cy="1384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1000" kern="1200" dirty="0">
                <a:solidFill>
                  <a:schemeClr val="bg1">
                    <a:lumMod val="75000"/>
                  </a:schemeClr>
                </a:solidFill>
                <a:effectLst/>
                <a:latin typeface="Calibri Light" panose="020F0302020204030204" pitchFamily="34" charset="0"/>
                <a:ea typeface="+mn-ea"/>
                <a:cs typeface="+mn-cs"/>
              </a:rPr>
              <a:t>Free SlideSalad</a:t>
            </a:r>
            <a:r>
              <a:rPr lang="en-US" sz="1000" kern="1200" baseline="0" dirty="0">
                <a:solidFill>
                  <a:schemeClr val="bg1">
                    <a:lumMod val="75000"/>
                  </a:schemeClr>
                </a:solidFill>
                <a:effectLst/>
                <a:latin typeface="Calibri Light" panose="020F0302020204030204" pitchFamily="34" charset="0"/>
                <a:ea typeface="+mn-ea"/>
                <a:cs typeface="+mn-cs"/>
              </a:rPr>
              <a:t> PowerPoint Template</a:t>
            </a:r>
            <a:endParaRPr lang="en-US" sz="1000" kern="1200" dirty="0">
              <a:solidFill>
                <a:schemeClr val="bg1">
                  <a:lumMod val="75000"/>
                </a:schemeClr>
              </a:solidFill>
              <a:effectLst/>
              <a:latin typeface="Calibri Light" panose="020F0302020204030204" pitchFamily="34" charset="0"/>
              <a:ea typeface="+mn-ea"/>
              <a:cs typeface="+mn-cs"/>
            </a:endParaRPr>
          </a:p>
        </p:txBody>
      </p:sp>
      <p:cxnSp>
        <p:nvCxnSpPr>
          <p:cNvPr id="17" name="Straight Connector 16"/>
          <p:cNvCxnSpPr/>
          <p:nvPr userDrawn="1"/>
        </p:nvCxnSpPr>
        <p:spPr>
          <a:xfrm>
            <a:off x="0" y="4786192"/>
            <a:ext cx="914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38599" y="4871920"/>
            <a:ext cx="1066802" cy="185928"/>
          </a:xfrm>
          <a:prstGeom prst="rect">
            <a:avLst/>
          </a:prstGeom>
        </p:spPr>
      </p:pic>
    </p:spTree>
  </p:cSld>
  <p:clrMap bg1="lt1" tx1="dk1" bg2="lt2" tx2="dk2" accent1="accent1" accent2="accent2" accent3="accent3" accent4="accent4" accent5="accent5" accent6="accent6" hlink="hlink" folHlink="folHlink"/>
  <p:sldLayoutIdLst>
    <p:sldLayoutId id="2147483915" r:id="rId1"/>
    <p:sldLayoutId id="2147483959" r:id="rId2"/>
    <p:sldLayoutId id="2147484230" r:id="rId3"/>
    <p:sldLayoutId id="2147484190" r:id="rId4"/>
    <p:sldLayoutId id="2147484205" r:id="rId5"/>
    <p:sldLayoutId id="2147483975" r:id="rId6"/>
    <p:sldLayoutId id="2147484256" r:id="rId7"/>
    <p:sldLayoutId id="2147484257" r:id="rId8"/>
    <p:sldLayoutId id="2147484259" r:id="rId9"/>
    <p:sldLayoutId id="2147484260" r:id="rId10"/>
    <p:sldLayoutId id="2147484262" r:id="rId11"/>
    <p:sldLayoutId id="2147484263"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72B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nhaltsplatzhalter 4"/>
          <p:cNvSpPr txBox="1">
            <a:spLocks/>
          </p:cNvSpPr>
          <p:nvPr userDrawn="1"/>
        </p:nvSpPr>
        <p:spPr>
          <a:xfrm>
            <a:off x="5715000" y="4895635"/>
            <a:ext cx="3048000" cy="1384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kern="1200" dirty="0">
                <a:solidFill>
                  <a:schemeClr val="bg1"/>
                </a:solidFill>
                <a:effectLst/>
                <a:latin typeface="Calibri Light" panose="020F0302020204030204" pitchFamily="34" charset="0"/>
                <a:ea typeface="+mn-ea"/>
                <a:cs typeface="+mn-cs"/>
              </a:rPr>
              <a:t>Copyright (C)</a:t>
            </a:r>
            <a:r>
              <a:rPr lang="en-US" sz="1000" kern="1200" baseline="0" dirty="0">
                <a:solidFill>
                  <a:schemeClr val="bg1"/>
                </a:solidFill>
                <a:effectLst/>
                <a:latin typeface="Calibri Light" panose="020F0302020204030204" pitchFamily="34" charset="0"/>
                <a:ea typeface="+mn-ea"/>
                <a:cs typeface="+mn-cs"/>
              </a:rPr>
              <a:t> </a:t>
            </a:r>
            <a:r>
              <a:rPr lang="en-US" sz="1000" kern="1200" dirty="0">
                <a:solidFill>
                  <a:schemeClr val="bg1"/>
                </a:solidFill>
                <a:effectLst/>
                <a:latin typeface="Calibri Light" panose="020F0302020204030204" pitchFamily="34" charset="0"/>
                <a:ea typeface="+mn-ea"/>
                <a:cs typeface="+mn-cs"/>
              </a:rPr>
              <a:t>SlideSalad.com All rights reserved.</a:t>
            </a:r>
          </a:p>
        </p:txBody>
      </p:sp>
      <p:sp>
        <p:nvSpPr>
          <p:cNvPr id="8" name="Inhaltsplatzhalter 4"/>
          <p:cNvSpPr txBox="1">
            <a:spLocks/>
          </p:cNvSpPr>
          <p:nvPr userDrawn="1"/>
        </p:nvSpPr>
        <p:spPr>
          <a:xfrm>
            <a:off x="400050" y="4895635"/>
            <a:ext cx="3048000" cy="1384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1000" kern="1200" dirty="0">
                <a:solidFill>
                  <a:schemeClr val="bg1"/>
                </a:solidFill>
                <a:effectLst/>
                <a:latin typeface="Calibri Light" panose="020F0302020204030204" pitchFamily="34" charset="0"/>
                <a:ea typeface="+mn-ea"/>
                <a:cs typeface="+mn-cs"/>
              </a:rPr>
              <a:t>Free SlideSalad</a:t>
            </a:r>
            <a:r>
              <a:rPr lang="en-US" sz="1000" kern="1200" baseline="0" dirty="0">
                <a:solidFill>
                  <a:schemeClr val="bg1"/>
                </a:solidFill>
                <a:effectLst/>
                <a:latin typeface="Calibri Light" panose="020F0302020204030204" pitchFamily="34" charset="0"/>
                <a:ea typeface="+mn-ea"/>
                <a:cs typeface="+mn-cs"/>
              </a:rPr>
              <a:t> PowerPoint Template</a:t>
            </a:r>
            <a:endParaRPr lang="en-US" sz="1000" kern="1200" dirty="0">
              <a:solidFill>
                <a:schemeClr val="bg1"/>
              </a:solidFill>
              <a:effectLst/>
              <a:latin typeface="Calibri Light" panose="020F0302020204030204" pitchFamily="34" charset="0"/>
              <a:ea typeface="+mn-ea"/>
              <a:cs typeface="+mn-cs"/>
            </a:endParaRPr>
          </a:p>
        </p:txBody>
      </p:sp>
      <p:cxnSp>
        <p:nvCxnSpPr>
          <p:cNvPr id="9" name="Straight Connector 8"/>
          <p:cNvCxnSpPr/>
          <p:nvPr userDrawn="1"/>
        </p:nvCxnSpPr>
        <p:spPr>
          <a:xfrm>
            <a:off x="0" y="4786192"/>
            <a:ext cx="914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8599" y="4871920"/>
            <a:ext cx="1066802" cy="185928"/>
          </a:xfrm>
          <a:prstGeom prst="rect">
            <a:avLst/>
          </a:prstGeom>
        </p:spPr>
      </p:pic>
    </p:spTree>
    <p:extLst>
      <p:ext uri="{BB962C8B-B14F-4D97-AF65-F5344CB8AC3E}">
        <p14:creationId xmlns:p14="http://schemas.microsoft.com/office/powerpoint/2010/main" val="6923426"/>
      </p:ext>
    </p:extLst>
  </p:cSld>
  <p:clrMap bg1="lt1" tx1="dk1" bg2="lt2" tx2="dk2" accent1="accent1" accent2="accent2" accent3="accent3" accent4="accent4" accent5="accent5" accent6="accent6" hlink="hlink" folHlink="folHlink"/>
  <p:sldLayoutIdLst>
    <p:sldLayoutId id="21474842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ouflitaxi.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nhaltsplatzhalter 4"/>
          <p:cNvSpPr txBox="1">
            <a:spLocks/>
          </p:cNvSpPr>
          <p:nvPr/>
        </p:nvSpPr>
        <p:spPr>
          <a:xfrm>
            <a:off x="941963" y="2498280"/>
            <a:ext cx="7260076" cy="44319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200" dirty="0">
                <a:solidFill>
                  <a:srgbClr val="425964"/>
                </a:solidFill>
                <a:latin typeface="Arial" panose="020B0604020202020204" pitchFamily="34" charset="0"/>
                <a:cs typeface="Arial" panose="020B0604020202020204" pitchFamily="34" charset="0"/>
              </a:rPr>
              <a:t>Choufli Taxi</a:t>
            </a:r>
          </a:p>
        </p:txBody>
      </p:sp>
      <p:sp>
        <p:nvSpPr>
          <p:cNvPr id="5" name="Inhaltsplatzhalter 4"/>
          <p:cNvSpPr txBox="1">
            <a:spLocks/>
          </p:cNvSpPr>
          <p:nvPr/>
        </p:nvSpPr>
        <p:spPr>
          <a:xfrm>
            <a:off x="941963" y="3054846"/>
            <a:ext cx="7260076" cy="27699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rgbClr val="425964"/>
                </a:solidFill>
                <a:latin typeface="Arial" panose="020B0604020202020204" pitchFamily="34" charset="0"/>
                <a:cs typeface="Arial" panose="020B0604020202020204" pitchFamily="34" charset="0"/>
              </a:rPr>
              <a:t>Portail Mobile Application – Choufli Taxi</a:t>
            </a:r>
          </a:p>
        </p:txBody>
      </p:sp>
      <p:grpSp>
        <p:nvGrpSpPr>
          <p:cNvPr id="7" name="Group 6"/>
          <p:cNvGrpSpPr/>
          <p:nvPr/>
        </p:nvGrpSpPr>
        <p:grpSpPr>
          <a:xfrm>
            <a:off x="2619916" y="3684270"/>
            <a:ext cx="3904168" cy="640080"/>
            <a:chOff x="2747841" y="3879850"/>
            <a:chExt cx="3904168" cy="640080"/>
          </a:xfrm>
        </p:grpSpPr>
        <p:sp>
          <p:nvSpPr>
            <p:cNvPr id="8" name="Rounded Rectangle 7"/>
            <p:cNvSpPr/>
            <p:nvPr/>
          </p:nvSpPr>
          <p:spPr>
            <a:xfrm>
              <a:off x="2747841" y="3910330"/>
              <a:ext cx="3904168" cy="609600"/>
            </a:xfrm>
            <a:prstGeom prst="roundRect">
              <a:avLst/>
            </a:prstGeom>
            <a:solidFill>
              <a:srgbClr val="5D9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ounded Rectangle 8"/>
            <p:cNvSpPr/>
            <p:nvPr/>
          </p:nvSpPr>
          <p:spPr>
            <a:xfrm>
              <a:off x="2747841" y="3879850"/>
              <a:ext cx="3904168" cy="609600"/>
            </a:xfrm>
            <a:prstGeom prst="roundRect">
              <a:avLst/>
            </a:prstGeom>
            <a:solidFill>
              <a:srgbClr val="F7D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cs typeface="Arial" panose="020B0604020202020204" pitchFamily="34" charset="0"/>
                  <a:hlinkClick r:id="rId2"/>
                </a:rPr>
                <a:t>www.Chouflitaxi.</a:t>
              </a:r>
              <a:r>
                <a:rPr lang="en-US" dirty="0">
                  <a:latin typeface="+mj-lt"/>
                  <a:cs typeface="Arial" panose="020B0604020202020204" pitchFamily="34" charset="0"/>
                </a:rPr>
                <a:t>net</a:t>
              </a:r>
            </a:p>
          </p:txBody>
        </p:sp>
      </p:grpSp>
      <p:pic>
        <p:nvPicPr>
          <p:cNvPr id="3" name="Picture 2">
            <a:extLst>
              <a:ext uri="{FF2B5EF4-FFF2-40B4-BE49-F238E27FC236}">
                <a16:creationId xmlns:a16="http://schemas.microsoft.com/office/drawing/2014/main" id="{07FBD071-611D-464A-8987-769AF8B54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916" y="273433"/>
            <a:ext cx="3904168" cy="1906332"/>
          </a:xfrm>
          <a:prstGeom prst="rect">
            <a:avLst/>
          </a:prstGeom>
        </p:spPr>
      </p:pic>
    </p:spTree>
    <p:extLst>
      <p:ext uri="{BB962C8B-B14F-4D97-AF65-F5344CB8AC3E}">
        <p14:creationId xmlns:p14="http://schemas.microsoft.com/office/powerpoint/2010/main" val="2532807768"/>
      </p:ext>
    </p:extLst>
  </p:cSld>
  <p:clrMapOvr>
    <a:masterClrMapping/>
  </p:clrMapOvr>
  <mc:AlternateContent xmlns:mc="http://schemas.openxmlformats.org/markup-compatibility/2006" xmlns:p14="http://schemas.microsoft.com/office/powerpoint/2010/main">
    <mc:Choice Requires="p14">
      <p:transition spd="slow" p14:dur="900" advTm="4000">
        <p14:flythrough hasBounce="1"/>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accel="20000" decel="8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20000" decel="8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793798"/>
            <a:ext cx="3120553" cy="461665"/>
          </a:xfrm>
          <a:prstGeom prst="rect">
            <a:avLst/>
          </a:prstGeom>
          <a:noFill/>
          <a:ln w="6350">
            <a:noFill/>
            <a:prstDash val="dash"/>
          </a:ln>
        </p:spPr>
        <p:txBody>
          <a:bodyPr wrap="square" lIns="0" tIns="0" rIns="0" bIns="0" rtlCol="0" anchor="ctr">
            <a:spAutoFit/>
          </a:bodyPr>
          <a:lstStyle/>
          <a:p>
            <a:pPr algn="ctr"/>
            <a:r>
              <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Nouvelle sonnerie personnalisée</a:t>
            </a:r>
          </a:p>
          <a:p>
            <a:pPr algn="ctr"/>
            <a:endPar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Cliquez sur l'option "Sonnerie personnalisée"</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solidFill>
                  <a:schemeClr val="bg1"/>
                </a:solidFill>
              </a:rPr>
              <a:t>Mettre</a:t>
            </a:r>
            <a:r>
              <a:rPr lang="en-US" dirty="0">
                <a:solidFill>
                  <a:schemeClr val="bg1"/>
                </a:solidFill>
              </a:rPr>
              <a:t> </a:t>
            </a:r>
            <a:r>
              <a:rPr lang="en-US" dirty="0" err="1">
                <a:solidFill>
                  <a:schemeClr val="bg1"/>
                </a:solidFill>
              </a:rPr>
              <a:t>sonnerie</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E530868-C465-42BD-82D8-09728CE56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194" y="653137"/>
            <a:ext cx="2077904" cy="4500000"/>
          </a:xfrm>
          <a:prstGeom prst="rect">
            <a:avLst/>
          </a:prstGeom>
        </p:spPr>
      </p:pic>
    </p:spTree>
    <p:extLst>
      <p:ext uri="{BB962C8B-B14F-4D97-AF65-F5344CB8AC3E}">
        <p14:creationId xmlns:p14="http://schemas.microsoft.com/office/powerpoint/2010/main" val="4160350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940292"/>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a:t>
            </a:r>
          </a:p>
          <a:p>
            <a:pPr marL="133350" indent="-133350">
              <a:spcAft>
                <a:spcPts val="375"/>
              </a:spcAft>
              <a:buFontTx/>
              <a:buChar char="•"/>
            </a:pPr>
            <a:r>
              <a:rPr lang="de-DE" sz="1100" noProof="1">
                <a:solidFill>
                  <a:schemeClr val="bg1"/>
                </a:solidFill>
                <a:latin typeface="+mj-lt"/>
              </a:rPr>
              <a:t>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178246"/>
            <a:ext cx="3120553" cy="1692771"/>
          </a:xfrm>
          <a:prstGeom prst="rect">
            <a:avLst/>
          </a:prstGeom>
          <a:noFill/>
          <a:ln w="6350">
            <a:noFill/>
            <a:prstDash val="dash"/>
          </a:ln>
        </p:spPr>
        <p:txBody>
          <a:bodyPr wrap="square" lIns="0" tIns="0" rIns="0" bIns="0" rtlCol="0" anchor="ctr">
            <a:spAutoFit/>
          </a:bodyPr>
          <a:lstStyle/>
          <a:p>
            <a:pPr algn="ctr"/>
            <a:r>
              <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Nouvelle sonnerie personnalisée</a:t>
            </a:r>
          </a:p>
          <a:p>
            <a:pPr algn="ctr"/>
            <a:endPar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Vous trouverez toutes les sonneries disponibles dans l'appareil mobile. Vous devez sélectionner la sonnerie que vous venez de télécharger. Appuyez simplement sur la sonnerie pour la sélectionner. Ensuite, automatiquement, cette sonnerie sera définie comme sonnerie par défaut pour le son de notification portial Choufli. Ainsi, toutes les réceptions d'alertes de réservation à venir joueront ce son automatiquement.</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solidFill>
                  <a:schemeClr val="bg1"/>
                </a:solidFill>
              </a:rPr>
              <a:t>Mettre</a:t>
            </a:r>
            <a:r>
              <a:rPr lang="en-US" dirty="0">
                <a:solidFill>
                  <a:schemeClr val="bg1"/>
                </a:solidFill>
              </a:rPr>
              <a:t> </a:t>
            </a:r>
            <a:r>
              <a:rPr lang="en-US" dirty="0" err="1">
                <a:solidFill>
                  <a:schemeClr val="bg1"/>
                </a:solidFill>
              </a:rPr>
              <a:t>sonnerie</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D870C64-26B5-4473-9558-859B862D4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299" y="723412"/>
            <a:ext cx="2077904" cy="4500000"/>
          </a:xfrm>
          <a:prstGeom prst="rect">
            <a:avLst/>
          </a:prstGeom>
        </p:spPr>
      </p:pic>
    </p:spTree>
    <p:extLst>
      <p:ext uri="{BB962C8B-B14F-4D97-AF65-F5344CB8AC3E}">
        <p14:creationId xmlns:p14="http://schemas.microsoft.com/office/powerpoint/2010/main" val="1097783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639910"/>
            <a:ext cx="3120553" cy="769441"/>
          </a:xfrm>
          <a:prstGeom prst="rect">
            <a:avLst/>
          </a:prstGeom>
          <a:noFill/>
          <a:ln w="6350">
            <a:noFill/>
            <a:prstDash val="dash"/>
          </a:ln>
        </p:spPr>
        <p:txBody>
          <a:bodyPr wrap="square" lIns="0" tIns="0" rIns="0" bIns="0" rtlCol="0" anchor="ctr">
            <a:spAutoFit/>
          </a:bodyPr>
          <a:lstStyle/>
          <a:p>
            <a:pPr algn="ctr"/>
            <a:r>
              <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Visitez le site Chouflitaxi.net</a:t>
            </a:r>
          </a:p>
          <a:p>
            <a:pPr algn="ctr"/>
            <a:endPar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Veuillez visiter le site Web www.chouflitaxi.net et cliquez sur le menu "Devenir chauffeur" puis cliquez sur le sous-menu "Outils".</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solidFill>
                  <a:schemeClr val="bg1"/>
                </a:solidFill>
              </a:rPr>
              <a:t>Visitez</a:t>
            </a:r>
            <a:r>
              <a:rPr lang="en-US" dirty="0">
                <a:solidFill>
                  <a:schemeClr val="bg1"/>
                </a:solidFill>
              </a:rPr>
              <a:t> le site Web</a:t>
            </a: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521D319-6C9A-444C-AB53-AF08D221F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299" y="681352"/>
            <a:ext cx="2077904" cy="4500000"/>
          </a:xfrm>
          <a:prstGeom prst="rect">
            <a:avLst/>
          </a:prstGeom>
        </p:spPr>
      </p:pic>
    </p:spTree>
    <p:extLst>
      <p:ext uri="{BB962C8B-B14F-4D97-AF65-F5344CB8AC3E}">
        <p14:creationId xmlns:p14="http://schemas.microsoft.com/office/powerpoint/2010/main" val="2890020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409078"/>
            <a:ext cx="3120553" cy="1231106"/>
          </a:xfrm>
          <a:prstGeom prst="rect">
            <a:avLst/>
          </a:prstGeom>
          <a:noFill/>
          <a:ln w="6350">
            <a:noFill/>
            <a:prstDash val="dash"/>
          </a:ln>
        </p:spPr>
        <p:txBody>
          <a:bodyPr wrap="square" lIns="0" tIns="0" rIns="0" bIns="0" rtlCol="0" anchor="ctr">
            <a:spAutoFit/>
          </a:bodyPr>
          <a:lstStyle/>
          <a:p>
            <a:pPr algn="ctr"/>
            <a:r>
              <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Page Outils</a:t>
            </a:r>
          </a:p>
          <a:p>
            <a:pPr algn="ctr"/>
            <a:endPar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Sur la page Outils, veuillez vous rendre dans la section télécharger la sonnerie. Il existe trois types de sonneries disponibles. Ainsi, vous pouvez jouer chaque sonnerie et sélectionner une sonnerie et cliquer sur l'option de téléchargement pour la télécharger sur votre appareil mobile.</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Page </a:t>
            </a:r>
            <a:r>
              <a:rPr lang="en-US" dirty="0" err="1">
                <a:solidFill>
                  <a:schemeClr val="bg1"/>
                </a:solidFill>
              </a:rPr>
              <a:t>Outils</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FD361C-A480-4BCE-A1B2-A26BA231C6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3444" y="644813"/>
            <a:ext cx="2077904" cy="4500000"/>
          </a:xfrm>
          <a:prstGeom prst="rect">
            <a:avLst/>
          </a:prstGeom>
        </p:spPr>
      </p:pic>
    </p:spTree>
    <p:extLst>
      <p:ext uri="{BB962C8B-B14F-4D97-AF65-F5344CB8AC3E}">
        <p14:creationId xmlns:p14="http://schemas.microsoft.com/office/powerpoint/2010/main" val="1475334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562966"/>
            <a:ext cx="3120553" cy="923330"/>
          </a:xfrm>
          <a:prstGeom prst="rect">
            <a:avLst/>
          </a:prstGeom>
          <a:noFill/>
          <a:ln w="6350">
            <a:noFill/>
            <a:prstDash val="dash"/>
          </a:ln>
        </p:spPr>
        <p:txBody>
          <a:bodyPr wrap="square" lIns="0" tIns="0" rIns="0" bIns="0" rtlCol="0" anchor="ctr">
            <a:spAutoFit/>
          </a:bodyPr>
          <a:lstStyle/>
          <a:p>
            <a:pPr algn="ctr"/>
            <a:r>
              <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Télécharger la sonnerie</a:t>
            </a:r>
          </a:p>
          <a:p>
            <a:pPr algn="ctr"/>
            <a:endPar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Une fois le bouton de téléchargement cliqué. Automatiquement, le pilote sera redirigé vers la page de téléchargement. Il faut cliquer sur l'icône last : pour afficher l'option de téléchargement.</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solidFill>
                  <a:schemeClr val="bg1"/>
                </a:solidFill>
              </a:rPr>
              <a:t>Télécharger</a:t>
            </a:r>
            <a:r>
              <a:rPr lang="en-US" dirty="0">
                <a:solidFill>
                  <a:schemeClr val="bg1"/>
                </a:solidFill>
              </a:rPr>
              <a:t> la </a:t>
            </a:r>
            <a:r>
              <a:rPr lang="en-US" dirty="0" err="1">
                <a:solidFill>
                  <a:schemeClr val="bg1"/>
                </a:solidFill>
              </a:rPr>
              <a:t>sonnerie</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CDCCC97-239A-4A6E-978F-36CA775291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4817" y="710189"/>
            <a:ext cx="2077904" cy="4500000"/>
          </a:xfrm>
          <a:prstGeom prst="rect">
            <a:avLst/>
          </a:prstGeom>
        </p:spPr>
      </p:pic>
    </p:spTree>
    <p:extLst>
      <p:ext uri="{BB962C8B-B14F-4D97-AF65-F5344CB8AC3E}">
        <p14:creationId xmlns:p14="http://schemas.microsoft.com/office/powerpoint/2010/main" val="294637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716854"/>
            <a:ext cx="3120553" cy="615553"/>
          </a:xfrm>
          <a:prstGeom prst="rect">
            <a:avLst/>
          </a:prstGeom>
          <a:noFill/>
          <a:ln w="6350">
            <a:noFill/>
            <a:prstDash val="dash"/>
          </a:ln>
        </p:spPr>
        <p:txBody>
          <a:bodyPr wrap="square" lIns="0" tIns="0" rIns="0" bIns="0" rtlCol="0" anchor="ctr">
            <a:spAutoFit/>
          </a:bodyPr>
          <a:lstStyle/>
          <a:p>
            <a:pPr algn="ctr"/>
            <a:r>
              <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Télécharger la sonnerie</a:t>
            </a:r>
          </a:p>
          <a:p>
            <a:pPr algn="ctr"/>
            <a:endPar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Cliquez sur l'option Télécharger pour télécharger la sonnerie sur votre appareil mobile.</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solidFill>
                  <a:schemeClr val="bg1"/>
                </a:solidFill>
              </a:rPr>
              <a:t>Télécharger</a:t>
            </a:r>
            <a:r>
              <a:rPr lang="en-US" dirty="0">
                <a:solidFill>
                  <a:schemeClr val="bg1"/>
                </a:solidFill>
              </a:rPr>
              <a:t> la </a:t>
            </a:r>
            <a:r>
              <a:rPr lang="en-US" dirty="0" err="1">
                <a:solidFill>
                  <a:schemeClr val="bg1"/>
                </a:solidFill>
              </a:rPr>
              <a:t>sonnerie</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9FEC998-2E3C-42C3-BB2D-33F238095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710" y="666899"/>
            <a:ext cx="2077904" cy="4500000"/>
          </a:xfrm>
          <a:prstGeom prst="rect">
            <a:avLst/>
          </a:prstGeom>
        </p:spPr>
      </p:pic>
    </p:spTree>
    <p:extLst>
      <p:ext uri="{BB962C8B-B14F-4D97-AF65-F5344CB8AC3E}">
        <p14:creationId xmlns:p14="http://schemas.microsoft.com/office/powerpoint/2010/main" val="3074998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639910"/>
            <a:ext cx="3120553" cy="769441"/>
          </a:xfrm>
          <a:prstGeom prst="rect">
            <a:avLst/>
          </a:prstGeom>
          <a:noFill/>
          <a:ln w="6350">
            <a:noFill/>
            <a:prstDash val="dash"/>
          </a:ln>
        </p:spPr>
        <p:txBody>
          <a:bodyPr wrap="square" lIns="0" tIns="0" rIns="0" bIns="0" rtlCol="0" anchor="ctr">
            <a:spAutoFit/>
          </a:bodyPr>
          <a:lstStyle/>
          <a:p>
            <a:pPr algn="ctr"/>
            <a:r>
              <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Téléchargé avec succès</a:t>
            </a:r>
          </a:p>
          <a:p>
            <a:pPr algn="ctr"/>
            <a:endPar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La sonnerie sera téléchargée avec succès sur votre appareil. Vous pouvez trouver un lien court pour ouvrir la sonnerie téléchargée sur votre appareil.</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solidFill>
                  <a:schemeClr val="bg1"/>
                </a:solidFill>
              </a:rPr>
              <a:t>Téléchargement</a:t>
            </a:r>
            <a:r>
              <a:rPr lang="en-US" dirty="0">
                <a:solidFill>
                  <a:schemeClr val="bg1"/>
                </a:solidFill>
              </a:rPr>
              <a:t> </a:t>
            </a:r>
            <a:r>
              <a:rPr lang="en-US" dirty="0" err="1">
                <a:solidFill>
                  <a:schemeClr val="bg1"/>
                </a:solidFill>
              </a:rPr>
              <a:t>terminé</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AEEE88F-9901-4E8F-B82F-0235C8186D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2586" y="681352"/>
            <a:ext cx="2077904" cy="4500000"/>
          </a:xfrm>
          <a:prstGeom prst="rect">
            <a:avLst/>
          </a:prstGeom>
        </p:spPr>
      </p:pic>
    </p:spTree>
    <p:extLst>
      <p:ext uri="{BB962C8B-B14F-4D97-AF65-F5344CB8AC3E}">
        <p14:creationId xmlns:p14="http://schemas.microsoft.com/office/powerpoint/2010/main" val="34016917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562966"/>
            <a:ext cx="3120553" cy="923330"/>
          </a:xfrm>
          <a:prstGeom prst="rect">
            <a:avLst/>
          </a:prstGeom>
          <a:noFill/>
          <a:ln w="6350">
            <a:noFill/>
            <a:prstDash val="dash"/>
          </a:ln>
        </p:spPr>
        <p:txBody>
          <a:bodyPr wrap="square" lIns="0" tIns="0" rIns="0" bIns="0" rtlCol="0" anchor="ctr">
            <a:spAutoFit/>
          </a:bodyPr>
          <a:lstStyle/>
          <a:p>
            <a:pPr algn="ctr"/>
            <a:r>
              <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Nouvelle sonnerie personnalisée</a:t>
            </a:r>
          </a:p>
          <a:p>
            <a:pPr algn="ctr"/>
            <a:endPar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Appuyez longuement sur la notification d'alerte de réservation pour définir la sonnerie téléchargée comme son de notification pour l'application Portail Choufli.</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solidFill>
                  <a:schemeClr val="bg1"/>
                </a:solidFill>
              </a:rPr>
              <a:t>Mettre</a:t>
            </a:r>
            <a:r>
              <a:rPr lang="en-US" dirty="0">
                <a:solidFill>
                  <a:schemeClr val="bg1"/>
                </a:solidFill>
              </a:rPr>
              <a:t> </a:t>
            </a:r>
            <a:r>
              <a:rPr lang="en-US" dirty="0" err="1">
                <a:solidFill>
                  <a:schemeClr val="bg1"/>
                </a:solidFill>
              </a:rPr>
              <a:t>sonnerie</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864239-2C91-4517-892B-6DEF1E233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422" y="710189"/>
            <a:ext cx="2077904" cy="4500000"/>
          </a:xfrm>
          <a:prstGeom prst="rect">
            <a:avLst/>
          </a:prstGeom>
        </p:spPr>
      </p:pic>
    </p:spTree>
    <p:extLst>
      <p:ext uri="{BB962C8B-B14F-4D97-AF65-F5344CB8AC3E}">
        <p14:creationId xmlns:p14="http://schemas.microsoft.com/office/powerpoint/2010/main" val="1812888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639910"/>
            <a:ext cx="3120553" cy="769441"/>
          </a:xfrm>
          <a:prstGeom prst="rect">
            <a:avLst/>
          </a:prstGeom>
          <a:noFill/>
          <a:ln w="6350">
            <a:noFill/>
            <a:prstDash val="dash"/>
          </a:ln>
        </p:spPr>
        <p:txBody>
          <a:bodyPr wrap="square" lIns="0" tIns="0" rIns="0" bIns="0" rtlCol="0" anchor="ctr">
            <a:spAutoFit/>
          </a:bodyPr>
          <a:lstStyle/>
          <a:p>
            <a:pPr algn="ctr"/>
            <a:r>
              <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Nouvelle sonnerie personnalisée</a:t>
            </a:r>
          </a:p>
          <a:p>
            <a:pPr algn="ctr"/>
            <a:endPar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Vous trouverez l'option appelée "Par défaut", sélectionnez cette option et elle sera redirigée vers la section suivante.</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solidFill>
                  <a:schemeClr val="bg1"/>
                </a:solidFill>
              </a:rPr>
              <a:t>Mettre</a:t>
            </a:r>
            <a:r>
              <a:rPr lang="en-US" dirty="0">
                <a:solidFill>
                  <a:schemeClr val="bg1"/>
                </a:solidFill>
              </a:rPr>
              <a:t> </a:t>
            </a:r>
            <a:r>
              <a:rPr lang="en-US" dirty="0" err="1">
                <a:solidFill>
                  <a:schemeClr val="bg1"/>
                </a:solidFill>
              </a:rPr>
              <a:t>sonnerie</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1D5FD9A-26A6-4B56-BC37-1A7DD0D9FC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6799" y="774631"/>
            <a:ext cx="2077904" cy="4500000"/>
          </a:xfrm>
          <a:prstGeom prst="rect">
            <a:avLst/>
          </a:prstGeom>
        </p:spPr>
      </p:pic>
    </p:spTree>
    <p:extLst>
      <p:ext uri="{BB962C8B-B14F-4D97-AF65-F5344CB8AC3E}">
        <p14:creationId xmlns:p14="http://schemas.microsoft.com/office/powerpoint/2010/main" val="3899933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486022"/>
            <a:ext cx="3120553" cy="1077218"/>
          </a:xfrm>
          <a:prstGeom prst="rect">
            <a:avLst/>
          </a:prstGeom>
          <a:noFill/>
          <a:ln w="6350">
            <a:noFill/>
            <a:prstDash val="dash"/>
          </a:ln>
        </p:spPr>
        <p:txBody>
          <a:bodyPr wrap="square" lIns="0" tIns="0" rIns="0" bIns="0" rtlCol="0" anchor="ctr">
            <a:spAutoFit/>
          </a:bodyPr>
          <a:lstStyle/>
          <a:p>
            <a:pPr algn="ctr"/>
            <a:r>
              <a:rPr lang="fr-FR"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Nouvelle sonnerie personnalisée</a:t>
            </a:r>
          </a:p>
          <a:p>
            <a:pPr algn="ctr"/>
            <a:endPar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Cette page sera ouverte et vous pourrez trouver l'option "Son". Par défaut, le son de notification sera défini comme son mobile par défaut. Nous devons donc le changer pour le son de la sonnerie téléchargée. Alors sélectionnez l'option "Son"</a:t>
            </a:r>
            <a:endPar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solidFill>
                  <a:schemeClr val="bg1"/>
                </a:solidFill>
              </a:rPr>
              <a:t>Mettre</a:t>
            </a:r>
            <a:r>
              <a:rPr lang="en-US" dirty="0">
                <a:solidFill>
                  <a:schemeClr val="bg1"/>
                </a:solidFill>
              </a:rPr>
              <a:t> </a:t>
            </a:r>
            <a:r>
              <a:rPr lang="en-US" dirty="0" err="1">
                <a:solidFill>
                  <a:schemeClr val="bg1"/>
                </a:solidFill>
              </a:rPr>
              <a:t>sonnerie</a:t>
            </a:r>
            <a:endParaRPr lang="en-US" dirty="0">
              <a:solidFill>
                <a:schemeClr val="bg1"/>
              </a:solidFill>
            </a:endParaRP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0679D18-409D-43B4-BD2C-955ACCDFC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194" y="638794"/>
            <a:ext cx="2077904" cy="4500000"/>
          </a:xfrm>
          <a:prstGeom prst="rect">
            <a:avLst/>
          </a:prstGeom>
        </p:spPr>
      </p:pic>
    </p:spTree>
    <p:extLst>
      <p:ext uri="{BB962C8B-B14F-4D97-AF65-F5344CB8AC3E}">
        <p14:creationId xmlns:p14="http://schemas.microsoft.com/office/powerpoint/2010/main" val="2724760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theme/theme1.xml><?xml version="1.0" encoding="utf-8"?>
<a:theme xmlns:a="http://schemas.openxmlformats.org/drawingml/2006/main" name="Default Theme">
  <a:themeElements>
    <a:clrScheme name="SlideSalad Theme 28">
      <a:dk1>
        <a:srgbClr val="262626"/>
      </a:dk1>
      <a:lt1>
        <a:srgbClr val="FFFFFF"/>
      </a:lt1>
      <a:dk2>
        <a:srgbClr val="262626"/>
      </a:dk2>
      <a:lt2>
        <a:srgbClr val="FFFFFF"/>
      </a:lt2>
      <a:accent1>
        <a:srgbClr val="01A59E"/>
      </a:accent1>
      <a:accent2>
        <a:srgbClr val="1991AC"/>
      </a:accent2>
      <a:accent3>
        <a:srgbClr val="4376AB"/>
      </a:accent3>
      <a:accent4>
        <a:srgbClr val="5F5CA3"/>
      </a:accent4>
      <a:accent5>
        <a:srgbClr val="785CA3"/>
      </a:accent5>
      <a:accent6>
        <a:srgbClr val="725CA2"/>
      </a:accent6>
      <a:hlink>
        <a:srgbClr val="FFFFFF"/>
      </a:hlink>
      <a:folHlink>
        <a:srgbClr val="595959"/>
      </a:folHlink>
    </a:clrScheme>
    <a:fontScheme name="Custom 84">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76">
      <a:majorFont>
        <a:latin typeface="Robo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16800</TotalTime>
  <Words>2087</Words>
  <Application>Microsoft Office PowerPoint</Application>
  <PresentationFormat>On-screen Show (16:9)</PresentationFormat>
  <Paragraphs>194</Paragraphs>
  <Slides>11</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Open Sans</vt:lpstr>
      <vt:lpstr>Roboto</vt:lpstr>
      <vt:lpstr>Roboto Light</vt:lpstr>
      <vt:lpstr>Wingdings</vt:lpstr>
      <vt:lpstr>Default Theme</vt:lpstr>
      <vt:lpstr>Custom Design</vt:lpstr>
      <vt:lpstr>PowerPoint Presentation</vt:lpstr>
      <vt:lpstr>SlideSalad- COPYRIGHT NOTICE</vt:lpstr>
      <vt:lpstr>SlideSalad- COPYRIGHT NOTICE</vt:lpstr>
      <vt:lpstr>SlideSalad- COPYRIGHT NOTICE</vt:lpstr>
      <vt:lpstr>SlideSalad- COPYRIGHT NOTICE</vt:lpstr>
      <vt:lpstr>SlideSalad- COPYRIGHT NOTICE</vt:lpstr>
      <vt:lpstr>SlideSalad- COPYRIGHT NOTICE</vt:lpstr>
      <vt:lpstr>SlideSalad- COPYRIGHT NOTICE</vt:lpstr>
      <vt:lpstr>SlideSalad- COPYRIGHT NOTICE</vt:lpstr>
      <vt:lpstr>SlideSalad- COPYRIGHT NOTICE</vt:lpstr>
      <vt:lpstr>SlideSalad- 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irfan6621@gmail.com</cp:lastModifiedBy>
  <cp:revision>1854</cp:revision>
  <dcterms:created xsi:type="dcterms:W3CDTF">2015-09-08T18:46:55Z</dcterms:created>
  <dcterms:modified xsi:type="dcterms:W3CDTF">2022-04-14T08:17:29Z</dcterms:modified>
</cp:coreProperties>
</file>