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93" r:id="rId2"/>
  </p:sldMasterIdLst>
  <p:notesMasterIdLst>
    <p:notesMasterId r:id="rId14"/>
  </p:notesMasterIdLst>
  <p:handoutMasterIdLst>
    <p:handoutMasterId r:id="rId15"/>
  </p:handoutMasterIdLst>
  <p:sldIdLst>
    <p:sldId id="1761" r:id="rId3"/>
    <p:sldId id="1802" r:id="rId4"/>
    <p:sldId id="1837" r:id="rId5"/>
    <p:sldId id="1838" r:id="rId6"/>
    <p:sldId id="1839" r:id="rId7"/>
    <p:sldId id="1840" r:id="rId8"/>
    <p:sldId id="1841" r:id="rId9"/>
    <p:sldId id="1842" r:id="rId10"/>
    <p:sldId id="1843" r:id="rId11"/>
    <p:sldId id="1844" r:id="rId12"/>
    <p:sldId id="1845"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fan6621@gmail.com" initials="i" lastIdx="1" clrIdx="0">
    <p:extLst>
      <p:ext uri="{19B8F6BF-5375-455C-9EA6-DF929625EA0E}">
        <p15:presenceInfo xmlns:p15="http://schemas.microsoft.com/office/powerpoint/2012/main" userId="825f0284ccb4b5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619"/>
    <a:srgbClr val="F7D618"/>
    <a:srgbClr val="FF3300"/>
    <a:srgbClr val="5EAADE"/>
    <a:srgbClr val="38579A"/>
    <a:srgbClr val="E99BEB"/>
    <a:srgbClr val="515C63"/>
    <a:srgbClr val="3F4C55"/>
    <a:srgbClr val="31AFB5"/>
    <a:srgbClr val="72B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1" autoAdjust="0"/>
    <p:restoredTop sz="94434" autoAdjust="0"/>
  </p:normalViewPr>
  <p:slideViewPr>
    <p:cSldViewPr>
      <p:cViewPr varScale="1">
        <p:scale>
          <a:sx n="93" d="100"/>
          <a:sy n="93" d="100"/>
        </p:scale>
        <p:origin x="9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D0CDCF-B072-4CC6-B2A3-B1C4F4AE3FFA}" type="datetimeFigureOut">
              <a:rPr lang="en-US" smtClean="0"/>
              <a:pPr/>
              <a:t>4/14/2022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dirty="0"/>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4/14/2022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12870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11</a:t>
            </a:fld>
            <a:endParaRPr lang="en-US" dirty="0"/>
          </a:p>
        </p:txBody>
      </p:sp>
    </p:spTree>
    <p:extLst>
      <p:ext uri="{BB962C8B-B14F-4D97-AF65-F5344CB8AC3E}">
        <p14:creationId xmlns:p14="http://schemas.microsoft.com/office/powerpoint/2010/main" val="49777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3</a:t>
            </a:fld>
            <a:endParaRPr lang="en-US" dirty="0"/>
          </a:p>
        </p:txBody>
      </p:sp>
    </p:spTree>
    <p:extLst>
      <p:ext uri="{BB962C8B-B14F-4D97-AF65-F5344CB8AC3E}">
        <p14:creationId xmlns:p14="http://schemas.microsoft.com/office/powerpoint/2010/main" val="195554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4</a:t>
            </a:fld>
            <a:endParaRPr lang="en-US" dirty="0"/>
          </a:p>
        </p:txBody>
      </p:sp>
    </p:spTree>
    <p:extLst>
      <p:ext uri="{BB962C8B-B14F-4D97-AF65-F5344CB8AC3E}">
        <p14:creationId xmlns:p14="http://schemas.microsoft.com/office/powerpoint/2010/main" val="362831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5</a:t>
            </a:fld>
            <a:endParaRPr lang="en-US" dirty="0"/>
          </a:p>
        </p:txBody>
      </p:sp>
    </p:spTree>
    <p:extLst>
      <p:ext uri="{BB962C8B-B14F-4D97-AF65-F5344CB8AC3E}">
        <p14:creationId xmlns:p14="http://schemas.microsoft.com/office/powerpoint/2010/main" val="206639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6</a:t>
            </a:fld>
            <a:endParaRPr lang="en-US" dirty="0"/>
          </a:p>
        </p:txBody>
      </p:sp>
    </p:spTree>
    <p:extLst>
      <p:ext uri="{BB962C8B-B14F-4D97-AF65-F5344CB8AC3E}">
        <p14:creationId xmlns:p14="http://schemas.microsoft.com/office/powerpoint/2010/main" val="268588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7</a:t>
            </a:fld>
            <a:endParaRPr lang="en-US" dirty="0"/>
          </a:p>
        </p:txBody>
      </p:sp>
    </p:spTree>
    <p:extLst>
      <p:ext uri="{BB962C8B-B14F-4D97-AF65-F5344CB8AC3E}">
        <p14:creationId xmlns:p14="http://schemas.microsoft.com/office/powerpoint/2010/main" val="363487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8</a:t>
            </a:fld>
            <a:endParaRPr lang="en-US" dirty="0"/>
          </a:p>
        </p:txBody>
      </p:sp>
    </p:spTree>
    <p:extLst>
      <p:ext uri="{BB962C8B-B14F-4D97-AF65-F5344CB8AC3E}">
        <p14:creationId xmlns:p14="http://schemas.microsoft.com/office/powerpoint/2010/main" val="171255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9</a:t>
            </a:fld>
            <a:endParaRPr lang="en-US" dirty="0"/>
          </a:p>
        </p:txBody>
      </p:sp>
    </p:spTree>
    <p:extLst>
      <p:ext uri="{BB962C8B-B14F-4D97-AF65-F5344CB8AC3E}">
        <p14:creationId xmlns:p14="http://schemas.microsoft.com/office/powerpoint/2010/main" val="137156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10</a:t>
            </a:fld>
            <a:endParaRPr lang="en-US" dirty="0"/>
          </a:p>
        </p:txBody>
      </p:sp>
    </p:spTree>
    <p:extLst>
      <p:ext uri="{BB962C8B-B14F-4D97-AF65-F5344CB8AC3E}">
        <p14:creationId xmlns:p14="http://schemas.microsoft.com/office/powerpoint/2010/main" val="94630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56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M6">
    <p:spTree>
      <p:nvGrpSpPr>
        <p:cNvPr id="1" name=""/>
        <p:cNvGrpSpPr/>
        <p:nvPr/>
      </p:nvGrpSpPr>
      <p:grpSpPr>
        <a:xfrm>
          <a:off x="0" y="0"/>
          <a:ext cx="0" cy="0"/>
          <a:chOff x="0" y="0"/>
          <a:chExt cx="0" cy="0"/>
        </a:xfrm>
      </p:grpSpPr>
      <p:sp>
        <p:nvSpPr>
          <p:cNvPr id="23" name="Picture Placeholder 22"/>
          <p:cNvSpPr>
            <a:spLocks noGrp="1"/>
          </p:cNvSpPr>
          <p:nvPr>
            <p:ph type="pic" sz="quarter" idx="24" hasCustomPrompt="1"/>
          </p:nvPr>
        </p:nvSpPr>
        <p:spPr>
          <a:xfrm>
            <a:off x="0" y="1154353"/>
            <a:ext cx="9144000" cy="3627197"/>
          </a:xfrm>
          <a:custGeom>
            <a:avLst/>
            <a:gdLst>
              <a:gd name="connsiteX0" fmla="*/ 0 w 9144000"/>
              <a:gd name="connsiteY0" fmla="*/ 0 h 3627197"/>
              <a:gd name="connsiteX1" fmla="*/ 9144000 w 9144000"/>
              <a:gd name="connsiteY1" fmla="*/ 0 h 3627197"/>
              <a:gd name="connsiteX2" fmla="*/ 9144000 w 9144000"/>
              <a:gd name="connsiteY2" fmla="*/ 3627197 h 3627197"/>
              <a:gd name="connsiteX3" fmla="*/ 0 w 9144000"/>
              <a:gd name="connsiteY3" fmla="*/ 3627197 h 3627197"/>
            </a:gdLst>
            <a:ahLst/>
            <a:cxnLst>
              <a:cxn ang="0">
                <a:pos x="connsiteX0" y="connsiteY0"/>
              </a:cxn>
              <a:cxn ang="0">
                <a:pos x="connsiteX1" y="connsiteY1"/>
              </a:cxn>
              <a:cxn ang="0">
                <a:pos x="connsiteX2" y="connsiteY2"/>
              </a:cxn>
              <a:cxn ang="0">
                <a:pos x="connsiteX3" y="connsiteY3"/>
              </a:cxn>
            </a:cxnLst>
            <a:rect l="l" t="t" r="r" b="b"/>
            <a:pathLst>
              <a:path w="9144000" h="3627197">
                <a:moveTo>
                  <a:pt x="0" y="0"/>
                </a:moveTo>
                <a:lnTo>
                  <a:pt x="9144000" y="0"/>
                </a:lnTo>
                <a:lnTo>
                  <a:pt x="9144000" y="3627197"/>
                </a:lnTo>
                <a:lnTo>
                  <a:pt x="0" y="3627197"/>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27" name="Picture Placeholder 26"/>
          <p:cNvSpPr>
            <a:spLocks noGrp="1"/>
          </p:cNvSpPr>
          <p:nvPr>
            <p:ph type="pic" sz="quarter" idx="25" hasCustomPrompt="1"/>
          </p:nvPr>
        </p:nvSpPr>
        <p:spPr>
          <a:xfrm>
            <a:off x="472562" y="2239317"/>
            <a:ext cx="2128188" cy="3495211"/>
          </a:xfrm>
          <a:custGeom>
            <a:avLst/>
            <a:gdLst>
              <a:gd name="connsiteX0" fmla="*/ 2128188 w 2128188"/>
              <a:gd name="connsiteY0" fmla="*/ 0 h 3495211"/>
              <a:gd name="connsiteX1" fmla="*/ 2128188 w 2128188"/>
              <a:gd name="connsiteY1" fmla="*/ 3495211 h 3495211"/>
              <a:gd name="connsiteX2" fmla="*/ 0 w 2128188"/>
              <a:gd name="connsiteY2" fmla="*/ 3495211 h 3495211"/>
              <a:gd name="connsiteX3" fmla="*/ 0 w 2128188"/>
              <a:gd name="connsiteY3" fmla="*/ 3413 h 3495211"/>
            </a:gdLst>
            <a:ahLst/>
            <a:cxnLst>
              <a:cxn ang="0">
                <a:pos x="connsiteX0" y="connsiteY0"/>
              </a:cxn>
              <a:cxn ang="0">
                <a:pos x="connsiteX1" y="connsiteY1"/>
              </a:cxn>
              <a:cxn ang="0">
                <a:pos x="connsiteX2" y="connsiteY2"/>
              </a:cxn>
              <a:cxn ang="0">
                <a:pos x="connsiteX3" y="connsiteY3"/>
              </a:cxn>
            </a:cxnLst>
            <a:rect l="l" t="t" r="r" b="b"/>
            <a:pathLst>
              <a:path w="2128188" h="3495211">
                <a:moveTo>
                  <a:pt x="2128188" y="0"/>
                </a:moveTo>
                <a:lnTo>
                  <a:pt x="2128188" y="3495211"/>
                </a:lnTo>
                <a:lnTo>
                  <a:pt x="0" y="3495211"/>
                </a:lnTo>
                <a:lnTo>
                  <a:pt x="0" y="3413"/>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14574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M5">
    <p:spTree>
      <p:nvGrpSpPr>
        <p:cNvPr id="1" name=""/>
        <p:cNvGrpSpPr/>
        <p:nvPr/>
      </p:nvGrpSpPr>
      <p:grpSpPr>
        <a:xfrm>
          <a:off x="0" y="0"/>
          <a:ext cx="0" cy="0"/>
          <a:chOff x="0" y="0"/>
          <a:chExt cx="0" cy="0"/>
        </a:xfrm>
      </p:grpSpPr>
      <p:sp>
        <p:nvSpPr>
          <p:cNvPr id="12" name="Picture Placeholder 11"/>
          <p:cNvSpPr>
            <a:spLocks noGrp="1"/>
          </p:cNvSpPr>
          <p:nvPr>
            <p:ph type="pic" sz="quarter" idx="11" hasCustomPrompt="1"/>
          </p:nvPr>
        </p:nvSpPr>
        <p:spPr>
          <a:xfrm>
            <a:off x="0" y="0"/>
            <a:ext cx="9144000" cy="5143500"/>
          </a:xfrm>
          <a:custGeom>
            <a:avLst/>
            <a:gdLst>
              <a:gd name="connsiteX0" fmla="*/ 1677284 w 1677284"/>
              <a:gd name="connsiteY0" fmla="*/ 0 h 2754674"/>
              <a:gd name="connsiteX1" fmla="*/ 1677284 w 1677284"/>
              <a:gd name="connsiteY1" fmla="*/ 2754674 h 2754674"/>
              <a:gd name="connsiteX2" fmla="*/ 0 w 1677284"/>
              <a:gd name="connsiteY2" fmla="*/ 2754674 h 2754674"/>
              <a:gd name="connsiteX3" fmla="*/ 0 w 1677284"/>
              <a:gd name="connsiteY3" fmla="*/ 2690 h 2754674"/>
            </a:gdLst>
            <a:ahLst/>
            <a:cxnLst>
              <a:cxn ang="0">
                <a:pos x="connsiteX0" y="connsiteY0"/>
              </a:cxn>
              <a:cxn ang="0">
                <a:pos x="connsiteX1" y="connsiteY1"/>
              </a:cxn>
              <a:cxn ang="0">
                <a:pos x="connsiteX2" y="connsiteY2"/>
              </a:cxn>
              <a:cxn ang="0">
                <a:pos x="connsiteX3" y="connsiteY3"/>
              </a:cxn>
            </a:cxnLst>
            <a:rect l="l" t="t" r="r" b="b"/>
            <a:pathLst>
              <a:path w="1677284" h="2754674">
                <a:moveTo>
                  <a:pt x="1677284" y="0"/>
                </a:moveTo>
                <a:lnTo>
                  <a:pt x="1677284" y="2754674"/>
                </a:lnTo>
                <a:lnTo>
                  <a:pt x="0" y="2754674"/>
                </a:lnTo>
                <a:lnTo>
                  <a:pt x="0" y="2690"/>
                </a:lnTo>
                <a:close/>
              </a:path>
            </a:pathLst>
          </a:custGeom>
          <a:solidFill>
            <a:schemeClr val="tx2">
              <a:lumMod val="10000"/>
              <a:lumOff val="90000"/>
            </a:schemeClr>
          </a:solidFill>
          <a:ln w="19050">
            <a:noFill/>
          </a:ln>
        </p:spPr>
        <p:txBody>
          <a:bodyPr wrap="square" lIns="0" tIns="0" rIns="0" bIns="640080" anchor="b">
            <a:noAutofit/>
          </a:bodyPr>
          <a:lstStyle>
            <a:lvl1pPr algn="ctr" rtl="0">
              <a:buNone/>
              <a:defRPr sz="1100">
                <a:solidFill>
                  <a:schemeClr val="tx1">
                    <a:lumMod val="75000"/>
                    <a:lumOff val="25000"/>
                  </a:schemeClr>
                </a:solidFill>
              </a:defRPr>
            </a:lvl1pPr>
          </a:lstStyle>
          <a:p>
            <a:r>
              <a:rPr lang="en-US" dirty="0"/>
              <a:t>Image Holder</a:t>
            </a:r>
          </a:p>
        </p:txBody>
      </p:sp>
      <p:sp>
        <p:nvSpPr>
          <p:cNvPr id="17" name="Picture Placeholder 20"/>
          <p:cNvSpPr>
            <a:spLocks noGrp="1"/>
          </p:cNvSpPr>
          <p:nvPr>
            <p:ph type="pic" sz="quarter" idx="12" hasCustomPrompt="1"/>
          </p:nvPr>
        </p:nvSpPr>
        <p:spPr>
          <a:xfrm>
            <a:off x="704341" y="1319285"/>
            <a:ext cx="2701216" cy="4451968"/>
          </a:xfrm>
          <a:custGeom>
            <a:avLst/>
            <a:gdLst>
              <a:gd name="connsiteX0" fmla="*/ 0 w 4242892"/>
              <a:gd name="connsiteY0" fmla="*/ 0 h 2635114"/>
              <a:gd name="connsiteX1" fmla="*/ 4242892 w 4242892"/>
              <a:gd name="connsiteY1" fmla="*/ 0 h 2635114"/>
              <a:gd name="connsiteX2" fmla="*/ 4242892 w 4242892"/>
              <a:gd name="connsiteY2" fmla="*/ 2635114 h 2635114"/>
              <a:gd name="connsiteX3" fmla="*/ 0 w 4242892"/>
              <a:gd name="connsiteY3" fmla="*/ 2635114 h 2635114"/>
            </a:gdLst>
            <a:ahLst/>
            <a:cxnLst>
              <a:cxn ang="0">
                <a:pos x="connsiteX0" y="connsiteY0"/>
              </a:cxn>
              <a:cxn ang="0">
                <a:pos x="connsiteX1" y="connsiteY1"/>
              </a:cxn>
              <a:cxn ang="0">
                <a:pos x="connsiteX2" y="connsiteY2"/>
              </a:cxn>
              <a:cxn ang="0">
                <a:pos x="connsiteX3" y="connsiteY3"/>
              </a:cxn>
            </a:cxnLst>
            <a:rect l="l" t="t" r="r" b="b"/>
            <a:pathLst>
              <a:path w="4242892" h="2635114">
                <a:moveTo>
                  <a:pt x="0" y="0"/>
                </a:moveTo>
                <a:lnTo>
                  <a:pt x="4242892" y="0"/>
                </a:lnTo>
                <a:lnTo>
                  <a:pt x="4242892" y="2635114"/>
                </a:lnTo>
                <a:lnTo>
                  <a:pt x="0" y="2635114"/>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1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00020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l">
              <a:buNone/>
              <a:defRPr sz="1050" b="0" baseline="0">
                <a:solidFill>
                  <a:schemeClr val="bg1"/>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0071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l">
              <a:buNone/>
              <a:defRPr sz="1050" b="0" baseline="0">
                <a:solidFill>
                  <a:schemeClr val="bg1"/>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l">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7688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146304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9666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1463040" anchor="b"/>
          <a:lstStyle>
            <a:lvl1pPr algn="ctr" rtl="0">
              <a:buNone/>
              <a:defRPr sz="1400">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4"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311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Subtitl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85127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Subtitl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4" name="Picture Placeholder 7"/>
          <p:cNvSpPr>
            <a:spLocks noGrp="1"/>
          </p:cNvSpPr>
          <p:nvPr>
            <p:ph type="pic" sz="quarter" idx="10" hasCustomPrompt="1"/>
          </p:nvPr>
        </p:nvSpPr>
        <p:spPr>
          <a:xfrm>
            <a:off x="0" y="1381124"/>
            <a:ext cx="9144000" cy="2105026"/>
          </a:xfrm>
          <a:prstGeom prst="rect">
            <a:avLst/>
          </a:prstGeom>
          <a:solidFill>
            <a:schemeClr val="tx2">
              <a:lumMod val="10000"/>
              <a:lumOff val="90000"/>
            </a:schemeClr>
          </a:solidFill>
          <a:ln w="19050">
            <a:noFill/>
          </a:ln>
        </p:spPr>
        <p:txBody>
          <a:bodyPr tIns="0" bIns="182880" anchor="b"/>
          <a:lstStyle>
            <a:lvl1pPr algn="ctr">
              <a:buNone/>
              <a:defRPr sz="1050" baseline="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50890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600">
                <a:solidFill>
                  <a:schemeClr val="tx1">
                    <a:lumMod val="50000"/>
                    <a:lumOff val="50000"/>
                  </a:schemeClr>
                </a:solidFill>
              </a:defRPr>
            </a:lvl1pPr>
          </a:lstStyle>
          <a:p>
            <a:r>
              <a:rPr lang="en-US" dirty="0"/>
              <a:t>Click to edit Master title style</a:t>
            </a:r>
          </a:p>
        </p:txBody>
      </p:sp>
    </p:spTree>
    <p:extLst>
      <p:ext uri="{BB962C8B-B14F-4D97-AF65-F5344CB8AC3E}">
        <p14:creationId xmlns:p14="http://schemas.microsoft.com/office/powerpoint/2010/main" val="121034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M6">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12" name="Picture Placeholder 11"/>
          <p:cNvSpPr>
            <a:spLocks noGrp="1"/>
          </p:cNvSpPr>
          <p:nvPr>
            <p:ph type="pic" sz="quarter" idx="24" hasCustomPrompt="1"/>
          </p:nvPr>
        </p:nvSpPr>
        <p:spPr>
          <a:xfrm>
            <a:off x="3756576" y="1627018"/>
            <a:ext cx="1632158" cy="2680562"/>
          </a:xfrm>
          <a:custGeom>
            <a:avLst/>
            <a:gdLst>
              <a:gd name="connsiteX0" fmla="*/ 1632158 w 1632158"/>
              <a:gd name="connsiteY0" fmla="*/ 0 h 2680562"/>
              <a:gd name="connsiteX1" fmla="*/ 1632158 w 1632158"/>
              <a:gd name="connsiteY1" fmla="*/ 2680562 h 2680562"/>
              <a:gd name="connsiteX2" fmla="*/ 0 w 1632158"/>
              <a:gd name="connsiteY2" fmla="*/ 2680562 h 2680562"/>
              <a:gd name="connsiteX3" fmla="*/ 0 w 1632158"/>
              <a:gd name="connsiteY3" fmla="*/ 2618 h 2680562"/>
            </a:gdLst>
            <a:ahLst/>
            <a:cxnLst>
              <a:cxn ang="0">
                <a:pos x="connsiteX0" y="connsiteY0"/>
              </a:cxn>
              <a:cxn ang="0">
                <a:pos x="connsiteX1" y="connsiteY1"/>
              </a:cxn>
              <a:cxn ang="0">
                <a:pos x="connsiteX2" y="connsiteY2"/>
              </a:cxn>
              <a:cxn ang="0">
                <a:pos x="connsiteX3" y="connsiteY3"/>
              </a:cxn>
            </a:cxnLst>
            <a:rect l="l" t="t" r="r" b="b"/>
            <a:pathLst>
              <a:path w="1632158" h="2680562">
                <a:moveTo>
                  <a:pt x="1632158" y="0"/>
                </a:moveTo>
                <a:lnTo>
                  <a:pt x="1632158" y="2680562"/>
                </a:lnTo>
                <a:lnTo>
                  <a:pt x="0" y="2680562"/>
                </a:lnTo>
                <a:lnTo>
                  <a:pt x="0" y="2618"/>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92861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M6">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8"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40" name="Picture Placeholder 39"/>
          <p:cNvSpPr>
            <a:spLocks noGrp="1"/>
          </p:cNvSpPr>
          <p:nvPr>
            <p:ph type="pic" sz="quarter" idx="24" hasCustomPrompt="1"/>
          </p:nvPr>
        </p:nvSpPr>
        <p:spPr>
          <a:xfrm>
            <a:off x="2506655" y="1773841"/>
            <a:ext cx="1455556" cy="2390520"/>
          </a:xfrm>
          <a:custGeom>
            <a:avLst/>
            <a:gdLst>
              <a:gd name="connsiteX0" fmla="*/ 1455556 w 1455556"/>
              <a:gd name="connsiteY0" fmla="*/ 0 h 2390520"/>
              <a:gd name="connsiteX1" fmla="*/ 1455556 w 1455556"/>
              <a:gd name="connsiteY1" fmla="*/ 2390520 h 2390520"/>
              <a:gd name="connsiteX2" fmla="*/ 0 w 1455556"/>
              <a:gd name="connsiteY2" fmla="*/ 2390520 h 2390520"/>
              <a:gd name="connsiteX3" fmla="*/ 0 w 1455556"/>
              <a:gd name="connsiteY3" fmla="*/ 2334 h 2390520"/>
            </a:gdLst>
            <a:ahLst/>
            <a:cxnLst>
              <a:cxn ang="0">
                <a:pos x="connsiteX0" y="connsiteY0"/>
              </a:cxn>
              <a:cxn ang="0">
                <a:pos x="connsiteX1" y="connsiteY1"/>
              </a:cxn>
              <a:cxn ang="0">
                <a:pos x="connsiteX2" y="connsiteY2"/>
              </a:cxn>
              <a:cxn ang="0">
                <a:pos x="connsiteX3" y="connsiteY3"/>
              </a:cxn>
            </a:cxnLst>
            <a:rect l="l" t="t" r="r" b="b"/>
            <a:pathLst>
              <a:path w="1455556" h="2390520">
                <a:moveTo>
                  <a:pt x="1455556" y="0"/>
                </a:moveTo>
                <a:lnTo>
                  <a:pt x="1455556" y="2390520"/>
                </a:lnTo>
                <a:lnTo>
                  <a:pt x="0" y="2390520"/>
                </a:lnTo>
                <a:lnTo>
                  <a:pt x="0" y="2334"/>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41" name="Picture Placeholder 40"/>
          <p:cNvSpPr>
            <a:spLocks noGrp="1"/>
          </p:cNvSpPr>
          <p:nvPr>
            <p:ph type="pic" sz="quarter" idx="25" hasCustomPrompt="1"/>
          </p:nvPr>
        </p:nvSpPr>
        <p:spPr>
          <a:xfrm>
            <a:off x="5182957" y="1773841"/>
            <a:ext cx="1455556" cy="2390520"/>
          </a:xfrm>
          <a:custGeom>
            <a:avLst/>
            <a:gdLst>
              <a:gd name="connsiteX0" fmla="*/ 1455556 w 1455556"/>
              <a:gd name="connsiteY0" fmla="*/ 0 h 2390520"/>
              <a:gd name="connsiteX1" fmla="*/ 1455556 w 1455556"/>
              <a:gd name="connsiteY1" fmla="*/ 2390520 h 2390520"/>
              <a:gd name="connsiteX2" fmla="*/ 0 w 1455556"/>
              <a:gd name="connsiteY2" fmla="*/ 2390520 h 2390520"/>
              <a:gd name="connsiteX3" fmla="*/ 0 w 1455556"/>
              <a:gd name="connsiteY3" fmla="*/ 2334 h 2390520"/>
            </a:gdLst>
            <a:ahLst/>
            <a:cxnLst>
              <a:cxn ang="0">
                <a:pos x="connsiteX0" y="connsiteY0"/>
              </a:cxn>
              <a:cxn ang="0">
                <a:pos x="connsiteX1" y="connsiteY1"/>
              </a:cxn>
              <a:cxn ang="0">
                <a:pos x="connsiteX2" y="connsiteY2"/>
              </a:cxn>
              <a:cxn ang="0">
                <a:pos x="connsiteX3" y="connsiteY3"/>
              </a:cxn>
            </a:cxnLst>
            <a:rect l="l" t="t" r="r" b="b"/>
            <a:pathLst>
              <a:path w="1455556" h="2390520">
                <a:moveTo>
                  <a:pt x="1455556" y="0"/>
                </a:moveTo>
                <a:lnTo>
                  <a:pt x="1455556" y="2390520"/>
                </a:lnTo>
                <a:lnTo>
                  <a:pt x="0" y="2390520"/>
                </a:lnTo>
                <a:lnTo>
                  <a:pt x="0" y="2334"/>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201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le-Subtitl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883820"/>
            <a:ext cx="8368363" cy="173255"/>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Roboto Light" panose="02000000000000000000" pitchFamily="2" charset="0"/>
                <a:ea typeface="Roboto Light"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EDITE SUBTITLE</a:t>
            </a:r>
          </a:p>
        </p:txBody>
      </p:sp>
      <p:sp>
        <p:nvSpPr>
          <p:cNvPr id="9" name="Title 2"/>
          <p:cNvSpPr>
            <a:spLocks noGrp="1"/>
          </p:cNvSpPr>
          <p:nvPr>
            <p:ph type="title"/>
          </p:nvPr>
        </p:nvSpPr>
        <p:spPr>
          <a:xfrm>
            <a:off x="381000" y="341313"/>
            <a:ext cx="8368363" cy="495383"/>
          </a:xfrm>
          <a:prstGeom prst="rect">
            <a:avLst/>
          </a:prstGeom>
        </p:spPr>
        <p:txBody>
          <a:bodyPr lIns="0" tIns="0" rIns="0" bIns="0" anchor="ctr"/>
          <a:lstStyle>
            <a:lvl1pPr algn="ctr">
              <a:defRPr sz="3200">
                <a:solidFill>
                  <a:schemeClr val="bg1">
                    <a:lumMod val="50000"/>
                  </a:schemeClr>
                </a:solidFill>
              </a:defRPr>
            </a:lvl1pPr>
          </a:lstStyle>
          <a:p>
            <a:r>
              <a:rPr lang="en-US" dirty="0"/>
              <a:t>Click to edit Master title style</a:t>
            </a:r>
          </a:p>
        </p:txBody>
      </p:sp>
      <p:sp>
        <p:nvSpPr>
          <p:cNvPr id="25" name="Picture Placeholder 24"/>
          <p:cNvSpPr>
            <a:spLocks noGrp="1"/>
          </p:cNvSpPr>
          <p:nvPr>
            <p:ph type="pic" sz="quarter" idx="24" hasCustomPrompt="1"/>
          </p:nvPr>
        </p:nvSpPr>
        <p:spPr>
          <a:xfrm>
            <a:off x="0" y="1809750"/>
            <a:ext cx="3147522" cy="2287066"/>
          </a:xfrm>
          <a:custGeom>
            <a:avLst/>
            <a:gdLst>
              <a:gd name="connsiteX0" fmla="*/ 0 w 3147522"/>
              <a:gd name="connsiteY0" fmla="*/ 0 h 2287066"/>
              <a:gd name="connsiteX1" fmla="*/ 3147522 w 3147522"/>
              <a:gd name="connsiteY1" fmla="*/ 0 h 2287066"/>
              <a:gd name="connsiteX2" fmla="*/ 3147522 w 3147522"/>
              <a:gd name="connsiteY2" fmla="*/ 2287066 h 2287066"/>
              <a:gd name="connsiteX3" fmla="*/ 0 w 3147522"/>
              <a:gd name="connsiteY3" fmla="*/ 2287066 h 2287066"/>
            </a:gdLst>
            <a:ahLst/>
            <a:cxnLst>
              <a:cxn ang="0">
                <a:pos x="connsiteX0" y="connsiteY0"/>
              </a:cxn>
              <a:cxn ang="0">
                <a:pos x="connsiteX1" y="connsiteY1"/>
              </a:cxn>
              <a:cxn ang="0">
                <a:pos x="connsiteX2" y="connsiteY2"/>
              </a:cxn>
              <a:cxn ang="0">
                <a:pos x="connsiteX3" y="connsiteY3"/>
              </a:cxn>
            </a:cxnLst>
            <a:rect l="l" t="t" r="r" b="b"/>
            <a:pathLst>
              <a:path w="3147522" h="2287066">
                <a:moveTo>
                  <a:pt x="0" y="0"/>
                </a:moveTo>
                <a:lnTo>
                  <a:pt x="3147522" y="0"/>
                </a:lnTo>
                <a:lnTo>
                  <a:pt x="3147522" y="2287066"/>
                </a:lnTo>
                <a:lnTo>
                  <a:pt x="0" y="2287066"/>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
        <p:nvSpPr>
          <p:cNvPr id="24" name="Picture Placeholder 23"/>
          <p:cNvSpPr>
            <a:spLocks noGrp="1"/>
          </p:cNvSpPr>
          <p:nvPr>
            <p:ph type="pic" sz="quarter" idx="25" hasCustomPrompt="1"/>
          </p:nvPr>
        </p:nvSpPr>
        <p:spPr>
          <a:xfrm>
            <a:off x="3147522" y="1809750"/>
            <a:ext cx="1392564" cy="2287066"/>
          </a:xfrm>
          <a:custGeom>
            <a:avLst/>
            <a:gdLst>
              <a:gd name="connsiteX0" fmla="*/ 1392564 w 1392564"/>
              <a:gd name="connsiteY0" fmla="*/ 0 h 2287066"/>
              <a:gd name="connsiteX1" fmla="*/ 1392564 w 1392564"/>
              <a:gd name="connsiteY1" fmla="*/ 2287066 h 2287066"/>
              <a:gd name="connsiteX2" fmla="*/ 0 w 1392564"/>
              <a:gd name="connsiteY2" fmla="*/ 2287066 h 2287066"/>
              <a:gd name="connsiteX3" fmla="*/ 0 w 1392564"/>
              <a:gd name="connsiteY3" fmla="*/ 2233 h 2287066"/>
            </a:gdLst>
            <a:ahLst/>
            <a:cxnLst>
              <a:cxn ang="0">
                <a:pos x="connsiteX0" y="connsiteY0"/>
              </a:cxn>
              <a:cxn ang="0">
                <a:pos x="connsiteX1" y="connsiteY1"/>
              </a:cxn>
              <a:cxn ang="0">
                <a:pos x="connsiteX2" y="connsiteY2"/>
              </a:cxn>
              <a:cxn ang="0">
                <a:pos x="connsiteX3" y="connsiteY3"/>
              </a:cxn>
            </a:cxnLst>
            <a:rect l="l" t="t" r="r" b="b"/>
            <a:pathLst>
              <a:path w="1392564" h="2287066">
                <a:moveTo>
                  <a:pt x="1392564" y="0"/>
                </a:moveTo>
                <a:lnTo>
                  <a:pt x="1392564" y="2287066"/>
                </a:lnTo>
                <a:lnTo>
                  <a:pt x="0" y="2287066"/>
                </a:lnTo>
                <a:lnTo>
                  <a:pt x="0" y="2233"/>
                </a:lnTo>
                <a:close/>
              </a:path>
            </a:pathLst>
          </a:custGeom>
          <a:solidFill>
            <a:schemeClr val="bg1">
              <a:lumMod val="95000"/>
            </a:schemeClr>
          </a:solidFill>
          <a:ln>
            <a:noFill/>
          </a:ln>
        </p:spPr>
        <p:txBody>
          <a:bodyPr wrap="square" bIns="274320" anchor="b">
            <a:noAutofit/>
          </a:bodyPr>
          <a:lstStyle>
            <a:lvl1pPr algn="ctr">
              <a:buNone/>
              <a:defRPr sz="105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2861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Inhaltsplatzhalter 4"/>
          <p:cNvSpPr txBox="1">
            <a:spLocks/>
          </p:cNvSpPr>
          <p:nvPr userDrawn="1"/>
        </p:nvSpPr>
        <p:spPr>
          <a:xfrm>
            <a:off x="571500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kern="1200" dirty="0">
                <a:solidFill>
                  <a:schemeClr val="bg1">
                    <a:lumMod val="75000"/>
                  </a:schemeClr>
                </a:solidFill>
                <a:effectLst/>
                <a:latin typeface="Calibri Light" panose="020F0302020204030204" pitchFamily="34" charset="0"/>
                <a:ea typeface="+mn-ea"/>
                <a:cs typeface="+mn-cs"/>
              </a:rPr>
              <a:t>Copyright (C)</a:t>
            </a:r>
            <a:r>
              <a:rPr lang="en-US" sz="1000" kern="1200" baseline="0" dirty="0">
                <a:solidFill>
                  <a:schemeClr val="bg1">
                    <a:lumMod val="75000"/>
                  </a:schemeClr>
                </a:solidFill>
                <a:effectLst/>
                <a:latin typeface="Calibri Light" panose="020F0302020204030204" pitchFamily="34" charset="0"/>
                <a:ea typeface="+mn-ea"/>
                <a:cs typeface="+mn-cs"/>
              </a:rPr>
              <a:t> </a:t>
            </a:r>
            <a:r>
              <a:rPr lang="en-US" sz="1000" kern="1200" dirty="0">
                <a:solidFill>
                  <a:schemeClr val="bg1">
                    <a:lumMod val="75000"/>
                  </a:schemeClr>
                </a:solidFill>
                <a:effectLst/>
                <a:latin typeface="Calibri Light" panose="020F0302020204030204" pitchFamily="34" charset="0"/>
                <a:ea typeface="+mn-ea"/>
                <a:cs typeface="+mn-cs"/>
              </a:rPr>
              <a:t>SlideSalad.com All rights reserved.</a:t>
            </a:r>
          </a:p>
        </p:txBody>
      </p:sp>
      <p:sp>
        <p:nvSpPr>
          <p:cNvPr id="15" name="Inhaltsplatzhalter 4"/>
          <p:cNvSpPr txBox="1">
            <a:spLocks/>
          </p:cNvSpPr>
          <p:nvPr userDrawn="1"/>
        </p:nvSpPr>
        <p:spPr>
          <a:xfrm>
            <a:off x="40005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1000" kern="1200" dirty="0">
                <a:solidFill>
                  <a:schemeClr val="bg1">
                    <a:lumMod val="75000"/>
                  </a:schemeClr>
                </a:solidFill>
                <a:effectLst/>
                <a:latin typeface="Calibri Light" panose="020F0302020204030204" pitchFamily="34" charset="0"/>
                <a:ea typeface="+mn-ea"/>
                <a:cs typeface="+mn-cs"/>
              </a:rPr>
              <a:t>Free SlideSalad</a:t>
            </a:r>
            <a:r>
              <a:rPr lang="en-US" sz="1000" kern="1200" baseline="0" dirty="0">
                <a:solidFill>
                  <a:schemeClr val="bg1">
                    <a:lumMod val="75000"/>
                  </a:schemeClr>
                </a:solidFill>
                <a:effectLst/>
                <a:latin typeface="Calibri Light" panose="020F0302020204030204" pitchFamily="34" charset="0"/>
                <a:ea typeface="+mn-ea"/>
                <a:cs typeface="+mn-cs"/>
              </a:rPr>
              <a:t> PowerPoint Template</a:t>
            </a:r>
            <a:endParaRPr lang="en-US" sz="1000" kern="1200" dirty="0">
              <a:solidFill>
                <a:schemeClr val="bg1">
                  <a:lumMod val="75000"/>
                </a:schemeClr>
              </a:solidFill>
              <a:effectLst/>
              <a:latin typeface="Calibri Light" panose="020F0302020204030204" pitchFamily="34" charset="0"/>
              <a:ea typeface="+mn-ea"/>
              <a:cs typeface="+mn-cs"/>
            </a:endParaRPr>
          </a:p>
        </p:txBody>
      </p:sp>
      <p:cxnSp>
        <p:nvCxnSpPr>
          <p:cNvPr id="17" name="Straight Connector 16"/>
          <p:cNvCxnSpPr/>
          <p:nvPr userDrawn="1"/>
        </p:nvCxnSpPr>
        <p:spPr>
          <a:xfrm>
            <a:off x="0" y="4786192"/>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38599" y="4871920"/>
            <a:ext cx="1066802" cy="185928"/>
          </a:xfrm>
          <a:prstGeom prst="rect">
            <a:avLst/>
          </a:prstGeom>
        </p:spPr>
      </p:pic>
    </p:spTree>
  </p:cSld>
  <p:clrMap bg1="lt1" tx1="dk1" bg2="lt2" tx2="dk2" accent1="accent1" accent2="accent2" accent3="accent3" accent4="accent4" accent5="accent5" accent6="accent6" hlink="hlink" folHlink="folHlink"/>
  <p:sldLayoutIdLst>
    <p:sldLayoutId id="2147483915" r:id="rId1"/>
    <p:sldLayoutId id="2147483959" r:id="rId2"/>
    <p:sldLayoutId id="2147484230" r:id="rId3"/>
    <p:sldLayoutId id="2147484190" r:id="rId4"/>
    <p:sldLayoutId id="2147484205" r:id="rId5"/>
    <p:sldLayoutId id="2147483975" r:id="rId6"/>
    <p:sldLayoutId id="2147484256" r:id="rId7"/>
    <p:sldLayoutId id="2147484257" r:id="rId8"/>
    <p:sldLayoutId id="2147484259" r:id="rId9"/>
    <p:sldLayoutId id="2147484260" r:id="rId10"/>
    <p:sldLayoutId id="2147484262" r:id="rId11"/>
    <p:sldLayoutId id="2147484263"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72B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nhaltsplatzhalter 4"/>
          <p:cNvSpPr txBox="1">
            <a:spLocks/>
          </p:cNvSpPr>
          <p:nvPr userDrawn="1"/>
        </p:nvSpPr>
        <p:spPr>
          <a:xfrm>
            <a:off x="571500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00" kern="1200" dirty="0">
                <a:solidFill>
                  <a:schemeClr val="bg1"/>
                </a:solidFill>
                <a:effectLst/>
                <a:latin typeface="Calibri Light" panose="020F0302020204030204" pitchFamily="34" charset="0"/>
                <a:ea typeface="+mn-ea"/>
                <a:cs typeface="+mn-cs"/>
              </a:rPr>
              <a:t>Copyright (C)</a:t>
            </a:r>
            <a:r>
              <a:rPr lang="en-US" sz="1000" kern="1200" baseline="0" dirty="0">
                <a:solidFill>
                  <a:schemeClr val="bg1"/>
                </a:solidFill>
                <a:effectLst/>
                <a:latin typeface="Calibri Light" panose="020F0302020204030204" pitchFamily="34" charset="0"/>
                <a:ea typeface="+mn-ea"/>
                <a:cs typeface="+mn-cs"/>
              </a:rPr>
              <a:t> </a:t>
            </a:r>
            <a:r>
              <a:rPr lang="en-US" sz="1000" kern="1200" dirty="0">
                <a:solidFill>
                  <a:schemeClr val="bg1"/>
                </a:solidFill>
                <a:effectLst/>
                <a:latin typeface="Calibri Light" panose="020F0302020204030204" pitchFamily="34" charset="0"/>
                <a:ea typeface="+mn-ea"/>
                <a:cs typeface="+mn-cs"/>
              </a:rPr>
              <a:t>SlideSalad.com All rights reserved.</a:t>
            </a:r>
          </a:p>
        </p:txBody>
      </p:sp>
      <p:sp>
        <p:nvSpPr>
          <p:cNvPr id="8" name="Inhaltsplatzhalter 4"/>
          <p:cNvSpPr txBox="1">
            <a:spLocks/>
          </p:cNvSpPr>
          <p:nvPr userDrawn="1"/>
        </p:nvSpPr>
        <p:spPr>
          <a:xfrm>
            <a:off x="400050" y="4895635"/>
            <a:ext cx="3048000" cy="1384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1000" kern="1200" dirty="0">
                <a:solidFill>
                  <a:schemeClr val="bg1"/>
                </a:solidFill>
                <a:effectLst/>
                <a:latin typeface="Calibri Light" panose="020F0302020204030204" pitchFamily="34" charset="0"/>
                <a:ea typeface="+mn-ea"/>
                <a:cs typeface="+mn-cs"/>
              </a:rPr>
              <a:t>Free SlideSalad</a:t>
            </a:r>
            <a:r>
              <a:rPr lang="en-US" sz="1000" kern="1200" baseline="0" dirty="0">
                <a:solidFill>
                  <a:schemeClr val="bg1"/>
                </a:solidFill>
                <a:effectLst/>
                <a:latin typeface="Calibri Light" panose="020F0302020204030204" pitchFamily="34" charset="0"/>
                <a:ea typeface="+mn-ea"/>
                <a:cs typeface="+mn-cs"/>
              </a:rPr>
              <a:t> PowerPoint Template</a:t>
            </a:r>
            <a:endParaRPr lang="en-US" sz="1000" kern="1200" dirty="0">
              <a:solidFill>
                <a:schemeClr val="bg1"/>
              </a:solidFill>
              <a:effectLst/>
              <a:latin typeface="Calibri Light" panose="020F0302020204030204" pitchFamily="34" charset="0"/>
              <a:ea typeface="+mn-ea"/>
              <a:cs typeface="+mn-cs"/>
            </a:endParaRPr>
          </a:p>
        </p:txBody>
      </p:sp>
      <p:cxnSp>
        <p:nvCxnSpPr>
          <p:cNvPr id="9" name="Straight Connector 8"/>
          <p:cNvCxnSpPr/>
          <p:nvPr userDrawn="1"/>
        </p:nvCxnSpPr>
        <p:spPr>
          <a:xfrm>
            <a:off x="0" y="4786192"/>
            <a:ext cx="914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38599" y="4871920"/>
            <a:ext cx="1066802" cy="185928"/>
          </a:xfrm>
          <a:prstGeom prst="rect">
            <a:avLst/>
          </a:prstGeom>
        </p:spPr>
      </p:pic>
    </p:spTree>
    <p:extLst>
      <p:ext uri="{BB962C8B-B14F-4D97-AF65-F5344CB8AC3E}">
        <p14:creationId xmlns:p14="http://schemas.microsoft.com/office/powerpoint/2010/main" val="6923426"/>
      </p:ext>
    </p:extLst>
  </p:cSld>
  <p:clrMap bg1="lt1" tx1="dk1" bg2="lt2" tx2="dk2" accent1="accent1" accent2="accent2" accent3="accent3" accent4="accent4" accent5="accent5" accent6="accent6" hlink="hlink" folHlink="folHlink"/>
  <p:sldLayoutIdLst>
    <p:sldLayoutId id="21474842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ouflitaxi.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chouflitaxi.ne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nhaltsplatzhalter 4"/>
          <p:cNvSpPr txBox="1">
            <a:spLocks/>
          </p:cNvSpPr>
          <p:nvPr/>
        </p:nvSpPr>
        <p:spPr>
          <a:xfrm>
            <a:off x="941963" y="2498280"/>
            <a:ext cx="7260076" cy="44319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dirty="0">
                <a:solidFill>
                  <a:srgbClr val="425964"/>
                </a:solidFill>
                <a:latin typeface="Arial" panose="020B0604020202020204" pitchFamily="34" charset="0"/>
                <a:cs typeface="Arial" panose="020B0604020202020204" pitchFamily="34" charset="0"/>
              </a:rPr>
              <a:t>Choufli Taxi</a:t>
            </a:r>
          </a:p>
        </p:txBody>
      </p:sp>
      <p:sp>
        <p:nvSpPr>
          <p:cNvPr id="5" name="Inhaltsplatzhalter 4"/>
          <p:cNvSpPr txBox="1">
            <a:spLocks/>
          </p:cNvSpPr>
          <p:nvPr/>
        </p:nvSpPr>
        <p:spPr>
          <a:xfrm>
            <a:off x="941963" y="3054846"/>
            <a:ext cx="7260076" cy="27699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rgbClr val="425964"/>
                </a:solidFill>
                <a:latin typeface="Arial" panose="020B0604020202020204" pitchFamily="34" charset="0"/>
                <a:cs typeface="Arial" panose="020B0604020202020204" pitchFamily="34" charset="0"/>
              </a:rPr>
              <a:t>Portail Mobile Application – Choufli Taxi</a:t>
            </a:r>
          </a:p>
        </p:txBody>
      </p:sp>
      <p:grpSp>
        <p:nvGrpSpPr>
          <p:cNvPr id="7" name="Group 6"/>
          <p:cNvGrpSpPr/>
          <p:nvPr/>
        </p:nvGrpSpPr>
        <p:grpSpPr>
          <a:xfrm>
            <a:off x="2619916" y="3684270"/>
            <a:ext cx="3904168" cy="640080"/>
            <a:chOff x="2747841" y="3879850"/>
            <a:chExt cx="3904168" cy="640080"/>
          </a:xfrm>
        </p:grpSpPr>
        <p:sp>
          <p:nvSpPr>
            <p:cNvPr id="8" name="Rounded Rectangle 7"/>
            <p:cNvSpPr/>
            <p:nvPr/>
          </p:nvSpPr>
          <p:spPr>
            <a:xfrm>
              <a:off x="2747841" y="3910330"/>
              <a:ext cx="3904168" cy="609600"/>
            </a:xfrm>
            <a:prstGeom prst="roundRect">
              <a:avLst/>
            </a:prstGeom>
            <a:solidFill>
              <a:srgbClr val="5D9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ounded Rectangle 8"/>
            <p:cNvSpPr/>
            <p:nvPr/>
          </p:nvSpPr>
          <p:spPr>
            <a:xfrm>
              <a:off x="2747841" y="3879850"/>
              <a:ext cx="3904168" cy="609600"/>
            </a:xfrm>
            <a:prstGeom prst="roundRect">
              <a:avLst/>
            </a:prstGeom>
            <a:solidFill>
              <a:srgbClr val="F7D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cs typeface="Arial" panose="020B0604020202020204" pitchFamily="34" charset="0"/>
                  <a:hlinkClick r:id="rId2"/>
                </a:rPr>
                <a:t>www.Chouflitaxi.</a:t>
              </a:r>
              <a:r>
                <a:rPr lang="en-US" dirty="0">
                  <a:latin typeface="+mj-lt"/>
                  <a:cs typeface="Arial" panose="020B0604020202020204" pitchFamily="34" charset="0"/>
                </a:rPr>
                <a:t>net</a:t>
              </a:r>
            </a:p>
          </p:txBody>
        </p:sp>
      </p:grpSp>
      <p:pic>
        <p:nvPicPr>
          <p:cNvPr id="3" name="Picture 2">
            <a:extLst>
              <a:ext uri="{FF2B5EF4-FFF2-40B4-BE49-F238E27FC236}">
                <a16:creationId xmlns:a16="http://schemas.microsoft.com/office/drawing/2014/main" id="{07FBD071-611D-464A-8987-769AF8B54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916" y="273433"/>
            <a:ext cx="3904168" cy="1906332"/>
          </a:xfrm>
          <a:prstGeom prst="rect">
            <a:avLst/>
          </a:prstGeom>
        </p:spPr>
      </p:pic>
    </p:spTree>
    <p:extLst>
      <p:ext uri="{BB962C8B-B14F-4D97-AF65-F5344CB8AC3E}">
        <p14:creationId xmlns:p14="http://schemas.microsoft.com/office/powerpoint/2010/main" val="2532807768"/>
      </p:ext>
    </p:extLst>
  </p:cSld>
  <p:clrMapOvr>
    <a:masterClrMapping/>
  </p:clrMapOvr>
  <mc:AlternateContent xmlns:mc="http://schemas.openxmlformats.org/markup-compatibility/2006" xmlns:p14="http://schemas.microsoft.com/office/powerpoint/2010/main">
    <mc:Choice Requires="p14">
      <p:transition spd="slow" p14:dur="900" advTm="4000">
        <p14:flythrough hasBounce="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accel="20000" decel="8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20000" decel="8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562966"/>
            <a:ext cx="3120553" cy="923330"/>
          </a:xfrm>
          <a:prstGeom prst="rect">
            <a:avLst/>
          </a:prstGeom>
          <a:noFill/>
          <a:ln w="6350">
            <a:noFill/>
            <a:prstDash val="dash"/>
          </a:ln>
        </p:spPr>
        <p:txBody>
          <a:bodyPr wrap="square" lIns="0" tIns="0" rIns="0" bIns="0" rtlCol="0" anchor="ctr">
            <a:spAutoFit/>
          </a:bodyPr>
          <a:lstStyle/>
          <a:p>
            <a:pPr algn="ct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New Customized Ringtone</a:t>
            </a:r>
          </a:p>
          <a:p>
            <a:pPr algn="ct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202124"/>
                </a:solidFill>
                <a:effectLst/>
                <a:latin typeface="Roboto" panose="02000000000000000000" pitchFamily="2" charset="0"/>
              </a:rPr>
              <a:t>Click the option “Custom Ringtone”</a:t>
            </a:r>
            <a:endParaRPr lang="fr-FR" sz="1000" b="0" i="0" dirty="0">
              <a:solidFill>
                <a:srgbClr val="202124"/>
              </a:solidFill>
              <a:effectLst/>
              <a:latin typeface="Roboto" panose="02000000000000000000" pitchFamily="2" charset="0"/>
            </a:endParaRPr>
          </a:p>
          <a:p>
            <a:pPr algn="l"/>
            <a:endParaRPr lang="en-US" sz="1000" b="0" i="0" dirty="0">
              <a:solidFill>
                <a:srgbClr val="202124"/>
              </a:solidFill>
              <a:effectLst/>
              <a:latin typeface="Roboto" panose="02000000000000000000" pitchFamily="2" charset="0"/>
            </a:endParaRPr>
          </a:p>
          <a:p>
            <a:br>
              <a:rPr lang="en-US" sz="1000" dirty="0"/>
            </a:b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Set Ringtone</a:t>
            </a: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E530868-C465-42BD-82D8-09728CE56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194" y="653137"/>
            <a:ext cx="2077904" cy="4500000"/>
          </a:xfrm>
          <a:prstGeom prst="rect">
            <a:avLst/>
          </a:prstGeom>
        </p:spPr>
      </p:pic>
    </p:spTree>
    <p:extLst>
      <p:ext uri="{BB962C8B-B14F-4D97-AF65-F5344CB8AC3E}">
        <p14:creationId xmlns:p14="http://schemas.microsoft.com/office/powerpoint/2010/main" val="4160350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101302"/>
            <a:ext cx="3120553" cy="1846659"/>
          </a:xfrm>
          <a:prstGeom prst="rect">
            <a:avLst/>
          </a:prstGeom>
          <a:noFill/>
          <a:ln w="6350">
            <a:noFill/>
            <a:prstDash val="dash"/>
          </a:ln>
        </p:spPr>
        <p:txBody>
          <a:bodyPr wrap="square" lIns="0" tIns="0" rIns="0" bIns="0" rtlCol="0" anchor="ctr">
            <a:spAutoFit/>
          </a:bodyPr>
          <a:lstStyle/>
          <a:p>
            <a:pPr algn="ct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New Customized Ringtone</a:t>
            </a:r>
          </a:p>
          <a:p>
            <a:pPr algn="ct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202124"/>
                </a:solidFill>
                <a:effectLst/>
                <a:latin typeface="Roboto" panose="02000000000000000000" pitchFamily="2" charset="0"/>
              </a:rPr>
              <a:t>You will </a:t>
            </a:r>
            <a:r>
              <a:rPr lang="en-US" sz="1000" dirty="0">
                <a:solidFill>
                  <a:srgbClr val="202124"/>
                </a:solidFill>
                <a:latin typeface="Roboto" panose="02000000000000000000" pitchFamily="2" charset="0"/>
              </a:rPr>
              <a:t>find the all ringtones available in the mobile device. You need to select the ringtone just downloaded. Just tap the ringtone to make it selected. Then automatically, this ringtone will be set as default ringtone for portial Choufli notification sound. So all the booking alert upcoming receiving will play this sound automatically. </a:t>
            </a:r>
            <a:endParaRPr lang="fr-FR" sz="1000" b="0" i="0" dirty="0">
              <a:solidFill>
                <a:srgbClr val="202124"/>
              </a:solidFill>
              <a:effectLst/>
              <a:latin typeface="Roboto" panose="02000000000000000000" pitchFamily="2" charset="0"/>
            </a:endParaRPr>
          </a:p>
          <a:p>
            <a:pPr algn="l"/>
            <a:endParaRPr lang="en-US" sz="1000" b="0" i="0" dirty="0">
              <a:solidFill>
                <a:srgbClr val="202124"/>
              </a:solidFill>
              <a:effectLst/>
              <a:latin typeface="Roboto" panose="02000000000000000000" pitchFamily="2" charset="0"/>
            </a:endParaRPr>
          </a:p>
          <a:p>
            <a:br>
              <a:rPr lang="en-US" sz="1000" dirty="0"/>
            </a:b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Set Ringtone</a:t>
            </a: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D870C64-26B5-4473-9558-859B862D4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299" y="723412"/>
            <a:ext cx="2077904" cy="4500000"/>
          </a:xfrm>
          <a:prstGeom prst="rect">
            <a:avLst/>
          </a:prstGeom>
        </p:spPr>
      </p:pic>
    </p:spTree>
    <p:extLst>
      <p:ext uri="{BB962C8B-B14F-4D97-AF65-F5344CB8AC3E}">
        <p14:creationId xmlns:p14="http://schemas.microsoft.com/office/powerpoint/2010/main" val="1097783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409078"/>
            <a:ext cx="3120553" cy="1231106"/>
          </a:xfrm>
          <a:prstGeom prst="rect">
            <a:avLst/>
          </a:prstGeom>
          <a:noFill/>
          <a:ln w="6350">
            <a:noFill/>
            <a:prstDash val="dash"/>
          </a:ln>
        </p:spPr>
        <p:txBody>
          <a:bodyPr wrap="square" lIns="0" tIns="0" rIns="0" bIns="0" rtlCol="0" anchor="ctr">
            <a:spAutoFit/>
          </a:bodyPr>
          <a:lstStyle/>
          <a:p>
            <a:pPr algn="ct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Visit Chouflitaxi.net website</a:t>
            </a:r>
          </a:p>
          <a:p>
            <a:pPr algn="ct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202124"/>
                </a:solidFill>
                <a:effectLst/>
                <a:latin typeface="Roboto" panose="02000000000000000000" pitchFamily="2" charset="0"/>
              </a:rPr>
              <a:t>Kindly visit website </a:t>
            </a:r>
            <a:r>
              <a:rPr lang="en-US" sz="1000" b="0" i="0" dirty="0">
                <a:solidFill>
                  <a:schemeClr val="accent6">
                    <a:lumMod val="50000"/>
                  </a:schemeClr>
                </a:solidFill>
                <a:effectLst/>
                <a:latin typeface="Roboto" panose="02000000000000000000" pitchFamily="2" charset="0"/>
                <a:hlinkClick r:id="rId3">
                  <a:extLst>
                    <a:ext uri="{A12FA001-AC4F-418D-AE19-62706E023703}">
                      <ahyp:hlinkClr xmlns:ahyp="http://schemas.microsoft.com/office/drawing/2018/hyperlinkcolor" val="tx"/>
                    </a:ext>
                  </a:extLst>
                </a:hlinkClick>
              </a:rPr>
              <a:t>www.chouflitaxi.net</a:t>
            </a:r>
            <a:r>
              <a:rPr lang="en-US" sz="1000" b="0" i="0" dirty="0">
                <a:solidFill>
                  <a:schemeClr val="accent6">
                    <a:lumMod val="50000"/>
                  </a:schemeClr>
                </a:solidFill>
                <a:effectLst/>
                <a:latin typeface="Roboto" panose="02000000000000000000" pitchFamily="2" charset="0"/>
              </a:rPr>
              <a:t> and click menu “Become a Driver” and then click Sub Menu “Tools”.</a:t>
            </a:r>
          </a:p>
          <a:p>
            <a:pPr algn="l"/>
            <a:endParaRPr lang="fr-FR" sz="1000" b="0" i="0" dirty="0">
              <a:solidFill>
                <a:srgbClr val="202124"/>
              </a:solidFill>
              <a:effectLst/>
              <a:latin typeface="Roboto" panose="02000000000000000000" pitchFamily="2" charset="0"/>
            </a:endParaRPr>
          </a:p>
          <a:p>
            <a:pPr algn="l"/>
            <a:endParaRPr lang="en-US" sz="1000" b="0" i="0" dirty="0">
              <a:solidFill>
                <a:srgbClr val="202124"/>
              </a:solidFill>
              <a:effectLst/>
              <a:latin typeface="Roboto" panose="02000000000000000000" pitchFamily="2" charset="0"/>
            </a:endParaRPr>
          </a:p>
          <a:p>
            <a:br>
              <a:rPr lang="en-US" sz="1000" dirty="0"/>
            </a:b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Visit Website</a:t>
            </a: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521D319-6C9A-444C-AB53-AF08D221F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299" y="681352"/>
            <a:ext cx="2077904" cy="4500000"/>
          </a:xfrm>
          <a:prstGeom prst="rect">
            <a:avLst/>
          </a:prstGeom>
        </p:spPr>
      </p:pic>
    </p:spTree>
    <p:extLst>
      <p:ext uri="{BB962C8B-B14F-4D97-AF65-F5344CB8AC3E}">
        <p14:creationId xmlns:p14="http://schemas.microsoft.com/office/powerpoint/2010/main" val="2890020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255190"/>
            <a:ext cx="3120553" cy="1538883"/>
          </a:xfrm>
          <a:prstGeom prst="rect">
            <a:avLst/>
          </a:prstGeom>
          <a:noFill/>
          <a:ln w="6350">
            <a:noFill/>
            <a:prstDash val="dash"/>
          </a:ln>
        </p:spPr>
        <p:txBody>
          <a:bodyPr wrap="square" lIns="0" tIns="0" rIns="0" bIns="0" rtlCol="0" anchor="ctr">
            <a:spAutoFit/>
          </a:bodyPr>
          <a:lstStyle/>
          <a:p>
            <a:pPr algn="ct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Tools Page</a:t>
            </a:r>
          </a:p>
          <a:p>
            <a:pPr algn="ct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000" dirty="0">
                <a:solidFill>
                  <a:srgbClr val="202124"/>
                </a:solidFill>
                <a:latin typeface="Roboto" panose="02000000000000000000" pitchFamily="2" charset="0"/>
              </a:rPr>
              <a:t>At Tools Page, please go the section download ringtone. There are three types of ringtones available. So you can play each ringtone and select any one ringtone and click download option to download it in your mobile device. </a:t>
            </a:r>
            <a:endParaRPr lang="fr-FR" sz="1000" b="0" i="0" dirty="0">
              <a:solidFill>
                <a:srgbClr val="202124"/>
              </a:solidFill>
              <a:effectLst/>
              <a:latin typeface="Roboto" panose="02000000000000000000" pitchFamily="2" charset="0"/>
            </a:endParaRPr>
          </a:p>
          <a:p>
            <a:pPr algn="l"/>
            <a:endParaRPr lang="en-US" sz="1000" b="0" i="0" dirty="0">
              <a:solidFill>
                <a:srgbClr val="202124"/>
              </a:solidFill>
              <a:effectLst/>
              <a:latin typeface="Roboto" panose="02000000000000000000" pitchFamily="2" charset="0"/>
            </a:endParaRPr>
          </a:p>
          <a:p>
            <a:br>
              <a:rPr lang="en-US" sz="1000" dirty="0"/>
            </a:b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Tools Page</a:t>
            </a: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FD361C-A480-4BCE-A1B2-A26BA231C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3444" y="644813"/>
            <a:ext cx="2077904" cy="4500000"/>
          </a:xfrm>
          <a:prstGeom prst="rect">
            <a:avLst/>
          </a:prstGeom>
        </p:spPr>
      </p:pic>
    </p:spTree>
    <p:extLst>
      <p:ext uri="{BB962C8B-B14F-4D97-AF65-F5344CB8AC3E}">
        <p14:creationId xmlns:p14="http://schemas.microsoft.com/office/powerpoint/2010/main" val="1475334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409078"/>
            <a:ext cx="3120553" cy="1231106"/>
          </a:xfrm>
          <a:prstGeom prst="rect">
            <a:avLst/>
          </a:prstGeom>
          <a:noFill/>
          <a:ln w="6350">
            <a:noFill/>
            <a:prstDash val="dash"/>
          </a:ln>
        </p:spPr>
        <p:txBody>
          <a:bodyPr wrap="square" lIns="0" tIns="0" rIns="0" bIns="0" rtlCol="0" anchor="ctr">
            <a:spAutoFit/>
          </a:bodyPr>
          <a:lstStyle/>
          <a:p>
            <a:pPr algn="ct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Download Ringtone</a:t>
            </a:r>
          </a:p>
          <a:p>
            <a:pPr algn="ct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000" dirty="0">
                <a:solidFill>
                  <a:srgbClr val="202124"/>
                </a:solidFill>
                <a:latin typeface="Roboto" panose="02000000000000000000" pitchFamily="2" charset="0"/>
              </a:rPr>
              <a:t>Once the download button is clicked. Automatically, driver will be redirected to download page. Need to click last : icon to view the download option.</a:t>
            </a:r>
            <a:endParaRPr lang="fr-FR" sz="1000" b="0" i="0" dirty="0">
              <a:solidFill>
                <a:srgbClr val="202124"/>
              </a:solidFill>
              <a:effectLst/>
              <a:latin typeface="Roboto" panose="02000000000000000000" pitchFamily="2" charset="0"/>
            </a:endParaRPr>
          </a:p>
          <a:p>
            <a:pPr algn="l"/>
            <a:endParaRPr lang="en-US" sz="1000" b="0" i="0" dirty="0">
              <a:solidFill>
                <a:srgbClr val="202124"/>
              </a:solidFill>
              <a:effectLst/>
              <a:latin typeface="Roboto" panose="02000000000000000000" pitchFamily="2" charset="0"/>
            </a:endParaRPr>
          </a:p>
          <a:p>
            <a:br>
              <a:rPr lang="en-US" sz="1000" dirty="0"/>
            </a:b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Download Ringtone</a:t>
            </a: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CDCCC97-239A-4A6E-978F-36CA775291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817" y="710189"/>
            <a:ext cx="2077904" cy="4500000"/>
          </a:xfrm>
          <a:prstGeom prst="rect">
            <a:avLst/>
          </a:prstGeom>
        </p:spPr>
      </p:pic>
    </p:spTree>
    <p:extLst>
      <p:ext uri="{BB962C8B-B14F-4D97-AF65-F5344CB8AC3E}">
        <p14:creationId xmlns:p14="http://schemas.microsoft.com/office/powerpoint/2010/main" val="294637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486022"/>
            <a:ext cx="3120553" cy="1077218"/>
          </a:xfrm>
          <a:prstGeom prst="rect">
            <a:avLst/>
          </a:prstGeom>
          <a:noFill/>
          <a:ln w="6350">
            <a:noFill/>
            <a:prstDash val="dash"/>
          </a:ln>
        </p:spPr>
        <p:txBody>
          <a:bodyPr wrap="square" lIns="0" tIns="0" rIns="0" bIns="0" rtlCol="0" anchor="ctr">
            <a:spAutoFit/>
          </a:bodyPr>
          <a:lstStyle/>
          <a:p>
            <a:pPr algn="ct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Download Ringtone</a:t>
            </a:r>
          </a:p>
          <a:p>
            <a:pPr algn="ct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000" dirty="0">
                <a:solidFill>
                  <a:srgbClr val="202124"/>
                </a:solidFill>
                <a:latin typeface="Roboto" panose="02000000000000000000" pitchFamily="2" charset="0"/>
              </a:rPr>
              <a:t>Click Download option to download ringtone in your mobile device. </a:t>
            </a:r>
            <a:endParaRPr lang="fr-FR" sz="1000" b="0" i="0" dirty="0">
              <a:solidFill>
                <a:srgbClr val="202124"/>
              </a:solidFill>
              <a:effectLst/>
              <a:latin typeface="Roboto" panose="02000000000000000000" pitchFamily="2" charset="0"/>
            </a:endParaRPr>
          </a:p>
          <a:p>
            <a:pPr algn="l"/>
            <a:endParaRPr lang="en-US" sz="1000" b="0" i="0" dirty="0">
              <a:solidFill>
                <a:srgbClr val="202124"/>
              </a:solidFill>
              <a:effectLst/>
              <a:latin typeface="Roboto" panose="02000000000000000000" pitchFamily="2" charset="0"/>
            </a:endParaRPr>
          </a:p>
          <a:p>
            <a:br>
              <a:rPr lang="en-US" sz="1000" dirty="0"/>
            </a:b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Download Ringtone</a:t>
            </a: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FEC998-2E3C-42C3-BB2D-33F238095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710" y="666899"/>
            <a:ext cx="2077904" cy="4500000"/>
          </a:xfrm>
          <a:prstGeom prst="rect">
            <a:avLst/>
          </a:prstGeom>
        </p:spPr>
      </p:pic>
    </p:spTree>
    <p:extLst>
      <p:ext uri="{BB962C8B-B14F-4D97-AF65-F5344CB8AC3E}">
        <p14:creationId xmlns:p14="http://schemas.microsoft.com/office/powerpoint/2010/main" val="3074998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409078"/>
            <a:ext cx="3120553" cy="1231106"/>
          </a:xfrm>
          <a:prstGeom prst="rect">
            <a:avLst/>
          </a:prstGeom>
          <a:noFill/>
          <a:ln w="6350">
            <a:noFill/>
            <a:prstDash val="dash"/>
          </a:ln>
        </p:spPr>
        <p:txBody>
          <a:bodyPr wrap="square" lIns="0" tIns="0" rIns="0" bIns="0" rtlCol="0" anchor="ctr">
            <a:spAutoFit/>
          </a:bodyPr>
          <a:lstStyle/>
          <a:p>
            <a:pPr algn="ct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Successfully Downloaded</a:t>
            </a:r>
          </a:p>
          <a:p>
            <a:pPr algn="ct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202124"/>
                </a:solidFill>
                <a:effectLst/>
                <a:latin typeface="Roboto" panose="02000000000000000000" pitchFamily="2" charset="0"/>
              </a:rPr>
              <a:t>Ringtone will be downloaded successfully in your device. You can find it a short link to open the downloaded ringtone in your device. </a:t>
            </a:r>
            <a:endParaRPr lang="fr-FR" sz="1000" b="0" i="0" dirty="0">
              <a:solidFill>
                <a:srgbClr val="202124"/>
              </a:solidFill>
              <a:effectLst/>
              <a:latin typeface="Roboto" panose="02000000000000000000" pitchFamily="2" charset="0"/>
            </a:endParaRPr>
          </a:p>
          <a:p>
            <a:pPr algn="l"/>
            <a:endParaRPr lang="en-US" sz="1000" b="0" i="0" dirty="0">
              <a:solidFill>
                <a:srgbClr val="202124"/>
              </a:solidFill>
              <a:effectLst/>
              <a:latin typeface="Roboto" panose="02000000000000000000" pitchFamily="2" charset="0"/>
            </a:endParaRPr>
          </a:p>
          <a:p>
            <a:br>
              <a:rPr lang="en-US" sz="1000" dirty="0"/>
            </a:b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Download Completed</a:t>
            </a: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AEEE88F-9901-4E8F-B82F-0235C8186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2586" y="681352"/>
            <a:ext cx="2077904" cy="4500000"/>
          </a:xfrm>
          <a:prstGeom prst="rect">
            <a:avLst/>
          </a:prstGeom>
        </p:spPr>
      </p:pic>
    </p:spTree>
    <p:extLst>
      <p:ext uri="{BB962C8B-B14F-4D97-AF65-F5344CB8AC3E}">
        <p14:creationId xmlns:p14="http://schemas.microsoft.com/office/powerpoint/2010/main" val="3401691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409078"/>
            <a:ext cx="3120553" cy="1231106"/>
          </a:xfrm>
          <a:prstGeom prst="rect">
            <a:avLst/>
          </a:prstGeom>
          <a:noFill/>
          <a:ln w="6350">
            <a:noFill/>
            <a:prstDash val="dash"/>
          </a:ln>
        </p:spPr>
        <p:txBody>
          <a:bodyPr wrap="square" lIns="0" tIns="0" rIns="0" bIns="0" rtlCol="0" anchor="ctr">
            <a:spAutoFit/>
          </a:bodyPr>
          <a:lstStyle/>
          <a:p>
            <a:pPr algn="ct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New Customized Ringtone</a:t>
            </a:r>
          </a:p>
          <a:p>
            <a:pPr algn="ct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202124"/>
                </a:solidFill>
                <a:effectLst/>
                <a:latin typeface="Roboto" panose="02000000000000000000" pitchFamily="2" charset="0"/>
              </a:rPr>
              <a:t>Long Press the booking alert notification to set the downloaded ringtone </a:t>
            </a:r>
            <a:r>
              <a:rPr lang="en-US" sz="1000" dirty="0">
                <a:solidFill>
                  <a:srgbClr val="202124"/>
                </a:solidFill>
                <a:latin typeface="Roboto" panose="02000000000000000000" pitchFamily="2" charset="0"/>
              </a:rPr>
              <a:t>as your notification sound for Portail Choufli app. </a:t>
            </a:r>
            <a:endParaRPr lang="fr-FR" sz="1000" b="0" i="0" dirty="0">
              <a:solidFill>
                <a:srgbClr val="202124"/>
              </a:solidFill>
              <a:effectLst/>
              <a:latin typeface="Roboto" panose="02000000000000000000" pitchFamily="2" charset="0"/>
            </a:endParaRPr>
          </a:p>
          <a:p>
            <a:pPr algn="l"/>
            <a:endParaRPr lang="en-US" sz="1000" b="0" i="0" dirty="0">
              <a:solidFill>
                <a:srgbClr val="202124"/>
              </a:solidFill>
              <a:effectLst/>
              <a:latin typeface="Roboto" panose="02000000000000000000" pitchFamily="2" charset="0"/>
            </a:endParaRPr>
          </a:p>
          <a:p>
            <a:br>
              <a:rPr lang="en-US" sz="1000" dirty="0"/>
            </a:b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Set Ringtone</a:t>
            </a: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864239-2C91-4517-892B-6DEF1E233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422" y="710189"/>
            <a:ext cx="2077904" cy="4500000"/>
          </a:xfrm>
          <a:prstGeom prst="rect">
            <a:avLst/>
          </a:prstGeom>
        </p:spPr>
      </p:pic>
    </p:spTree>
    <p:extLst>
      <p:ext uri="{BB962C8B-B14F-4D97-AF65-F5344CB8AC3E}">
        <p14:creationId xmlns:p14="http://schemas.microsoft.com/office/powerpoint/2010/main" val="1812888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486022"/>
            <a:ext cx="3120553" cy="1077218"/>
          </a:xfrm>
          <a:prstGeom prst="rect">
            <a:avLst/>
          </a:prstGeom>
          <a:noFill/>
          <a:ln w="6350">
            <a:noFill/>
            <a:prstDash val="dash"/>
          </a:ln>
        </p:spPr>
        <p:txBody>
          <a:bodyPr wrap="square" lIns="0" tIns="0" rIns="0" bIns="0" rtlCol="0" anchor="ctr">
            <a:spAutoFit/>
          </a:bodyPr>
          <a:lstStyle/>
          <a:p>
            <a:pPr algn="ct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New Customized Ringtone</a:t>
            </a:r>
          </a:p>
          <a:p>
            <a:pPr algn="ct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202124"/>
                </a:solidFill>
                <a:effectLst/>
                <a:latin typeface="Roboto" panose="02000000000000000000" pitchFamily="2" charset="0"/>
              </a:rPr>
              <a:t>You will find option called “Default”, select this option and it will be redirected to next section. </a:t>
            </a:r>
            <a:endParaRPr lang="fr-FR" sz="1000" b="0" i="0" dirty="0">
              <a:solidFill>
                <a:srgbClr val="202124"/>
              </a:solidFill>
              <a:effectLst/>
              <a:latin typeface="Roboto" panose="02000000000000000000" pitchFamily="2" charset="0"/>
            </a:endParaRPr>
          </a:p>
          <a:p>
            <a:pPr algn="l"/>
            <a:endParaRPr lang="en-US" sz="1000" b="0" i="0" dirty="0">
              <a:solidFill>
                <a:srgbClr val="202124"/>
              </a:solidFill>
              <a:effectLst/>
              <a:latin typeface="Roboto" panose="02000000000000000000" pitchFamily="2" charset="0"/>
            </a:endParaRPr>
          </a:p>
          <a:p>
            <a:br>
              <a:rPr lang="en-US" sz="1000" dirty="0"/>
            </a:b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Set Ringtone</a:t>
            </a: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1D5FD9A-26A6-4B56-BC37-1A7DD0D9FC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6799" y="774631"/>
            <a:ext cx="2077904" cy="4500000"/>
          </a:xfrm>
          <a:prstGeom prst="rect">
            <a:avLst/>
          </a:prstGeom>
        </p:spPr>
      </p:pic>
    </p:spTree>
    <p:extLst>
      <p:ext uri="{BB962C8B-B14F-4D97-AF65-F5344CB8AC3E}">
        <p14:creationId xmlns:p14="http://schemas.microsoft.com/office/powerpoint/2010/main" val="3899933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a:t>SlideSalad is #1 online marketplace of premium presentations templates for all needs</a:t>
            </a:r>
          </a:p>
        </p:txBody>
      </p:sp>
      <p:sp>
        <p:nvSpPr>
          <p:cNvPr id="5" name="Title 4"/>
          <p:cNvSpPr>
            <a:spLocks noGrp="1"/>
          </p:cNvSpPr>
          <p:nvPr>
            <p:ph type="title"/>
          </p:nvPr>
        </p:nvSpPr>
        <p:spPr/>
        <p:txBody>
          <a:bodyPr/>
          <a:lstStyle/>
          <a:p>
            <a:r>
              <a:rPr lang="en-US" dirty="0"/>
              <a:t>SlideSalad- </a:t>
            </a:r>
            <a:r>
              <a:rPr lang="de-DE" noProof="1"/>
              <a:t>COPYRIGHT NOTICE</a:t>
            </a:r>
            <a:endParaRPr lang="en-US" dirty="0"/>
          </a:p>
        </p:txBody>
      </p:sp>
      <p:sp>
        <p:nvSpPr>
          <p:cNvPr id="19" name="Rechteck 8"/>
          <p:cNvSpPr/>
          <p:nvPr/>
        </p:nvSpPr>
        <p:spPr>
          <a:xfrm>
            <a:off x="304800" y="1263498"/>
            <a:ext cx="3843121" cy="2788969"/>
          </a:xfrm>
          <a:prstGeom prst="rect">
            <a:avLst/>
          </a:prstGeom>
        </p:spPr>
        <p:txBody>
          <a:bodyPr wrap="square">
            <a:spAutoFit/>
          </a:bodyPr>
          <a:lstStyle/>
          <a:p>
            <a:pPr>
              <a:spcAft>
                <a:spcPct val="20000"/>
              </a:spcAft>
            </a:pPr>
            <a:r>
              <a:rPr lang="en-US" sz="1600" b="1" noProof="1">
                <a:solidFill>
                  <a:schemeClr val="bg1"/>
                </a:solidFill>
                <a:latin typeface="+mj-lt"/>
              </a:rPr>
              <a:t>Things you can do with the template</a:t>
            </a:r>
          </a:p>
          <a:p>
            <a:pPr>
              <a:spcAft>
                <a:spcPct val="20000"/>
              </a:spcAft>
            </a:pPr>
            <a:r>
              <a:rPr lang="de-DE" sz="1100" noProof="1">
                <a:solidFill>
                  <a:schemeClr val="bg1"/>
                </a:solidFill>
                <a:latin typeface="+mj-lt"/>
              </a:rPr>
              <a:t>Use the free templates for your own presentations and projects without limitations.</a:t>
            </a:r>
          </a:p>
          <a:p>
            <a:pPr marL="133350" indent="-133350">
              <a:spcAft>
                <a:spcPts val="375"/>
              </a:spcAft>
              <a:buFontTx/>
              <a:buChar char="•"/>
            </a:pPr>
            <a:r>
              <a:rPr lang="de-DE" sz="1100" u="sng" noProof="1">
                <a:solidFill>
                  <a:schemeClr val="bg1"/>
                </a:solidFill>
                <a:latin typeface="+mj-lt"/>
              </a:rPr>
              <a:t>Please link back to our website</a:t>
            </a:r>
            <a:r>
              <a:rPr lang="de-DE" sz="1100" noProof="1">
                <a:solidFill>
                  <a:schemeClr val="bg1"/>
                </a:solidFill>
                <a:latin typeface="+mj-lt"/>
              </a:rPr>
              <a:t> if you like our free designs </a:t>
            </a:r>
            <a:br>
              <a:rPr lang="de-DE" sz="1100" noProof="1">
                <a:solidFill>
                  <a:schemeClr val="bg1"/>
                </a:solidFill>
                <a:latin typeface="+mj-lt"/>
              </a:rPr>
            </a:br>
            <a:r>
              <a:rPr lang="de-DE" sz="1100" noProof="1">
                <a:solidFill>
                  <a:schemeClr val="bg1"/>
                </a:solidFill>
                <a:latin typeface="+mj-lt"/>
              </a:rPr>
              <a:t>or </a:t>
            </a:r>
            <a:r>
              <a:rPr lang="de-DE" sz="1100" u="sng" noProof="1">
                <a:solidFill>
                  <a:schemeClr val="bg1"/>
                </a:solidFill>
                <a:latin typeface="+mj-lt"/>
              </a:rPr>
              <a:t>write a comment</a:t>
            </a:r>
            <a:r>
              <a:rPr lang="de-DE" sz="1100" noProof="1">
                <a:solidFill>
                  <a:schemeClr val="bg1"/>
                </a:solidFill>
                <a:latin typeface="+mj-lt"/>
              </a:rPr>
              <a:t> to this template on our website.</a:t>
            </a:r>
          </a:p>
          <a:p>
            <a:endParaRPr lang="de-DE" sz="1100" noProof="1">
              <a:solidFill>
                <a:schemeClr val="bg1"/>
              </a:solidFill>
              <a:latin typeface="+mj-lt"/>
            </a:endParaRPr>
          </a:p>
          <a:p>
            <a:r>
              <a:rPr lang="en-US" sz="1100" noProof="1">
                <a:solidFill>
                  <a:schemeClr val="bg1"/>
                </a:solidFill>
                <a:latin typeface="+mj-lt"/>
              </a:rPr>
              <a:t>All copyright and intellectual property rights, without limitation, are retained by </a:t>
            </a:r>
            <a:r>
              <a:rPr lang="en-US" sz="1100" b="1" u="sng" noProof="1">
                <a:solidFill>
                  <a:schemeClr val="bg1"/>
                </a:solidFill>
                <a:latin typeface="+mj-lt"/>
              </a:rPr>
              <a:t>SlideSalad.com</a:t>
            </a:r>
            <a:r>
              <a:rPr lang="en-US" sz="1100" noProof="1">
                <a:solidFill>
                  <a:schemeClr val="bg1"/>
                </a:solidFill>
                <a:latin typeface="+mj-lt"/>
              </a:rPr>
              <a:t>. </a:t>
            </a:r>
            <a:br>
              <a:rPr lang="en-US" sz="1100" noProof="1">
                <a:solidFill>
                  <a:schemeClr val="bg1"/>
                </a:solidFill>
                <a:latin typeface="+mj-lt"/>
              </a:rPr>
            </a:br>
            <a:r>
              <a:rPr lang="en-US" sz="1100" noProof="1">
                <a:solidFill>
                  <a:schemeClr val="bg1"/>
                </a:solidFill>
                <a:latin typeface="+mj-lt"/>
              </a:rPr>
              <a:t>By downloading and using this template, you agree </a:t>
            </a:r>
            <a:br>
              <a:rPr lang="en-US" sz="1100" noProof="1">
                <a:solidFill>
                  <a:schemeClr val="bg1"/>
                </a:solidFill>
                <a:latin typeface="+mj-lt"/>
              </a:rPr>
            </a:br>
            <a:r>
              <a:rPr lang="en-US" sz="1100" noProof="1">
                <a:solidFill>
                  <a:schemeClr val="bg1"/>
                </a:solidFill>
                <a:latin typeface="+mj-lt"/>
              </a:rPr>
              <a:t>to this statement.</a:t>
            </a:r>
          </a:p>
          <a:p>
            <a:endParaRPr lang="de-DE" sz="1200" b="1" noProof="1">
              <a:solidFill>
                <a:schemeClr val="bg1"/>
              </a:solidFill>
              <a:latin typeface="+mj-lt"/>
            </a:endParaRPr>
          </a:p>
          <a:p>
            <a:r>
              <a:rPr lang="de-DE" sz="1200" b="1" noProof="1">
                <a:solidFill>
                  <a:schemeClr val="bg1"/>
                </a:solidFill>
                <a:latin typeface="+mj-lt"/>
              </a:rPr>
              <a:t>Please contact us if you have any questions </a:t>
            </a:r>
            <a:br>
              <a:rPr lang="de-DE" sz="1200" b="1" noProof="1">
                <a:solidFill>
                  <a:schemeClr val="bg1"/>
                </a:solidFill>
                <a:latin typeface="+mj-lt"/>
              </a:rPr>
            </a:br>
            <a:r>
              <a:rPr lang="de-DE" sz="1200" b="1" noProof="1">
                <a:solidFill>
                  <a:schemeClr val="bg1"/>
                </a:solidFill>
                <a:latin typeface="+mj-lt"/>
              </a:rPr>
              <a:t>about usage: </a:t>
            </a:r>
            <a:r>
              <a:rPr lang="de-DE" sz="1200" noProof="1">
                <a:solidFill>
                  <a:schemeClr val="bg1"/>
                </a:solidFill>
                <a:latin typeface="+mj-lt"/>
              </a:rPr>
              <a:t>support@slidesalad.com</a:t>
            </a:r>
          </a:p>
        </p:txBody>
      </p:sp>
      <p:sp>
        <p:nvSpPr>
          <p:cNvPr id="22" name="Rechteck 9"/>
          <p:cNvSpPr/>
          <p:nvPr/>
        </p:nvSpPr>
        <p:spPr>
          <a:xfrm>
            <a:off x="4801949" y="1263498"/>
            <a:ext cx="3947413" cy="1539909"/>
          </a:xfrm>
          <a:prstGeom prst="rect">
            <a:avLst/>
          </a:prstGeom>
        </p:spPr>
        <p:txBody>
          <a:bodyPr wrap="square">
            <a:spAutoFit/>
          </a:bodyPr>
          <a:lstStyle/>
          <a:p>
            <a:pPr>
              <a:spcAft>
                <a:spcPct val="20000"/>
              </a:spcAft>
            </a:pPr>
            <a:r>
              <a:rPr lang="en-US" sz="1600" b="1" noProof="1">
                <a:solidFill>
                  <a:schemeClr val="bg1"/>
                </a:solidFill>
                <a:latin typeface="+mj-lt"/>
              </a:rPr>
              <a:t>Things you can’t do with the template</a:t>
            </a:r>
          </a:p>
          <a:p>
            <a:pPr>
              <a:spcAft>
                <a:spcPct val="20000"/>
              </a:spcAft>
            </a:pPr>
            <a:r>
              <a:rPr lang="en-US" sz="1100" noProof="1">
                <a:solidFill>
                  <a:schemeClr val="bg1"/>
                </a:solidFill>
                <a:latin typeface="+mj-lt"/>
              </a:rPr>
              <a:t>Resell or distribute the templates or backgrounds.</a:t>
            </a:r>
          </a:p>
          <a:p>
            <a:pPr marL="133350" indent="-133350">
              <a:spcAft>
                <a:spcPts val="375"/>
              </a:spcAft>
              <a:buFontTx/>
              <a:buChar char="•"/>
            </a:pPr>
            <a:r>
              <a:rPr lang="en-US" sz="1100" noProof="1">
                <a:solidFill>
                  <a:schemeClr val="bg1"/>
                </a:solidFill>
                <a:latin typeface="+mj-lt"/>
              </a:rPr>
              <a:t>Make these templates available on a website or social network for download.</a:t>
            </a:r>
          </a:p>
          <a:p>
            <a:pPr marL="133350" indent="-133350">
              <a:spcAft>
                <a:spcPts val="375"/>
              </a:spcAft>
              <a:buFontTx/>
              <a:buChar char="•"/>
            </a:pPr>
            <a:r>
              <a:rPr lang="en-US" sz="1100" noProof="1">
                <a:solidFill>
                  <a:schemeClr val="bg1"/>
                </a:solidFill>
                <a:latin typeface="+mj-lt"/>
              </a:rPr>
              <a:t>Edit or modify the downloaded templates and claim / </a:t>
            </a:r>
            <a:br>
              <a:rPr lang="en-US" sz="1100" noProof="1">
                <a:solidFill>
                  <a:schemeClr val="bg1"/>
                </a:solidFill>
                <a:latin typeface="+mj-lt"/>
              </a:rPr>
            </a:br>
            <a:r>
              <a:rPr lang="en-US" sz="1100" noProof="1">
                <a:solidFill>
                  <a:schemeClr val="bg1"/>
                </a:solidFill>
                <a:latin typeface="+mj-lt"/>
              </a:rPr>
              <a:t>pass off as your own work.</a:t>
            </a:r>
          </a:p>
          <a:p>
            <a:pPr marL="133350" indent="-133350">
              <a:buFontTx/>
              <a:buChar char="•"/>
            </a:pPr>
            <a:endParaRPr lang="en-US" sz="1100" noProof="1">
              <a:solidFill>
                <a:schemeClr val="bg1"/>
              </a:solidFill>
              <a:latin typeface="+mj-lt"/>
            </a:endParaRPr>
          </a:p>
        </p:txBody>
      </p:sp>
      <p:sp>
        <p:nvSpPr>
          <p:cNvPr id="25" name="Rechteck 10"/>
          <p:cNvSpPr/>
          <p:nvPr/>
        </p:nvSpPr>
        <p:spPr>
          <a:xfrm>
            <a:off x="381000" y="4282486"/>
            <a:ext cx="8325909" cy="307777"/>
          </a:xfrm>
          <a:prstGeom prst="rect">
            <a:avLst/>
          </a:prstGeom>
        </p:spPr>
        <p:txBody>
          <a:bodyPr wrap="square">
            <a:spAutoFit/>
          </a:bodyPr>
          <a:lstStyle/>
          <a:p>
            <a:r>
              <a:rPr lang="en-US" sz="1400" noProof="1">
                <a:solidFill>
                  <a:schemeClr val="bg1"/>
                </a:solidFill>
                <a:latin typeface="+mj-lt"/>
              </a:rPr>
              <a:t>More PowerPoint, Google Slides and Keynote templates are available at </a:t>
            </a:r>
            <a:r>
              <a:rPr lang="en-US" sz="1400" b="1" u="sng" noProof="1">
                <a:solidFill>
                  <a:schemeClr val="bg1"/>
                </a:solidFill>
                <a:latin typeface="+mj-lt"/>
              </a:rPr>
              <a:t>www.SlideSalad.com</a:t>
            </a:r>
          </a:p>
        </p:txBody>
      </p:sp>
      <p:sp>
        <p:nvSpPr>
          <p:cNvPr id="7" name="Text Placeholder 15">
            <a:extLst>
              <a:ext uri="{FF2B5EF4-FFF2-40B4-BE49-F238E27FC236}">
                <a16:creationId xmlns:a16="http://schemas.microsoft.com/office/drawing/2014/main" id="{921DD78B-26FA-4776-B720-8812C90A1575}"/>
              </a:ext>
            </a:extLst>
          </p:cNvPr>
          <p:cNvSpPr txBox="1">
            <a:spLocks/>
          </p:cNvSpPr>
          <p:nvPr/>
        </p:nvSpPr>
        <p:spPr>
          <a:xfrm>
            <a:off x="1844858" y="480528"/>
            <a:ext cx="6096000" cy="40164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dirty="0">
              <a:solidFill>
                <a:srgbClr val="FFC000"/>
              </a:solidFill>
              <a:latin typeface="+mj-lt"/>
            </a:endParaRPr>
          </a:p>
        </p:txBody>
      </p:sp>
      <p:sp>
        <p:nvSpPr>
          <p:cNvPr id="16" name="TextBox 15">
            <a:extLst>
              <a:ext uri="{FF2B5EF4-FFF2-40B4-BE49-F238E27FC236}">
                <a16:creationId xmlns:a16="http://schemas.microsoft.com/office/drawing/2014/main" id="{4C52D8A2-67D1-452E-A822-FDEF2F0131A9}"/>
              </a:ext>
            </a:extLst>
          </p:cNvPr>
          <p:cNvSpPr txBox="1"/>
          <p:nvPr/>
        </p:nvSpPr>
        <p:spPr>
          <a:xfrm>
            <a:off x="5965126" y="2332134"/>
            <a:ext cx="3120553" cy="1384995"/>
          </a:xfrm>
          <a:prstGeom prst="rect">
            <a:avLst/>
          </a:prstGeom>
          <a:noFill/>
          <a:ln w="6350">
            <a:noFill/>
            <a:prstDash val="dash"/>
          </a:ln>
        </p:spPr>
        <p:txBody>
          <a:bodyPr wrap="square" lIns="0" tIns="0" rIns="0" bIns="0" rtlCol="0" anchor="ctr">
            <a:spAutoFit/>
          </a:bodyPr>
          <a:lstStyle/>
          <a:p>
            <a:pPr algn="ctr"/>
            <a:r>
              <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New Customized Ringtone</a:t>
            </a:r>
          </a:p>
          <a:p>
            <a:pPr algn="ct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202124"/>
                </a:solidFill>
                <a:effectLst/>
                <a:latin typeface="Roboto" panose="02000000000000000000" pitchFamily="2" charset="0"/>
              </a:rPr>
              <a:t>This page will be open and you can find option “Sound”. By default notification sound will be set as mobile default sound. So we need to change it to downloaded ringtone sound. So select option “Sound”</a:t>
            </a:r>
            <a:endParaRPr lang="fr-FR" sz="1000" b="0" i="0" dirty="0">
              <a:solidFill>
                <a:srgbClr val="202124"/>
              </a:solidFill>
              <a:effectLst/>
              <a:latin typeface="Roboto" panose="02000000000000000000" pitchFamily="2" charset="0"/>
            </a:endParaRPr>
          </a:p>
          <a:p>
            <a:pPr algn="l"/>
            <a:endParaRPr lang="en-US" sz="1000" b="0" i="0" dirty="0">
              <a:solidFill>
                <a:srgbClr val="202124"/>
              </a:solidFill>
              <a:effectLst/>
              <a:latin typeface="Roboto" panose="02000000000000000000" pitchFamily="2" charset="0"/>
            </a:endParaRPr>
          </a:p>
          <a:p>
            <a:br>
              <a:rPr lang="en-US" sz="1000" dirty="0"/>
            </a:br>
            <a:endParaRPr lang="en-US" sz="1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19">
            <a:extLst>
              <a:ext uri="{FF2B5EF4-FFF2-40B4-BE49-F238E27FC236}">
                <a16:creationId xmlns:a16="http://schemas.microsoft.com/office/drawing/2014/main" id="{0463B664-3958-4F2D-B3E9-86A27A1FC0FB}"/>
              </a:ext>
            </a:extLst>
          </p:cNvPr>
          <p:cNvGrpSpPr/>
          <p:nvPr/>
        </p:nvGrpSpPr>
        <p:grpSpPr>
          <a:xfrm>
            <a:off x="2753265" y="3057268"/>
            <a:ext cx="160255" cy="43504"/>
            <a:chOff x="2632075" y="3195638"/>
            <a:chExt cx="225425" cy="66675"/>
          </a:xfrm>
          <a:solidFill>
            <a:schemeClr val="bg1"/>
          </a:solidFill>
        </p:grpSpPr>
        <p:sp>
          <p:nvSpPr>
            <p:cNvPr id="21" name="Freeform 324">
              <a:extLst>
                <a:ext uri="{FF2B5EF4-FFF2-40B4-BE49-F238E27FC236}">
                  <a16:creationId xmlns:a16="http://schemas.microsoft.com/office/drawing/2014/main" id="{498F5E98-7CE6-435D-AE46-FF6D0DCDDEDC}"/>
                </a:ext>
              </a:extLst>
            </p:cNvPr>
            <p:cNvSpPr>
              <a:spLocks/>
            </p:cNvSpPr>
            <p:nvPr/>
          </p:nvSpPr>
          <p:spPr bwMode="auto">
            <a:xfrm>
              <a:off x="2632075" y="3200400"/>
              <a:ext cx="57150" cy="57150"/>
            </a:xfrm>
            <a:custGeom>
              <a:avLst/>
              <a:gdLst>
                <a:gd name="T0" fmla="*/ 105 w 181"/>
                <a:gd name="T1" fmla="*/ 75 h 180"/>
                <a:gd name="T2" fmla="*/ 105 w 181"/>
                <a:gd name="T3" fmla="*/ 12 h 180"/>
                <a:gd name="T4" fmla="*/ 102 w 181"/>
                <a:gd name="T5" fmla="*/ 7 h 180"/>
                <a:gd name="T6" fmla="*/ 98 w 181"/>
                <a:gd name="T7" fmla="*/ 2 h 180"/>
                <a:gd name="T8" fmla="*/ 93 w 181"/>
                <a:gd name="T9" fmla="*/ 0 h 180"/>
                <a:gd name="T10" fmla="*/ 86 w 181"/>
                <a:gd name="T11" fmla="*/ 0 h 180"/>
                <a:gd name="T12" fmla="*/ 81 w 181"/>
                <a:gd name="T13" fmla="*/ 2 h 180"/>
                <a:gd name="T14" fmla="*/ 78 w 181"/>
                <a:gd name="T15" fmla="*/ 7 h 180"/>
                <a:gd name="T16" fmla="*/ 76 w 181"/>
                <a:gd name="T17" fmla="*/ 12 h 180"/>
                <a:gd name="T18" fmla="*/ 75 w 181"/>
                <a:gd name="T19" fmla="*/ 75 h 180"/>
                <a:gd name="T20" fmla="*/ 11 w 181"/>
                <a:gd name="T21" fmla="*/ 75 h 180"/>
                <a:gd name="T22" fmla="*/ 6 w 181"/>
                <a:gd name="T23" fmla="*/ 77 h 180"/>
                <a:gd name="T24" fmla="*/ 2 w 181"/>
                <a:gd name="T25" fmla="*/ 82 h 180"/>
                <a:gd name="T26" fmla="*/ 0 w 181"/>
                <a:gd name="T27" fmla="*/ 87 h 180"/>
                <a:gd name="T28" fmla="*/ 0 w 181"/>
                <a:gd name="T29" fmla="*/ 93 h 180"/>
                <a:gd name="T30" fmla="*/ 2 w 181"/>
                <a:gd name="T31" fmla="*/ 99 h 180"/>
                <a:gd name="T32" fmla="*/ 6 w 181"/>
                <a:gd name="T33" fmla="*/ 102 h 180"/>
                <a:gd name="T34" fmla="*/ 11 w 181"/>
                <a:gd name="T35" fmla="*/ 105 h 180"/>
                <a:gd name="T36" fmla="*/ 75 w 181"/>
                <a:gd name="T37" fmla="*/ 105 h 180"/>
                <a:gd name="T38" fmla="*/ 76 w 181"/>
                <a:gd name="T39" fmla="*/ 169 h 180"/>
                <a:gd name="T40" fmla="*/ 78 w 181"/>
                <a:gd name="T41" fmla="*/ 174 h 180"/>
                <a:gd name="T42" fmla="*/ 81 w 181"/>
                <a:gd name="T43" fmla="*/ 178 h 180"/>
                <a:gd name="T44" fmla="*/ 86 w 181"/>
                <a:gd name="T45" fmla="*/ 180 h 180"/>
                <a:gd name="T46" fmla="*/ 93 w 181"/>
                <a:gd name="T47" fmla="*/ 180 h 180"/>
                <a:gd name="T48" fmla="*/ 98 w 181"/>
                <a:gd name="T49" fmla="*/ 178 h 180"/>
                <a:gd name="T50" fmla="*/ 102 w 181"/>
                <a:gd name="T51" fmla="*/ 174 h 180"/>
                <a:gd name="T52" fmla="*/ 105 w 181"/>
                <a:gd name="T53" fmla="*/ 169 h 180"/>
                <a:gd name="T54" fmla="*/ 105 w 181"/>
                <a:gd name="T55" fmla="*/ 105 h 180"/>
                <a:gd name="T56" fmla="*/ 168 w 181"/>
                <a:gd name="T57" fmla="*/ 105 h 180"/>
                <a:gd name="T58" fmla="*/ 173 w 181"/>
                <a:gd name="T59" fmla="*/ 102 h 180"/>
                <a:gd name="T60" fmla="*/ 178 w 181"/>
                <a:gd name="T61" fmla="*/ 99 h 180"/>
                <a:gd name="T62" fmla="*/ 180 w 181"/>
                <a:gd name="T63" fmla="*/ 93 h 180"/>
                <a:gd name="T64" fmla="*/ 180 w 181"/>
                <a:gd name="T65" fmla="*/ 87 h 180"/>
                <a:gd name="T66" fmla="*/ 178 w 181"/>
                <a:gd name="T67" fmla="*/ 82 h 180"/>
                <a:gd name="T68" fmla="*/ 173 w 181"/>
                <a:gd name="T69" fmla="*/ 77 h 180"/>
                <a:gd name="T70" fmla="*/ 168 w 181"/>
                <a:gd name="T71" fmla="*/ 7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80">
                  <a:moveTo>
                    <a:pt x="165" y="75"/>
                  </a:moveTo>
                  <a:lnTo>
                    <a:pt x="105" y="75"/>
                  </a:lnTo>
                  <a:lnTo>
                    <a:pt x="105" y="15"/>
                  </a:lnTo>
                  <a:lnTo>
                    <a:pt x="105" y="12"/>
                  </a:lnTo>
                  <a:lnTo>
                    <a:pt x="104" y="9"/>
                  </a:lnTo>
                  <a:lnTo>
                    <a:pt x="102" y="7"/>
                  </a:lnTo>
                  <a:lnTo>
                    <a:pt x="100" y="4"/>
                  </a:lnTo>
                  <a:lnTo>
                    <a:pt x="98" y="2"/>
                  </a:lnTo>
                  <a:lnTo>
                    <a:pt x="96" y="1"/>
                  </a:lnTo>
                  <a:lnTo>
                    <a:pt x="93" y="0"/>
                  </a:lnTo>
                  <a:lnTo>
                    <a:pt x="90" y="0"/>
                  </a:lnTo>
                  <a:lnTo>
                    <a:pt x="86" y="0"/>
                  </a:lnTo>
                  <a:lnTo>
                    <a:pt x="84" y="1"/>
                  </a:lnTo>
                  <a:lnTo>
                    <a:pt x="81" y="2"/>
                  </a:lnTo>
                  <a:lnTo>
                    <a:pt x="79" y="4"/>
                  </a:lnTo>
                  <a:lnTo>
                    <a:pt x="78" y="7"/>
                  </a:lnTo>
                  <a:lnTo>
                    <a:pt x="76" y="9"/>
                  </a:lnTo>
                  <a:lnTo>
                    <a:pt x="76" y="12"/>
                  </a:lnTo>
                  <a:lnTo>
                    <a:pt x="75" y="15"/>
                  </a:lnTo>
                  <a:lnTo>
                    <a:pt x="75" y="75"/>
                  </a:lnTo>
                  <a:lnTo>
                    <a:pt x="15" y="75"/>
                  </a:lnTo>
                  <a:lnTo>
                    <a:pt x="11" y="75"/>
                  </a:lnTo>
                  <a:lnTo>
                    <a:pt x="9" y="76"/>
                  </a:lnTo>
                  <a:lnTo>
                    <a:pt x="6" y="77"/>
                  </a:lnTo>
                  <a:lnTo>
                    <a:pt x="4" y="80"/>
                  </a:lnTo>
                  <a:lnTo>
                    <a:pt x="2" y="82"/>
                  </a:lnTo>
                  <a:lnTo>
                    <a:pt x="1" y="84"/>
                  </a:lnTo>
                  <a:lnTo>
                    <a:pt x="0" y="87"/>
                  </a:lnTo>
                  <a:lnTo>
                    <a:pt x="0" y="90"/>
                  </a:lnTo>
                  <a:lnTo>
                    <a:pt x="0" y="93"/>
                  </a:lnTo>
                  <a:lnTo>
                    <a:pt x="1" y="96"/>
                  </a:lnTo>
                  <a:lnTo>
                    <a:pt x="2" y="99"/>
                  </a:lnTo>
                  <a:lnTo>
                    <a:pt x="4" y="101"/>
                  </a:lnTo>
                  <a:lnTo>
                    <a:pt x="6" y="102"/>
                  </a:lnTo>
                  <a:lnTo>
                    <a:pt x="9" y="104"/>
                  </a:lnTo>
                  <a:lnTo>
                    <a:pt x="11" y="105"/>
                  </a:lnTo>
                  <a:lnTo>
                    <a:pt x="15" y="105"/>
                  </a:lnTo>
                  <a:lnTo>
                    <a:pt x="75" y="105"/>
                  </a:lnTo>
                  <a:lnTo>
                    <a:pt x="75" y="165"/>
                  </a:lnTo>
                  <a:lnTo>
                    <a:pt x="76" y="169"/>
                  </a:lnTo>
                  <a:lnTo>
                    <a:pt x="76" y="171"/>
                  </a:lnTo>
                  <a:lnTo>
                    <a:pt x="78" y="174"/>
                  </a:lnTo>
                  <a:lnTo>
                    <a:pt x="79" y="176"/>
                  </a:lnTo>
                  <a:lnTo>
                    <a:pt x="81" y="178"/>
                  </a:lnTo>
                  <a:lnTo>
                    <a:pt x="84" y="179"/>
                  </a:lnTo>
                  <a:lnTo>
                    <a:pt x="86" y="180"/>
                  </a:lnTo>
                  <a:lnTo>
                    <a:pt x="90" y="180"/>
                  </a:lnTo>
                  <a:lnTo>
                    <a:pt x="93" y="180"/>
                  </a:lnTo>
                  <a:lnTo>
                    <a:pt x="96" y="179"/>
                  </a:lnTo>
                  <a:lnTo>
                    <a:pt x="98" y="178"/>
                  </a:lnTo>
                  <a:lnTo>
                    <a:pt x="100" y="176"/>
                  </a:lnTo>
                  <a:lnTo>
                    <a:pt x="102" y="174"/>
                  </a:lnTo>
                  <a:lnTo>
                    <a:pt x="104" y="171"/>
                  </a:lnTo>
                  <a:lnTo>
                    <a:pt x="105" y="169"/>
                  </a:lnTo>
                  <a:lnTo>
                    <a:pt x="105" y="165"/>
                  </a:lnTo>
                  <a:lnTo>
                    <a:pt x="105" y="105"/>
                  </a:lnTo>
                  <a:lnTo>
                    <a:pt x="165" y="105"/>
                  </a:lnTo>
                  <a:lnTo>
                    <a:pt x="168" y="105"/>
                  </a:lnTo>
                  <a:lnTo>
                    <a:pt x="171" y="104"/>
                  </a:lnTo>
                  <a:lnTo>
                    <a:pt x="173" y="102"/>
                  </a:lnTo>
                  <a:lnTo>
                    <a:pt x="175" y="101"/>
                  </a:lnTo>
                  <a:lnTo>
                    <a:pt x="178" y="99"/>
                  </a:lnTo>
                  <a:lnTo>
                    <a:pt x="179" y="96"/>
                  </a:lnTo>
                  <a:lnTo>
                    <a:pt x="180" y="93"/>
                  </a:lnTo>
                  <a:lnTo>
                    <a:pt x="181" y="90"/>
                  </a:lnTo>
                  <a:lnTo>
                    <a:pt x="180" y="87"/>
                  </a:lnTo>
                  <a:lnTo>
                    <a:pt x="179" y="84"/>
                  </a:lnTo>
                  <a:lnTo>
                    <a:pt x="178" y="82"/>
                  </a:lnTo>
                  <a:lnTo>
                    <a:pt x="175" y="80"/>
                  </a:lnTo>
                  <a:lnTo>
                    <a:pt x="173" y="77"/>
                  </a:lnTo>
                  <a:lnTo>
                    <a:pt x="171" y="76"/>
                  </a:lnTo>
                  <a:lnTo>
                    <a:pt x="168" y="75"/>
                  </a:lnTo>
                  <a:lnTo>
                    <a:pt x="16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325">
              <a:extLst>
                <a:ext uri="{FF2B5EF4-FFF2-40B4-BE49-F238E27FC236}">
                  <a16:creationId xmlns:a16="http://schemas.microsoft.com/office/drawing/2014/main" id="{96085507-98B8-4C08-8A90-58FB8D2AEAE4}"/>
                </a:ext>
              </a:extLst>
            </p:cNvPr>
            <p:cNvSpPr>
              <a:spLocks/>
            </p:cNvSpPr>
            <p:nvPr/>
          </p:nvSpPr>
          <p:spPr bwMode="auto">
            <a:xfrm>
              <a:off x="2703513" y="3252788"/>
              <a:ext cx="28575" cy="9525"/>
            </a:xfrm>
            <a:custGeom>
              <a:avLst/>
              <a:gdLst>
                <a:gd name="T0" fmla="*/ 75 w 90"/>
                <a:gd name="T1" fmla="*/ 0 h 30"/>
                <a:gd name="T2" fmla="*/ 15 w 90"/>
                <a:gd name="T3" fmla="*/ 0 h 30"/>
                <a:gd name="T4" fmla="*/ 12 w 90"/>
                <a:gd name="T5" fmla="*/ 0 h 30"/>
                <a:gd name="T6" fmla="*/ 8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8 w 90"/>
                <a:gd name="T31" fmla="*/ 29 h 30"/>
                <a:gd name="T32" fmla="*/ 12 w 90"/>
                <a:gd name="T33" fmla="*/ 30 h 30"/>
                <a:gd name="T34" fmla="*/ 15 w 90"/>
                <a:gd name="T35" fmla="*/ 30 h 30"/>
                <a:gd name="T36" fmla="*/ 75 w 90"/>
                <a:gd name="T37" fmla="*/ 30 h 30"/>
                <a:gd name="T38" fmla="*/ 78 w 90"/>
                <a:gd name="T39" fmla="*/ 30 h 30"/>
                <a:gd name="T40" fmla="*/ 80 w 90"/>
                <a:gd name="T41" fmla="*/ 29 h 30"/>
                <a:gd name="T42" fmla="*/ 83 w 90"/>
                <a:gd name="T43" fmla="*/ 28 h 30"/>
                <a:gd name="T44" fmla="*/ 86 w 90"/>
                <a:gd name="T45" fmla="*/ 26 h 30"/>
                <a:gd name="T46" fmla="*/ 87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7 w 90"/>
                <a:gd name="T59" fmla="*/ 7 h 30"/>
                <a:gd name="T60" fmla="*/ 86 w 90"/>
                <a:gd name="T61" fmla="*/ 5 h 30"/>
                <a:gd name="T62" fmla="*/ 83 w 90"/>
                <a:gd name="T63" fmla="*/ 2 h 30"/>
                <a:gd name="T64" fmla="*/ 80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8" y="1"/>
                  </a:lnTo>
                  <a:lnTo>
                    <a:pt x="6" y="2"/>
                  </a:lnTo>
                  <a:lnTo>
                    <a:pt x="4" y="5"/>
                  </a:lnTo>
                  <a:lnTo>
                    <a:pt x="2" y="7"/>
                  </a:lnTo>
                  <a:lnTo>
                    <a:pt x="1" y="10"/>
                  </a:lnTo>
                  <a:lnTo>
                    <a:pt x="0" y="12"/>
                  </a:lnTo>
                  <a:lnTo>
                    <a:pt x="0" y="15"/>
                  </a:lnTo>
                  <a:lnTo>
                    <a:pt x="0" y="19"/>
                  </a:lnTo>
                  <a:lnTo>
                    <a:pt x="1" y="22"/>
                  </a:lnTo>
                  <a:lnTo>
                    <a:pt x="2" y="24"/>
                  </a:lnTo>
                  <a:lnTo>
                    <a:pt x="4" y="26"/>
                  </a:lnTo>
                  <a:lnTo>
                    <a:pt x="6" y="28"/>
                  </a:lnTo>
                  <a:lnTo>
                    <a:pt x="8" y="29"/>
                  </a:lnTo>
                  <a:lnTo>
                    <a:pt x="12" y="30"/>
                  </a:lnTo>
                  <a:lnTo>
                    <a:pt x="15" y="30"/>
                  </a:lnTo>
                  <a:lnTo>
                    <a:pt x="75" y="30"/>
                  </a:lnTo>
                  <a:lnTo>
                    <a:pt x="78" y="30"/>
                  </a:lnTo>
                  <a:lnTo>
                    <a:pt x="80" y="29"/>
                  </a:lnTo>
                  <a:lnTo>
                    <a:pt x="83" y="28"/>
                  </a:lnTo>
                  <a:lnTo>
                    <a:pt x="86" y="26"/>
                  </a:lnTo>
                  <a:lnTo>
                    <a:pt x="87" y="24"/>
                  </a:lnTo>
                  <a:lnTo>
                    <a:pt x="89" y="22"/>
                  </a:lnTo>
                  <a:lnTo>
                    <a:pt x="90" y="19"/>
                  </a:lnTo>
                  <a:lnTo>
                    <a:pt x="90" y="15"/>
                  </a:lnTo>
                  <a:lnTo>
                    <a:pt x="90" y="12"/>
                  </a:lnTo>
                  <a:lnTo>
                    <a:pt x="89" y="10"/>
                  </a:lnTo>
                  <a:lnTo>
                    <a:pt x="87" y="7"/>
                  </a:lnTo>
                  <a:lnTo>
                    <a:pt x="86" y="5"/>
                  </a:lnTo>
                  <a:lnTo>
                    <a:pt x="83" y="2"/>
                  </a:lnTo>
                  <a:lnTo>
                    <a:pt x="80"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26">
              <a:extLst>
                <a:ext uri="{FF2B5EF4-FFF2-40B4-BE49-F238E27FC236}">
                  <a16:creationId xmlns:a16="http://schemas.microsoft.com/office/drawing/2014/main" id="{6CB5DF83-D093-42D5-8CBB-A4DD8BB2F734}"/>
                </a:ext>
              </a:extLst>
            </p:cNvPr>
            <p:cNvSpPr>
              <a:spLocks/>
            </p:cNvSpPr>
            <p:nvPr/>
          </p:nvSpPr>
          <p:spPr bwMode="auto">
            <a:xfrm>
              <a:off x="2751138" y="32527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2 h 30"/>
                <a:gd name="T10" fmla="*/ 4 w 90"/>
                <a:gd name="T11" fmla="*/ 5 h 30"/>
                <a:gd name="T12" fmla="*/ 2 w 90"/>
                <a:gd name="T13" fmla="*/ 7 h 30"/>
                <a:gd name="T14" fmla="*/ 1 w 90"/>
                <a:gd name="T15" fmla="*/ 10 h 30"/>
                <a:gd name="T16" fmla="*/ 0 w 90"/>
                <a:gd name="T17" fmla="*/ 12 h 30"/>
                <a:gd name="T18" fmla="*/ 0 w 90"/>
                <a:gd name="T19" fmla="*/ 15 h 30"/>
                <a:gd name="T20" fmla="*/ 0 w 90"/>
                <a:gd name="T21" fmla="*/ 19 h 30"/>
                <a:gd name="T22" fmla="*/ 1 w 90"/>
                <a:gd name="T23" fmla="*/ 22 h 30"/>
                <a:gd name="T24" fmla="*/ 2 w 90"/>
                <a:gd name="T25" fmla="*/ 24 h 30"/>
                <a:gd name="T26" fmla="*/ 4 w 90"/>
                <a:gd name="T27" fmla="*/ 26 h 30"/>
                <a:gd name="T28" fmla="*/ 6 w 90"/>
                <a:gd name="T29" fmla="*/ 28 h 30"/>
                <a:gd name="T30" fmla="*/ 10 w 90"/>
                <a:gd name="T31" fmla="*/ 29 h 30"/>
                <a:gd name="T32" fmla="*/ 12 w 90"/>
                <a:gd name="T33" fmla="*/ 30 h 30"/>
                <a:gd name="T34" fmla="*/ 15 w 90"/>
                <a:gd name="T35" fmla="*/ 30 h 30"/>
                <a:gd name="T36" fmla="*/ 75 w 90"/>
                <a:gd name="T37" fmla="*/ 30 h 30"/>
                <a:gd name="T38" fmla="*/ 78 w 90"/>
                <a:gd name="T39" fmla="*/ 30 h 30"/>
                <a:gd name="T40" fmla="*/ 81 w 90"/>
                <a:gd name="T41" fmla="*/ 29 h 30"/>
                <a:gd name="T42" fmla="*/ 84 w 90"/>
                <a:gd name="T43" fmla="*/ 28 h 30"/>
                <a:gd name="T44" fmla="*/ 86 w 90"/>
                <a:gd name="T45" fmla="*/ 26 h 30"/>
                <a:gd name="T46" fmla="*/ 88 w 90"/>
                <a:gd name="T47" fmla="*/ 24 h 30"/>
                <a:gd name="T48" fmla="*/ 89 w 90"/>
                <a:gd name="T49" fmla="*/ 22 h 30"/>
                <a:gd name="T50" fmla="*/ 90 w 90"/>
                <a:gd name="T51" fmla="*/ 19 h 30"/>
                <a:gd name="T52" fmla="*/ 90 w 90"/>
                <a:gd name="T53" fmla="*/ 15 h 30"/>
                <a:gd name="T54" fmla="*/ 90 w 90"/>
                <a:gd name="T55" fmla="*/ 12 h 30"/>
                <a:gd name="T56" fmla="*/ 89 w 90"/>
                <a:gd name="T57" fmla="*/ 10 h 30"/>
                <a:gd name="T58" fmla="*/ 88 w 90"/>
                <a:gd name="T59" fmla="*/ 7 h 30"/>
                <a:gd name="T60" fmla="*/ 86 w 90"/>
                <a:gd name="T61" fmla="*/ 5 h 30"/>
                <a:gd name="T62" fmla="*/ 84 w 90"/>
                <a:gd name="T63" fmla="*/ 2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2"/>
                  </a:lnTo>
                  <a:lnTo>
                    <a:pt x="4" y="5"/>
                  </a:lnTo>
                  <a:lnTo>
                    <a:pt x="2" y="7"/>
                  </a:lnTo>
                  <a:lnTo>
                    <a:pt x="1" y="10"/>
                  </a:lnTo>
                  <a:lnTo>
                    <a:pt x="0" y="12"/>
                  </a:lnTo>
                  <a:lnTo>
                    <a:pt x="0" y="15"/>
                  </a:lnTo>
                  <a:lnTo>
                    <a:pt x="0" y="19"/>
                  </a:lnTo>
                  <a:lnTo>
                    <a:pt x="1" y="22"/>
                  </a:lnTo>
                  <a:lnTo>
                    <a:pt x="2" y="24"/>
                  </a:lnTo>
                  <a:lnTo>
                    <a:pt x="4" y="26"/>
                  </a:lnTo>
                  <a:lnTo>
                    <a:pt x="6" y="28"/>
                  </a:lnTo>
                  <a:lnTo>
                    <a:pt x="10" y="29"/>
                  </a:lnTo>
                  <a:lnTo>
                    <a:pt x="12" y="30"/>
                  </a:lnTo>
                  <a:lnTo>
                    <a:pt x="15" y="30"/>
                  </a:lnTo>
                  <a:lnTo>
                    <a:pt x="75" y="30"/>
                  </a:lnTo>
                  <a:lnTo>
                    <a:pt x="78" y="30"/>
                  </a:lnTo>
                  <a:lnTo>
                    <a:pt x="81" y="29"/>
                  </a:lnTo>
                  <a:lnTo>
                    <a:pt x="84" y="28"/>
                  </a:lnTo>
                  <a:lnTo>
                    <a:pt x="86" y="26"/>
                  </a:lnTo>
                  <a:lnTo>
                    <a:pt x="88" y="24"/>
                  </a:lnTo>
                  <a:lnTo>
                    <a:pt x="89" y="22"/>
                  </a:lnTo>
                  <a:lnTo>
                    <a:pt x="90" y="19"/>
                  </a:lnTo>
                  <a:lnTo>
                    <a:pt x="90" y="15"/>
                  </a:lnTo>
                  <a:lnTo>
                    <a:pt x="90" y="12"/>
                  </a:lnTo>
                  <a:lnTo>
                    <a:pt x="89" y="10"/>
                  </a:lnTo>
                  <a:lnTo>
                    <a:pt x="88" y="7"/>
                  </a:lnTo>
                  <a:lnTo>
                    <a:pt x="86" y="5"/>
                  </a:lnTo>
                  <a:lnTo>
                    <a:pt x="84" y="2"/>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327">
              <a:extLst>
                <a:ext uri="{FF2B5EF4-FFF2-40B4-BE49-F238E27FC236}">
                  <a16:creationId xmlns:a16="http://schemas.microsoft.com/office/drawing/2014/main" id="{D1FD7895-BE7E-4957-BE73-023CAADFC96B}"/>
                </a:ext>
              </a:extLst>
            </p:cNvPr>
            <p:cNvSpPr>
              <a:spLocks/>
            </p:cNvSpPr>
            <p:nvPr/>
          </p:nvSpPr>
          <p:spPr bwMode="auto">
            <a:xfrm>
              <a:off x="2789238" y="3219450"/>
              <a:ext cx="19050" cy="19050"/>
            </a:xfrm>
            <a:custGeom>
              <a:avLst/>
              <a:gdLst>
                <a:gd name="T0" fmla="*/ 30 w 60"/>
                <a:gd name="T1" fmla="*/ 0 h 60"/>
                <a:gd name="T2" fmla="*/ 25 w 60"/>
                <a:gd name="T3" fmla="*/ 0 h 60"/>
                <a:gd name="T4" fmla="*/ 18 w 60"/>
                <a:gd name="T5" fmla="*/ 2 h 60"/>
                <a:gd name="T6" fmla="*/ 14 w 60"/>
                <a:gd name="T7" fmla="*/ 6 h 60"/>
                <a:gd name="T8" fmla="*/ 9 w 60"/>
                <a:gd name="T9" fmla="*/ 9 h 60"/>
                <a:gd name="T10" fmla="*/ 5 w 60"/>
                <a:gd name="T11" fmla="*/ 13 h 60"/>
                <a:gd name="T12" fmla="*/ 2 w 60"/>
                <a:gd name="T13" fmla="*/ 18 h 60"/>
                <a:gd name="T14" fmla="*/ 1 w 60"/>
                <a:gd name="T15" fmla="*/ 24 h 60"/>
                <a:gd name="T16" fmla="*/ 0 w 60"/>
                <a:gd name="T17" fmla="*/ 30 h 60"/>
                <a:gd name="T18" fmla="*/ 1 w 60"/>
                <a:gd name="T19" fmla="*/ 36 h 60"/>
                <a:gd name="T20" fmla="*/ 2 w 60"/>
                <a:gd name="T21" fmla="*/ 42 h 60"/>
                <a:gd name="T22" fmla="*/ 5 w 60"/>
                <a:gd name="T23" fmla="*/ 46 h 60"/>
                <a:gd name="T24" fmla="*/ 9 w 60"/>
                <a:gd name="T25" fmla="*/ 52 h 60"/>
                <a:gd name="T26" fmla="*/ 14 w 60"/>
                <a:gd name="T27" fmla="*/ 55 h 60"/>
                <a:gd name="T28" fmla="*/ 18 w 60"/>
                <a:gd name="T29" fmla="*/ 58 h 60"/>
                <a:gd name="T30" fmla="*/ 25 w 60"/>
                <a:gd name="T31" fmla="*/ 59 h 60"/>
                <a:gd name="T32" fmla="*/ 30 w 60"/>
                <a:gd name="T33" fmla="*/ 60 h 60"/>
                <a:gd name="T34" fmla="*/ 37 w 60"/>
                <a:gd name="T35" fmla="*/ 59 h 60"/>
                <a:gd name="T36" fmla="*/ 42 w 60"/>
                <a:gd name="T37" fmla="*/ 58 h 60"/>
                <a:gd name="T38" fmla="*/ 47 w 60"/>
                <a:gd name="T39" fmla="*/ 55 h 60"/>
                <a:gd name="T40" fmla="*/ 52 w 60"/>
                <a:gd name="T41" fmla="*/ 52 h 60"/>
                <a:gd name="T42" fmla="*/ 56 w 60"/>
                <a:gd name="T43" fmla="*/ 47 h 60"/>
                <a:gd name="T44" fmla="*/ 58 w 60"/>
                <a:gd name="T45" fmla="*/ 42 h 60"/>
                <a:gd name="T46" fmla="*/ 60 w 60"/>
                <a:gd name="T47" fmla="*/ 37 h 60"/>
                <a:gd name="T48" fmla="*/ 60 w 60"/>
                <a:gd name="T49" fmla="*/ 30 h 60"/>
                <a:gd name="T50" fmla="*/ 60 w 60"/>
                <a:gd name="T51" fmla="*/ 24 h 60"/>
                <a:gd name="T52" fmla="*/ 58 w 60"/>
                <a:gd name="T53" fmla="*/ 18 h 60"/>
                <a:gd name="T54" fmla="*/ 56 w 60"/>
                <a:gd name="T55" fmla="*/ 13 h 60"/>
                <a:gd name="T56" fmla="*/ 52 w 60"/>
                <a:gd name="T57" fmla="*/ 9 h 60"/>
                <a:gd name="T58" fmla="*/ 47 w 60"/>
                <a:gd name="T59" fmla="*/ 6 h 60"/>
                <a:gd name="T60" fmla="*/ 42 w 60"/>
                <a:gd name="T61" fmla="*/ 2 h 60"/>
                <a:gd name="T62" fmla="*/ 37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5" y="0"/>
                  </a:lnTo>
                  <a:lnTo>
                    <a:pt x="18" y="2"/>
                  </a:lnTo>
                  <a:lnTo>
                    <a:pt x="14" y="6"/>
                  </a:lnTo>
                  <a:lnTo>
                    <a:pt x="9" y="9"/>
                  </a:lnTo>
                  <a:lnTo>
                    <a:pt x="5" y="13"/>
                  </a:lnTo>
                  <a:lnTo>
                    <a:pt x="2" y="18"/>
                  </a:lnTo>
                  <a:lnTo>
                    <a:pt x="1" y="24"/>
                  </a:lnTo>
                  <a:lnTo>
                    <a:pt x="0" y="30"/>
                  </a:lnTo>
                  <a:lnTo>
                    <a:pt x="1" y="36"/>
                  </a:lnTo>
                  <a:lnTo>
                    <a:pt x="2" y="42"/>
                  </a:lnTo>
                  <a:lnTo>
                    <a:pt x="5" y="46"/>
                  </a:lnTo>
                  <a:lnTo>
                    <a:pt x="9" y="52"/>
                  </a:lnTo>
                  <a:lnTo>
                    <a:pt x="14" y="55"/>
                  </a:lnTo>
                  <a:lnTo>
                    <a:pt x="18" y="58"/>
                  </a:lnTo>
                  <a:lnTo>
                    <a:pt x="25" y="59"/>
                  </a:lnTo>
                  <a:lnTo>
                    <a:pt x="30" y="60"/>
                  </a:lnTo>
                  <a:lnTo>
                    <a:pt x="37" y="59"/>
                  </a:lnTo>
                  <a:lnTo>
                    <a:pt x="42" y="58"/>
                  </a:lnTo>
                  <a:lnTo>
                    <a:pt x="47" y="55"/>
                  </a:lnTo>
                  <a:lnTo>
                    <a:pt x="52" y="52"/>
                  </a:lnTo>
                  <a:lnTo>
                    <a:pt x="56" y="47"/>
                  </a:lnTo>
                  <a:lnTo>
                    <a:pt x="58" y="42"/>
                  </a:lnTo>
                  <a:lnTo>
                    <a:pt x="60" y="37"/>
                  </a:lnTo>
                  <a:lnTo>
                    <a:pt x="60" y="30"/>
                  </a:lnTo>
                  <a:lnTo>
                    <a:pt x="60" y="24"/>
                  </a:lnTo>
                  <a:lnTo>
                    <a:pt x="58" y="18"/>
                  </a:lnTo>
                  <a:lnTo>
                    <a:pt x="56" y="13"/>
                  </a:lnTo>
                  <a:lnTo>
                    <a:pt x="52" y="9"/>
                  </a:lnTo>
                  <a:lnTo>
                    <a:pt x="47" y="6"/>
                  </a:lnTo>
                  <a:lnTo>
                    <a:pt x="42" y="2"/>
                  </a:lnTo>
                  <a:lnTo>
                    <a:pt x="37"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328">
              <a:extLst>
                <a:ext uri="{FF2B5EF4-FFF2-40B4-BE49-F238E27FC236}">
                  <a16:creationId xmlns:a16="http://schemas.microsoft.com/office/drawing/2014/main" id="{95BF3BC4-EAD8-4A59-AB4E-4F2CDFCDF31A}"/>
                </a:ext>
              </a:extLst>
            </p:cNvPr>
            <p:cNvSpPr>
              <a:spLocks/>
            </p:cNvSpPr>
            <p:nvPr/>
          </p:nvSpPr>
          <p:spPr bwMode="auto">
            <a:xfrm>
              <a:off x="2838450" y="3219450"/>
              <a:ext cx="19050" cy="19050"/>
            </a:xfrm>
            <a:custGeom>
              <a:avLst/>
              <a:gdLst>
                <a:gd name="T0" fmla="*/ 30 w 60"/>
                <a:gd name="T1" fmla="*/ 0 h 60"/>
                <a:gd name="T2" fmla="*/ 24 w 60"/>
                <a:gd name="T3" fmla="*/ 0 h 60"/>
                <a:gd name="T4" fmla="*/ 19 w 60"/>
                <a:gd name="T5" fmla="*/ 2 h 60"/>
                <a:gd name="T6" fmla="*/ 13 w 60"/>
                <a:gd name="T7" fmla="*/ 6 h 60"/>
                <a:gd name="T8" fmla="*/ 9 w 60"/>
                <a:gd name="T9" fmla="*/ 9 h 60"/>
                <a:gd name="T10" fmla="*/ 5 w 60"/>
                <a:gd name="T11" fmla="*/ 13 h 60"/>
                <a:gd name="T12" fmla="*/ 2 w 60"/>
                <a:gd name="T13" fmla="*/ 18 h 60"/>
                <a:gd name="T14" fmla="*/ 0 w 60"/>
                <a:gd name="T15" fmla="*/ 24 h 60"/>
                <a:gd name="T16" fmla="*/ 0 w 60"/>
                <a:gd name="T17" fmla="*/ 30 h 60"/>
                <a:gd name="T18" fmla="*/ 0 w 60"/>
                <a:gd name="T19" fmla="*/ 36 h 60"/>
                <a:gd name="T20" fmla="*/ 2 w 60"/>
                <a:gd name="T21" fmla="*/ 42 h 60"/>
                <a:gd name="T22" fmla="*/ 5 w 60"/>
                <a:gd name="T23" fmla="*/ 46 h 60"/>
                <a:gd name="T24" fmla="*/ 9 w 60"/>
                <a:gd name="T25" fmla="*/ 52 h 60"/>
                <a:gd name="T26" fmla="*/ 13 w 60"/>
                <a:gd name="T27" fmla="*/ 55 h 60"/>
                <a:gd name="T28" fmla="*/ 19 w 60"/>
                <a:gd name="T29" fmla="*/ 58 h 60"/>
                <a:gd name="T30" fmla="*/ 24 w 60"/>
                <a:gd name="T31" fmla="*/ 59 h 60"/>
                <a:gd name="T32" fmla="*/ 30 w 60"/>
                <a:gd name="T33" fmla="*/ 60 h 60"/>
                <a:gd name="T34" fmla="*/ 36 w 60"/>
                <a:gd name="T35" fmla="*/ 59 h 60"/>
                <a:gd name="T36" fmla="*/ 42 w 60"/>
                <a:gd name="T37" fmla="*/ 58 h 60"/>
                <a:gd name="T38" fmla="*/ 46 w 60"/>
                <a:gd name="T39" fmla="*/ 55 h 60"/>
                <a:gd name="T40" fmla="*/ 51 w 60"/>
                <a:gd name="T41" fmla="*/ 52 h 60"/>
                <a:gd name="T42" fmla="*/ 55 w 60"/>
                <a:gd name="T43" fmla="*/ 47 h 60"/>
                <a:gd name="T44" fmla="*/ 58 w 60"/>
                <a:gd name="T45" fmla="*/ 42 h 60"/>
                <a:gd name="T46" fmla="*/ 59 w 60"/>
                <a:gd name="T47" fmla="*/ 37 h 60"/>
                <a:gd name="T48" fmla="*/ 60 w 60"/>
                <a:gd name="T49" fmla="*/ 30 h 60"/>
                <a:gd name="T50" fmla="*/ 59 w 60"/>
                <a:gd name="T51" fmla="*/ 24 h 60"/>
                <a:gd name="T52" fmla="*/ 58 w 60"/>
                <a:gd name="T53" fmla="*/ 18 h 60"/>
                <a:gd name="T54" fmla="*/ 55 w 60"/>
                <a:gd name="T55" fmla="*/ 13 h 60"/>
                <a:gd name="T56" fmla="*/ 51 w 60"/>
                <a:gd name="T57" fmla="*/ 9 h 60"/>
                <a:gd name="T58" fmla="*/ 46 w 60"/>
                <a:gd name="T59" fmla="*/ 6 h 60"/>
                <a:gd name="T60" fmla="*/ 42 w 60"/>
                <a:gd name="T61" fmla="*/ 2 h 60"/>
                <a:gd name="T62" fmla="*/ 36 w 60"/>
                <a:gd name="T63" fmla="*/ 0 h 60"/>
                <a:gd name="T64" fmla="*/ 30 w 60"/>
                <a:gd name="T6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0"/>
                  </a:moveTo>
                  <a:lnTo>
                    <a:pt x="24" y="0"/>
                  </a:lnTo>
                  <a:lnTo>
                    <a:pt x="19" y="2"/>
                  </a:lnTo>
                  <a:lnTo>
                    <a:pt x="13" y="6"/>
                  </a:lnTo>
                  <a:lnTo>
                    <a:pt x="9" y="9"/>
                  </a:lnTo>
                  <a:lnTo>
                    <a:pt x="5" y="13"/>
                  </a:lnTo>
                  <a:lnTo>
                    <a:pt x="2" y="18"/>
                  </a:lnTo>
                  <a:lnTo>
                    <a:pt x="0" y="24"/>
                  </a:lnTo>
                  <a:lnTo>
                    <a:pt x="0" y="30"/>
                  </a:lnTo>
                  <a:lnTo>
                    <a:pt x="0" y="36"/>
                  </a:lnTo>
                  <a:lnTo>
                    <a:pt x="2" y="42"/>
                  </a:lnTo>
                  <a:lnTo>
                    <a:pt x="5" y="46"/>
                  </a:lnTo>
                  <a:lnTo>
                    <a:pt x="9" y="52"/>
                  </a:lnTo>
                  <a:lnTo>
                    <a:pt x="13" y="55"/>
                  </a:lnTo>
                  <a:lnTo>
                    <a:pt x="19" y="58"/>
                  </a:lnTo>
                  <a:lnTo>
                    <a:pt x="24" y="59"/>
                  </a:lnTo>
                  <a:lnTo>
                    <a:pt x="30" y="60"/>
                  </a:lnTo>
                  <a:lnTo>
                    <a:pt x="36" y="59"/>
                  </a:lnTo>
                  <a:lnTo>
                    <a:pt x="42" y="58"/>
                  </a:lnTo>
                  <a:lnTo>
                    <a:pt x="46" y="55"/>
                  </a:lnTo>
                  <a:lnTo>
                    <a:pt x="51" y="52"/>
                  </a:lnTo>
                  <a:lnTo>
                    <a:pt x="55" y="47"/>
                  </a:lnTo>
                  <a:lnTo>
                    <a:pt x="58" y="42"/>
                  </a:lnTo>
                  <a:lnTo>
                    <a:pt x="59" y="37"/>
                  </a:lnTo>
                  <a:lnTo>
                    <a:pt x="60" y="30"/>
                  </a:lnTo>
                  <a:lnTo>
                    <a:pt x="59" y="24"/>
                  </a:lnTo>
                  <a:lnTo>
                    <a:pt x="58" y="18"/>
                  </a:lnTo>
                  <a:lnTo>
                    <a:pt x="55" y="13"/>
                  </a:lnTo>
                  <a:lnTo>
                    <a:pt x="51" y="9"/>
                  </a:lnTo>
                  <a:lnTo>
                    <a:pt x="46" y="6"/>
                  </a:lnTo>
                  <a:lnTo>
                    <a:pt x="42" y="2"/>
                  </a:lnTo>
                  <a:lnTo>
                    <a:pt x="36"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329">
              <a:extLst>
                <a:ext uri="{FF2B5EF4-FFF2-40B4-BE49-F238E27FC236}">
                  <a16:creationId xmlns:a16="http://schemas.microsoft.com/office/drawing/2014/main" id="{1BFE98A9-36A1-4BE5-8282-0A6D114A07AB}"/>
                </a:ext>
              </a:extLst>
            </p:cNvPr>
            <p:cNvSpPr>
              <a:spLocks/>
            </p:cNvSpPr>
            <p:nvPr/>
          </p:nvSpPr>
          <p:spPr bwMode="auto">
            <a:xfrm>
              <a:off x="2813050" y="3195638"/>
              <a:ext cx="20638" cy="19050"/>
            </a:xfrm>
            <a:custGeom>
              <a:avLst/>
              <a:gdLst>
                <a:gd name="T0" fmla="*/ 30 w 61"/>
                <a:gd name="T1" fmla="*/ 0 h 60"/>
                <a:gd name="T2" fmla="*/ 25 w 61"/>
                <a:gd name="T3" fmla="*/ 0 h 60"/>
                <a:gd name="T4" fmla="*/ 19 w 61"/>
                <a:gd name="T5" fmla="*/ 2 h 60"/>
                <a:gd name="T6" fmla="*/ 14 w 61"/>
                <a:gd name="T7" fmla="*/ 4 h 60"/>
                <a:gd name="T8" fmla="*/ 10 w 61"/>
                <a:gd name="T9" fmla="*/ 9 h 60"/>
                <a:gd name="T10" fmla="*/ 6 w 61"/>
                <a:gd name="T11" fmla="*/ 13 h 60"/>
                <a:gd name="T12" fmla="*/ 3 w 61"/>
                <a:gd name="T13" fmla="*/ 18 h 60"/>
                <a:gd name="T14" fmla="*/ 1 w 61"/>
                <a:gd name="T15" fmla="*/ 24 h 60"/>
                <a:gd name="T16" fmla="*/ 0 w 61"/>
                <a:gd name="T17" fmla="*/ 30 h 60"/>
                <a:gd name="T18" fmla="*/ 1 w 61"/>
                <a:gd name="T19" fmla="*/ 36 h 60"/>
                <a:gd name="T20" fmla="*/ 3 w 61"/>
                <a:gd name="T21" fmla="*/ 42 h 60"/>
                <a:gd name="T22" fmla="*/ 6 w 61"/>
                <a:gd name="T23" fmla="*/ 46 h 60"/>
                <a:gd name="T24" fmla="*/ 10 w 61"/>
                <a:gd name="T25" fmla="*/ 52 h 60"/>
                <a:gd name="T26" fmla="*/ 14 w 61"/>
                <a:gd name="T27" fmla="*/ 55 h 60"/>
                <a:gd name="T28" fmla="*/ 19 w 61"/>
                <a:gd name="T29" fmla="*/ 58 h 60"/>
                <a:gd name="T30" fmla="*/ 25 w 61"/>
                <a:gd name="T31" fmla="*/ 59 h 60"/>
                <a:gd name="T32" fmla="*/ 30 w 61"/>
                <a:gd name="T33" fmla="*/ 60 h 60"/>
                <a:gd name="T34" fmla="*/ 37 w 61"/>
                <a:gd name="T35" fmla="*/ 59 h 60"/>
                <a:gd name="T36" fmla="*/ 42 w 61"/>
                <a:gd name="T37" fmla="*/ 58 h 60"/>
                <a:gd name="T38" fmla="*/ 47 w 61"/>
                <a:gd name="T39" fmla="*/ 55 h 60"/>
                <a:gd name="T40" fmla="*/ 52 w 61"/>
                <a:gd name="T41" fmla="*/ 52 h 60"/>
                <a:gd name="T42" fmla="*/ 56 w 61"/>
                <a:gd name="T43" fmla="*/ 46 h 60"/>
                <a:gd name="T44" fmla="*/ 58 w 61"/>
                <a:gd name="T45" fmla="*/ 42 h 60"/>
                <a:gd name="T46" fmla="*/ 60 w 61"/>
                <a:gd name="T47" fmla="*/ 36 h 60"/>
                <a:gd name="T48" fmla="*/ 61 w 61"/>
                <a:gd name="T49" fmla="*/ 30 h 60"/>
                <a:gd name="T50" fmla="*/ 60 w 61"/>
                <a:gd name="T51" fmla="*/ 24 h 60"/>
                <a:gd name="T52" fmla="*/ 58 w 61"/>
                <a:gd name="T53" fmla="*/ 18 h 60"/>
                <a:gd name="T54" fmla="*/ 56 w 61"/>
                <a:gd name="T55" fmla="*/ 13 h 60"/>
                <a:gd name="T56" fmla="*/ 52 w 61"/>
                <a:gd name="T57" fmla="*/ 9 h 60"/>
                <a:gd name="T58" fmla="*/ 47 w 61"/>
                <a:gd name="T59" fmla="*/ 4 h 60"/>
                <a:gd name="T60" fmla="*/ 42 w 61"/>
                <a:gd name="T61" fmla="*/ 2 h 60"/>
                <a:gd name="T62" fmla="*/ 37 w 61"/>
                <a:gd name="T63" fmla="*/ 0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4"/>
                  </a:lnTo>
                  <a:lnTo>
                    <a:pt x="10" y="9"/>
                  </a:lnTo>
                  <a:lnTo>
                    <a:pt x="6" y="13"/>
                  </a:lnTo>
                  <a:lnTo>
                    <a:pt x="3" y="18"/>
                  </a:lnTo>
                  <a:lnTo>
                    <a:pt x="1" y="24"/>
                  </a:lnTo>
                  <a:lnTo>
                    <a:pt x="0" y="30"/>
                  </a:lnTo>
                  <a:lnTo>
                    <a:pt x="1" y="36"/>
                  </a:lnTo>
                  <a:lnTo>
                    <a:pt x="3" y="42"/>
                  </a:lnTo>
                  <a:lnTo>
                    <a:pt x="6" y="46"/>
                  </a:lnTo>
                  <a:lnTo>
                    <a:pt x="10" y="52"/>
                  </a:lnTo>
                  <a:lnTo>
                    <a:pt x="14" y="55"/>
                  </a:lnTo>
                  <a:lnTo>
                    <a:pt x="19" y="58"/>
                  </a:lnTo>
                  <a:lnTo>
                    <a:pt x="25" y="59"/>
                  </a:lnTo>
                  <a:lnTo>
                    <a:pt x="30" y="60"/>
                  </a:lnTo>
                  <a:lnTo>
                    <a:pt x="37" y="59"/>
                  </a:lnTo>
                  <a:lnTo>
                    <a:pt x="42" y="58"/>
                  </a:lnTo>
                  <a:lnTo>
                    <a:pt x="47" y="55"/>
                  </a:lnTo>
                  <a:lnTo>
                    <a:pt x="52" y="52"/>
                  </a:lnTo>
                  <a:lnTo>
                    <a:pt x="56" y="46"/>
                  </a:lnTo>
                  <a:lnTo>
                    <a:pt x="58" y="42"/>
                  </a:lnTo>
                  <a:lnTo>
                    <a:pt x="60" y="36"/>
                  </a:lnTo>
                  <a:lnTo>
                    <a:pt x="61" y="30"/>
                  </a:lnTo>
                  <a:lnTo>
                    <a:pt x="60" y="24"/>
                  </a:lnTo>
                  <a:lnTo>
                    <a:pt x="58" y="18"/>
                  </a:lnTo>
                  <a:lnTo>
                    <a:pt x="56" y="13"/>
                  </a:lnTo>
                  <a:lnTo>
                    <a:pt x="52" y="9"/>
                  </a:lnTo>
                  <a:lnTo>
                    <a:pt x="47" y="4"/>
                  </a:lnTo>
                  <a:lnTo>
                    <a:pt x="42" y="2"/>
                  </a:lnTo>
                  <a:lnTo>
                    <a:pt x="37" y="0"/>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330">
              <a:extLst>
                <a:ext uri="{FF2B5EF4-FFF2-40B4-BE49-F238E27FC236}">
                  <a16:creationId xmlns:a16="http://schemas.microsoft.com/office/drawing/2014/main" id="{2A854092-6E2E-480C-A939-1ED822252B40}"/>
                </a:ext>
              </a:extLst>
            </p:cNvPr>
            <p:cNvSpPr>
              <a:spLocks/>
            </p:cNvSpPr>
            <p:nvPr/>
          </p:nvSpPr>
          <p:spPr bwMode="auto">
            <a:xfrm>
              <a:off x="2813050" y="3243263"/>
              <a:ext cx="20638" cy="19050"/>
            </a:xfrm>
            <a:custGeom>
              <a:avLst/>
              <a:gdLst>
                <a:gd name="T0" fmla="*/ 30 w 61"/>
                <a:gd name="T1" fmla="*/ 0 h 60"/>
                <a:gd name="T2" fmla="*/ 25 w 61"/>
                <a:gd name="T3" fmla="*/ 0 h 60"/>
                <a:gd name="T4" fmla="*/ 19 w 61"/>
                <a:gd name="T5" fmla="*/ 2 h 60"/>
                <a:gd name="T6" fmla="*/ 14 w 61"/>
                <a:gd name="T7" fmla="*/ 6 h 60"/>
                <a:gd name="T8" fmla="*/ 10 w 61"/>
                <a:gd name="T9" fmla="*/ 9 h 60"/>
                <a:gd name="T10" fmla="*/ 6 w 61"/>
                <a:gd name="T11" fmla="*/ 13 h 60"/>
                <a:gd name="T12" fmla="*/ 3 w 61"/>
                <a:gd name="T13" fmla="*/ 19 h 60"/>
                <a:gd name="T14" fmla="*/ 1 w 61"/>
                <a:gd name="T15" fmla="*/ 24 h 60"/>
                <a:gd name="T16" fmla="*/ 0 w 61"/>
                <a:gd name="T17" fmla="*/ 30 h 60"/>
                <a:gd name="T18" fmla="*/ 1 w 61"/>
                <a:gd name="T19" fmla="*/ 37 h 60"/>
                <a:gd name="T20" fmla="*/ 3 w 61"/>
                <a:gd name="T21" fmla="*/ 42 h 60"/>
                <a:gd name="T22" fmla="*/ 6 w 61"/>
                <a:gd name="T23" fmla="*/ 47 h 60"/>
                <a:gd name="T24" fmla="*/ 10 w 61"/>
                <a:gd name="T25" fmla="*/ 52 h 60"/>
                <a:gd name="T26" fmla="*/ 14 w 61"/>
                <a:gd name="T27" fmla="*/ 55 h 60"/>
                <a:gd name="T28" fmla="*/ 19 w 61"/>
                <a:gd name="T29" fmla="*/ 58 h 60"/>
                <a:gd name="T30" fmla="*/ 25 w 61"/>
                <a:gd name="T31" fmla="*/ 60 h 60"/>
                <a:gd name="T32" fmla="*/ 30 w 61"/>
                <a:gd name="T33" fmla="*/ 60 h 60"/>
                <a:gd name="T34" fmla="*/ 37 w 61"/>
                <a:gd name="T35" fmla="*/ 60 h 60"/>
                <a:gd name="T36" fmla="*/ 42 w 61"/>
                <a:gd name="T37" fmla="*/ 58 h 60"/>
                <a:gd name="T38" fmla="*/ 47 w 61"/>
                <a:gd name="T39" fmla="*/ 55 h 60"/>
                <a:gd name="T40" fmla="*/ 52 w 61"/>
                <a:gd name="T41" fmla="*/ 52 h 60"/>
                <a:gd name="T42" fmla="*/ 56 w 61"/>
                <a:gd name="T43" fmla="*/ 47 h 60"/>
                <a:gd name="T44" fmla="*/ 58 w 61"/>
                <a:gd name="T45" fmla="*/ 42 h 60"/>
                <a:gd name="T46" fmla="*/ 60 w 61"/>
                <a:gd name="T47" fmla="*/ 37 h 60"/>
                <a:gd name="T48" fmla="*/ 61 w 61"/>
                <a:gd name="T49" fmla="*/ 30 h 60"/>
                <a:gd name="T50" fmla="*/ 60 w 61"/>
                <a:gd name="T51" fmla="*/ 24 h 60"/>
                <a:gd name="T52" fmla="*/ 58 w 61"/>
                <a:gd name="T53" fmla="*/ 19 h 60"/>
                <a:gd name="T54" fmla="*/ 56 w 61"/>
                <a:gd name="T55" fmla="*/ 13 h 60"/>
                <a:gd name="T56" fmla="*/ 52 w 61"/>
                <a:gd name="T57" fmla="*/ 9 h 60"/>
                <a:gd name="T58" fmla="*/ 47 w 61"/>
                <a:gd name="T59" fmla="*/ 6 h 60"/>
                <a:gd name="T60" fmla="*/ 42 w 61"/>
                <a:gd name="T61" fmla="*/ 2 h 60"/>
                <a:gd name="T62" fmla="*/ 37 w 61"/>
                <a:gd name="T63" fmla="*/ 1 h 60"/>
                <a:gd name="T64" fmla="*/ 30 w 61"/>
                <a:gd name="T65" fmla="*/ 0 h 60"/>
                <a:gd name="T66" fmla="*/ 30 w 61"/>
                <a:gd name="T6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60">
                  <a:moveTo>
                    <a:pt x="30" y="0"/>
                  </a:moveTo>
                  <a:lnTo>
                    <a:pt x="25" y="0"/>
                  </a:lnTo>
                  <a:lnTo>
                    <a:pt x="19" y="2"/>
                  </a:lnTo>
                  <a:lnTo>
                    <a:pt x="14" y="6"/>
                  </a:lnTo>
                  <a:lnTo>
                    <a:pt x="10" y="9"/>
                  </a:lnTo>
                  <a:lnTo>
                    <a:pt x="6" y="13"/>
                  </a:lnTo>
                  <a:lnTo>
                    <a:pt x="3" y="19"/>
                  </a:lnTo>
                  <a:lnTo>
                    <a:pt x="1" y="24"/>
                  </a:lnTo>
                  <a:lnTo>
                    <a:pt x="0" y="30"/>
                  </a:lnTo>
                  <a:lnTo>
                    <a:pt x="1" y="37"/>
                  </a:lnTo>
                  <a:lnTo>
                    <a:pt x="3" y="42"/>
                  </a:lnTo>
                  <a:lnTo>
                    <a:pt x="6" y="47"/>
                  </a:lnTo>
                  <a:lnTo>
                    <a:pt x="10" y="52"/>
                  </a:lnTo>
                  <a:lnTo>
                    <a:pt x="14" y="55"/>
                  </a:lnTo>
                  <a:lnTo>
                    <a:pt x="19" y="58"/>
                  </a:lnTo>
                  <a:lnTo>
                    <a:pt x="25" y="60"/>
                  </a:lnTo>
                  <a:lnTo>
                    <a:pt x="30" y="60"/>
                  </a:lnTo>
                  <a:lnTo>
                    <a:pt x="37" y="60"/>
                  </a:lnTo>
                  <a:lnTo>
                    <a:pt x="42" y="58"/>
                  </a:lnTo>
                  <a:lnTo>
                    <a:pt x="47" y="55"/>
                  </a:lnTo>
                  <a:lnTo>
                    <a:pt x="52" y="52"/>
                  </a:lnTo>
                  <a:lnTo>
                    <a:pt x="56" y="47"/>
                  </a:lnTo>
                  <a:lnTo>
                    <a:pt x="58" y="42"/>
                  </a:lnTo>
                  <a:lnTo>
                    <a:pt x="60" y="37"/>
                  </a:lnTo>
                  <a:lnTo>
                    <a:pt x="61" y="30"/>
                  </a:lnTo>
                  <a:lnTo>
                    <a:pt x="60" y="24"/>
                  </a:lnTo>
                  <a:lnTo>
                    <a:pt x="58" y="19"/>
                  </a:lnTo>
                  <a:lnTo>
                    <a:pt x="56" y="13"/>
                  </a:lnTo>
                  <a:lnTo>
                    <a:pt x="52" y="9"/>
                  </a:lnTo>
                  <a:lnTo>
                    <a:pt x="47" y="6"/>
                  </a:lnTo>
                  <a:lnTo>
                    <a:pt x="42" y="2"/>
                  </a:lnTo>
                  <a:lnTo>
                    <a:pt x="37" y="1"/>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29">
            <a:extLst>
              <a:ext uri="{FF2B5EF4-FFF2-40B4-BE49-F238E27FC236}">
                <a16:creationId xmlns:a16="http://schemas.microsoft.com/office/drawing/2014/main" id="{27D96532-8BC1-4DC3-8ED0-2FC35D5D6693}"/>
              </a:ext>
            </a:extLst>
          </p:cNvPr>
          <p:cNvGrpSpPr/>
          <p:nvPr/>
        </p:nvGrpSpPr>
        <p:grpSpPr>
          <a:xfrm>
            <a:off x="6116931" y="1751369"/>
            <a:ext cx="131684" cy="172715"/>
            <a:chOff x="3784600" y="2508250"/>
            <a:chExt cx="219075" cy="287338"/>
          </a:xfrm>
          <a:solidFill>
            <a:schemeClr val="bg1"/>
          </a:solidFill>
        </p:grpSpPr>
        <p:sp>
          <p:nvSpPr>
            <p:cNvPr id="31" name="Freeform 31">
              <a:extLst>
                <a:ext uri="{FF2B5EF4-FFF2-40B4-BE49-F238E27FC236}">
                  <a16:creationId xmlns:a16="http://schemas.microsoft.com/office/drawing/2014/main" id="{70518687-475D-4FFB-978A-367476F1D196}"/>
                </a:ext>
              </a:extLst>
            </p:cNvPr>
            <p:cNvSpPr>
              <a:spLocks noEditPoints="1"/>
            </p:cNvSpPr>
            <p:nvPr/>
          </p:nvSpPr>
          <p:spPr bwMode="auto">
            <a:xfrm>
              <a:off x="3784600" y="2508250"/>
              <a:ext cx="219075" cy="287338"/>
            </a:xfrm>
            <a:custGeom>
              <a:avLst/>
              <a:gdLst>
                <a:gd name="T0" fmla="*/ 30 w 692"/>
                <a:gd name="T1" fmla="*/ 874 h 904"/>
                <a:gd name="T2" fmla="*/ 75 w 692"/>
                <a:gd name="T3" fmla="*/ 512 h 904"/>
                <a:gd name="T4" fmla="*/ 80 w 692"/>
                <a:gd name="T5" fmla="*/ 511 h 904"/>
                <a:gd name="T6" fmla="*/ 86 w 692"/>
                <a:gd name="T7" fmla="*/ 508 h 904"/>
                <a:gd name="T8" fmla="*/ 89 w 692"/>
                <a:gd name="T9" fmla="*/ 502 h 904"/>
                <a:gd name="T10" fmla="*/ 90 w 692"/>
                <a:gd name="T11" fmla="*/ 497 h 904"/>
                <a:gd name="T12" fmla="*/ 89 w 692"/>
                <a:gd name="T13" fmla="*/ 344 h 904"/>
                <a:gd name="T14" fmla="*/ 87 w 692"/>
                <a:gd name="T15" fmla="*/ 338 h 904"/>
                <a:gd name="T16" fmla="*/ 83 w 692"/>
                <a:gd name="T17" fmla="*/ 334 h 904"/>
                <a:gd name="T18" fmla="*/ 78 w 692"/>
                <a:gd name="T19" fmla="*/ 332 h 904"/>
                <a:gd name="T20" fmla="*/ 30 w 692"/>
                <a:gd name="T21" fmla="*/ 331 h 904"/>
                <a:gd name="T22" fmla="*/ 475 w 692"/>
                <a:gd name="T23" fmla="*/ 30 h 904"/>
                <a:gd name="T24" fmla="*/ 662 w 692"/>
                <a:gd name="T25" fmla="*/ 874 h 904"/>
                <a:gd name="T26" fmla="*/ 492 w 692"/>
                <a:gd name="T27" fmla="*/ 5 h 904"/>
                <a:gd name="T28" fmla="*/ 487 w 692"/>
                <a:gd name="T29" fmla="*/ 2 h 904"/>
                <a:gd name="T30" fmla="*/ 481 w 692"/>
                <a:gd name="T31" fmla="*/ 0 h 904"/>
                <a:gd name="T32" fmla="*/ 12 w 692"/>
                <a:gd name="T33" fmla="*/ 0 h 904"/>
                <a:gd name="T34" fmla="*/ 6 w 692"/>
                <a:gd name="T35" fmla="*/ 3 h 904"/>
                <a:gd name="T36" fmla="*/ 2 w 692"/>
                <a:gd name="T37" fmla="*/ 7 h 904"/>
                <a:gd name="T38" fmla="*/ 0 w 692"/>
                <a:gd name="T39" fmla="*/ 12 h 904"/>
                <a:gd name="T40" fmla="*/ 0 w 692"/>
                <a:gd name="T41" fmla="*/ 346 h 904"/>
                <a:gd name="T42" fmla="*/ 1 w 692"/>
                <a:gd name="T43" fmla="*/ 352 h 904"/>
                <a:gd name="T44" fmla="*/ 4 w 692"/>
                <a:gd name="T45" fmla="*/ 357 h 904"/>
                <a:gd name="T46" fmla="*/ 8 w 692"/>
                <a:gd name="T47" fmla="*/ 360 h 904"/>
                <a:gd name="T48" fmla="*/ 15 w 692"/>
                <a:gd name="T49" fmla="*/ 361 h 904"/>
                <a:gd name="T50" fmla="*/ 60 w 692"/>
                <a:gd name="T51" fmla="*/ 482 h 904"/>
                <a:gd name="T52" fmla="*/ 12 w 692"/>
                <a:gd name="T53" fmla="*/ 482 h 904"/>
                <a:gd name="T54" fmla="*/ 6 w 692"/>
                <a:gd name="T55" fmla="*/ 484 h 904"/>
                <a:gd name="T56" fmla="*/ 2 w 692"/>
                <a:gd name="T57" fmla="*/ 488 h 904"/>
                <a:gd name="T58" fmla="*/ 0 w 692"/>
                <a:gd name="T59" fmla="*/ 494 h 904"/>
                <a:gd name="T60" fmla="*/ 0 w 692"/>
                <a:gd name="T61" fmla="*/ 889 h 904"/>
                <a:gd name="T62" fmla="*/ 1 w 692"/>
                <a:gd name="T63" fmla="*/ 894 h 904"/>
                <a:gd name="T64" fmla="*/ 4 w 692"/>
                <a:gd name="T65" fmla="*/ 899 h 904"/>
                <a:gd name="T66" fmla="*/ 8 w 692"/>
                <a:gd name="T67" fmla="*/ 902 h 904"/>
                <a:gd name="T68" fmla="*/ 15 w 692"/>
                <a:gd name="T69" fmla="*/ 904 h 904"/>
                <a:gd name="T70" fmla="*/ 680 w 692"/>
                <a:gd name="T71" fmla="*/ 902 h 904"/>
                <a:gd name="T72" fmla="*/ 685 w 692"/>
                <a:gd name="T73" fmla="*/ 900 h 904"/>
                <a:gd name="T74" fmla="*/ 689 w 692"/>
                <a:gd name="T75" fmla="*/ 897 h 904"/>
                <a:gd name="T76" fmla="*/ 692 w 692"/>
                <a:gd name="T77" fmla="*/ 892 h 904"/>
                <a:gd name="T78" fmla="*/ 692 w 692"/>
                <a:gd name="T79" fmla="*/ 211 h 904"/>
                <a:gd name="T80" fmla="*/ 690 w 692"/>
                <a:gd name="T81" fmla="*/ 205 h 904"/>
                <a:gd name="T82" fmla="*/ 687 w 692"/>
                <a:gd name="T83" fmla="*/ 20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904">
                  <a:moveTo>
                    <a:pt x="662" y="874"/>
                  </a:moveTo>
                  <a:lnTo>
                    <a:pt x="30" y="874"/>
                  </a:lnTo>
                  <a:lnTo>
                    <a:pt x="30" y="512"/>
                  </a:lnTo>
                  <a:lnTo>
                    <a:pt x="75" y="512"/>
                  </a:lnTo>
                  <a:lnTo>
                    <a:pt x="78" y="511"/>
                  </a:lnTo>
                  <a:lnTo>
                    <a:pt x="80" y="511"/>
                  </a:lnTo>
                  <a:lnTo>
                    <a:pt x="83" y="509"/>
                  </a:lnTo>
                  <a:lnTo>
                    <a:pt x="86" y="508"/>
                  </a:lnTo>
                  <a:lnTo>
                    <a:pt x="87" y="506"/>
                  </a:lnTo>
                  <a:lnTo>
                    <a:pt x="89" y="502"/>
                  </a:lnTo>
                  <a:lnTo>
                    <a:pt x="89" y="500"/>
                  </a:lnTo>
                  <a:lnTo>
                    <a:pt x="90" y="497"/>
                  </a:lnTo>
                  <a:lnTo>
                    <a:pt x="90" y="346"/>
                  </a:lnTo>
                  <a:lnTo>
                    <a:pt x="89" y="344"/>
                  </a:lnTo>
                  <a:lnTo>
                    <a:pt x="89" y="340"/>
                  </a:lnTo>
                  <a:lnTo>
                    <a:pt x="87" y="338"/>
                  </a:lnTo>
                  <a:lnTo>
                    <a:pt x="86" y="336"/>
                  </a:lnTo>
                  <a:lnTo>
                    <a:pt x="83" y="334"/>
                  </a:lnTo>
                  <a:lnTo>
                    <a:pt x="80" y="333"/>
                  </a:lnTo>
                  <a:lnTo>
                    <a:pt x="78" y="332"/>
                  </a:lnTo>
                  <a:lnTo>
                    <a:pt x="75" y="331"/>
                  </a:lnTo>
                  <a:lnTo>
                    <a:pt x="30" y="331"/>
                  </a:lnTo>
                  <a:lnTo>
                    <a:pt x="30" y="30"/>
                  </a:lnTo>
                  <a:lnTo>
                    <a:pt x="475" y="30"/>
                  </a:lnTo>
                  <a:lnTo>
                    <a:pt x="662" y="217"/>
                  </a:lnTo>
                  <a:lnTo>
                    <a:pt x="662" y="874"/>
                  </a:lnTo>
                  <a:close/>
                  <a:moveTo>
                    <a:pt x="687" y="200"/>
                  </a:moveTo>
                  <a:lnTo>
                    <a:pt x="492" y="5"/>
                  </a:lnTo>
                  <a:lnTo>
                    <a:pt x="489" y="3"/>
                  </a:lnTo>
                  <a:lnTo>
                    <a:pt x="487" y="2"/>
                  </a:lnTo>
                  <a:lnTo>
                    <a:pt x="484" y="0"/>
                  </a:lnTo>
                  <a:lnTo>
                    <a:pt x="481" y="0"/>
                  </a:lnTo>
                  <a:lnTo>
                    <a:pt x="15" y="0"/>
                  </a:lnTo>
                  <a:lnTo>
                    <a:pt x="12" y="0"/>
                  </a:lnTo>
                  <a:lnTo>
                    <a:pt x="8" y="2"/>
                  </a:lnTo>
                  <a:lnTo>
                    <a:pt x="6" y="3"/>
                  </a:lnTo>
                  <a:lnTo>
                    <a:pt x="4" y="5"/>
                  </a:lnTo>
                  <a:lnTo>
                    <a:pt x="2" y="7"/>
                  </a:lnTo>
                  <a:lnTo>
                    <a:pt x="1" y="9"/>
                  </a:lnTo>
                  <a:lnTo>
                    <a:pt x="0" y="12"/>
                  </a:lnTo>
                  <a:lnTo>
                    <a:pt x="0" y="15"/>
                  </a:lnTo>
                  <a:lnTo>
                    <a:pt x="0" y="346"/>
                  </a:lnTo>
                  <a:lnTo>
                    <a:pt x="0" y="349"/>
                  </a:lnTo>
                  <a:lnTo>
                    <a:pt x="1" y="352"/>
                  </a:lnTo>
                  <a:lnTo>
                    <a:pt x="2" y="354"/>
                  </a:lnTo>
                  <a:lnTo>
                    <a:pt x="4" y="357"/>
                  </a:lnTo>
                  <a:lnTo>
                    <a:pt x="6" y="359"/>
                  </a:lnTo>
                  <a:lnTo>
                    <a:pt x="8" y="360"/>
                  </a:lnTo>
                  <a:lnTo>
                    <a:pt x="12" y="361"/>
                  </a:lnTo>
                  <a:lnTo>
                    <a:pt x="15" y="361"/>
                  </a:lnTo>
                  <a:lnTo>
                    <a:pt x="60" y="361"/>
                  </a:lnTo>
                  <a:lnTo>
                    <a:pt x="60" y="482"/>
                  </a:lnTo>
                  <a:lnTo>
                    <a:pt x="15" y="482"/>
                  </a:lnTo>
                  <a:lnTo>
                    <a:pt x="12" y="482"/>
                  </a:lnTo>
                  <a:lnTo>
                    <a:pt x="8" y="483"/>
                  </a:lnTo>
                  <a:lnTo>
                    <a:pt x="6" y="484"/>
                  </a:lnTo>
                  <a:lnTo>
                    <a:pt x="4" y="486"/>
                  </a:lnTo>
                  <a:lnTo>
                    <a:pt x="2" y="488"/>
                  </a:lnTo>
                  <a:lnTo>
                    <a:pt x="1" y="491"/>
                  </a:lnTo>
                  <a:lnTo>
                    <a:pt x="0" y="494"/>
                  </a:lnTo>
                  <a:lnTo>
                    <a:pt x="0" y="497"/>
                  </a:lnTo>
                  <a:lnTo>
                    <a:pt x="0" y="889"/>
                  </a:lnTo>
                  <a:lnTo>
                    <a:pt x="0" y="891"/>
                  </a:lnTo>
                  <a:lnTo>
                    <a:pt x="1" y="894"/>
                  </a:lnTo>
                  <a:lnTo>
                    <a:pt x="2" y="897"/>
                  </a:lnTo>
                  <a:lnTo>
                    <a:pt x="4" y="899"/>
                  </a:lnTo>
                  <a:lnTo>
                    <a:pt x="6" y="900"/>
                  </a:lnTo>
                  <a:lnTo>
                    <a:pt x="8" y="902"/>
                  </a:lnTo>
                  <a:lnTo>
                    <a:pt x="12" y="902"/>
                  </a:lnTo>
                  <a:lnTo>
                    <a:pt x="15" y="904"/>
                  </a:lnTo>
                  <a:lnTo>
                    <a:pt x="677" y="904"/>
                  </a:lnTo>
                  <a:lnTo>
                    <a:pt x="680" y="902"/>
                  </a:lnTo>
                  <a:lnTo>
                    <a:pt x="683" y="902"/>
                  </a:lnTo>
                  <a:lnTo>
                    <a:pt x="685" y="900"/>
                  </a:lnTo>
                  <a:lnTo>
                    <a:pt x="687" y="899"/>
                  </a:lnTo>
                  <a:lnTo>
                    <a:pt x="689" y="897"/>
                  </a:lnTo>
                  <a:lnTo>
                    <a:pt x="690" y="894"/>
                  </a:lnTo>
                  <a:lnTo>
                    <a:pt x="692" y="892"/>
                  </a:lnTo>
                  <a:lnTo>
                    <a:pt x="692" y="889"/>
                  </a:lnTo>
                  <a:lnTo>
                    <a:pt x="692" y="211"/>
                  </a:lnTo>
                  <a:lnTo>
                    <a:pt x="692" y="207"/>
                  </a:lnTo>
                  <a:lnTo>
                    <a:pt x="690" y="205"/>
                  </a:lnTo>
                  <a:lnTo>
                    <a:pt x="689" y="202"/>
                  </a:lnTo>
                  <a:lnTo>
                    <a:pt x="687" y="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32">
              <a:extLst>
                <a:ext uri="{FF2B5EF4-FFF2-40B4-BE49-F238E27FC236}">
                  <a16:creationId xmlns:a16="http://schemas.microsoft.com/office/drawing/2014/main" id="{C387781C-476D-4F25-85D2-A6F813601B8F}"/>
                </a:ext>
              </a:extLst>
            </p:cNvPr>
            <p:cNvSpPr>
              <a:spLocks/>
            </p:cNvSpPr>
            <p:nvPr/>
          </p:nvSpPr>
          <p:spPr bwMode="auto">
            <a:xfrm>
              <a:off x="3832225" y="2546350"/>
              <a:ext cx="9525" cy="66675"/>
            </a:xfrm>
            <a:custGeom>
              <a:avLst/>
              <a:gdLst>
                <a:gd name="T0" fmla="*/ 15 w 30"/>
                <a:gd name="T1" fmla="*/ 0 h 210"/>
                <a:gd name="T2" fmla="*/ 12 w 30"/>
                <a:gd name="T3" fmla="*/ 0 h 210"/>
                <a:gd name="T4" fmla="*/ 9 w 30"/>
                <a:gd name="T5" fmla="*/ 1 h 210"/>
                <a:gd name="T6" fmla="*/ 6 w 30"/>
                <a:gd name="T7" fmla="*/ 2 h 210"/>
                <a:gd name="T8" fmla="*/ 4 w 30"/>
                <a:gd name="T9" fmla="*/ 4 h 210"/>
                <a:gd name="T10" fmla="*/ 2 w 30"/>
                <a:gd name="T11" fmla="*/ 6 h 210"/>
                <a:gd name="T12" fmla="*/ 1 w 30"/>
                <a:gd name="T13" fmla="*/ 9 h 210"/>
                <a:gd name="T14" fmla="*/ 0 w 30"/>
                <a:gd name="T15" fmla="*/ 11 h 210"/>
                <a:gd name="T16" fmla="*/ 0 w 30"/>
                <a:gd name="T17" fmla="*/ 15 h 210"/>
                <a:gd name="T18" fmla="*/ 0 w 30"/>
                <a:gd name="T19" fmla="*/ 195 h 210"/>
                <a:gd name="T20" fmla="*/ 0 w 30"/>
                <a:gd name="T21" fmla="*/ 198 h 210"/>
                <a:gd name="T22" fmla="*/ 1 w 30"/>
                <a:gd name="T23" fmla="*/ 201 h 210"/>
                <a:gd name="T24" fmla="*/ 2 w 30"/>
                <a:gd name="T25" fmla="*/ 203 h 210"/>
                <a:gd name="T26" fmla="*/ 4 w 30"/>
                <a:gd name="T27" fmla="*/ 206 h 210"/>
                <a:gd name="T28" fmla="*/ 6 w 30"/>
                <a:gd name="T29" fmla="*/ 208 h 210"/>
                <a:gd name="T30" fmla="*/ 9 w 30"/>
                <a:gd name="T31" fmla="*/ 209 h 210"/>
                <a:gd name="T32" fmla="*/ 12 w 30"/>
                <a:gd name="T33" fmla="*/ 210 h 210"/>
                <a:gd name="T34" fmla="*/ 15 w 30"/>
                <a:gd name="T35" fmla="*/ 210 h 210"/>
                <a:gd name="T36" fmla="*/ 18 w 30"/>
                <a:gd name="T37" fmla="*/ 210 h 210"/>
                <a:gd name="T38" fmla="*/ 20 w 30"/>
                <a:gd name="T39" fmla="*/ 209 h 210"/>
                <a:gd name="T40" fmla="*/ 24 w 30"/>
                <a:gd name="T41" fmla="*/ 208 h 210"/>
                <a:gd name="T42" fmla="*/ 26 w 30"/>
                <a:gd name="T43" fmla="*/ 206 h 210"/>
                <a:gd name="T44" fmla="*/ 28 w 30"/>
                <a:gd name="T45" fmla="*/ 203 h 210"/>
                <a:gd name="T46" fmla="*/ 29 w 30"/>
                <a:gd name="T47" fmla="*/ 201 h 210"/>
                <a:gd name="T48" fmla="*/ 30 w 30"/>
                <a:gd name="T49" fmla="*/ 198 h 210"/>
                <a:gd name="T50" fmla="*/ 30 w 30"/>
                <a:gd name="T51" fmla="*/ 195 h 210"/>
                <a:gd name="T52" fmla="*/ 30 w 30"/>
                <a:gd name="T53" fmla="*/ 15 h 210"/>
                <a:gd name="T54" fmla="*/ 30 w 30"/>
                <a:gd name="T55" fmla="*/ 11 h 210"/>
                <a:gd name="T56" fmla="*/ 29 w 30"/>
                <a:gd name="T57" fmla="*/ 8 h 210"/>
                <a:gd name="T58" fmla="*/ 28 w 30"/>
                <a:gd name="T59" fmla="*/ 6 h 210"/>
                <a:gd name="T60" fmla="*/ 26 w 30"/>
                <a:gd name="T61" fmla="*/ 4 h 210"/>
                <a:gd name="T62" fmla="*/ 24 w 30"/>
                <a:gd name="T63" fmla="*/ 2 h 210"/>
                <a:gd name="T64" fmla="*/ 20 w 30"/>
                <a:gd name="T65" fmla="*/ 1 h 210"/>
                <a:gd name="T66" fmla="*/ 18 w 30"/>
                <a:gd name="T67" fmla="*/ 0 h 210"/>
                <a:gd name="T68" fmla="*/ 15 w 30"/>
                <a:gd name="T69" fmla="*/ 0 h 210"/>
                <a:gd name="T70" fmla="*/ 15 w 30"/>
                <a:gd name="T7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210">
                  <a:moveTo>
                    <a:pt x="15" y="0"/>
                  </a:moveTo>
                  <a:lnTo>
                    <a:pt x="12" y="0"/>
                  </a:lnTo>
                  <a:lnTo>
                    <a:pt x="9" y="1"/>
                  </a:lnTo>
                  <a:lnTo>
                    <a:pt x="6" y="2"/>
                  </a:lnTo>
                  <a:lnTo>
                    <a:pt x="4" y="4"/>
                  </a:lnTo>
                  <a:lnTo>
                    <a:pt x="2" y="6"/>
                  </a:lnTo>
                  <a:lnTo>
                    <a:pt x="1" y="9"/>
                  </a:lnTo>
                  <a:lnTo>
                    <a:pt x="0" y="11"/>
                  </a:lnTo>
                  <a:lnTo>
                    <a:pt x="0" y="15"/>
                  </a:lnTo>
                  <a:lnTo>
                    <a:pt x="0" y="195"/>
                  </a:lnTo>
                  <a:lnTo>
                    <a:pt x="0" y="198"/>
                  </a:lnTo>
                  <a:lnTo>
                    <a:pt x="1" y="201"/>
                  </a:lnTo>
                  <a:lnTo>
                    <a:pt x="2" y="203"/>
                  </a:lnTo>
                  <a:lnTo>
                    <a:pt x="4" y="206"/>
                  </a:lnTo>
                  <a:lnTo>
                    <a:pt x="6" y="208"/>
                  </a:lnTo>
                  <a:lnTo>
                    <a:pt x="9" y="209"/>
                  </a:lnTo>
                  <a:lnTo>
                    <a:pt x="12" y="210"/>
                  </a:lnTo>
                  <a:lnTo>
                    <a:pt x="15" y="210"/>
                  </a:lnTo>
                  <a:lnTo>
                    <a:pt x="18" y="210"/>
                  </a:lnTo>
                  <a:lnTo>
                    <a:pt x="20"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0" y="1"/>
                  </a:lnTo>
                  <a:lnTo>
                    <a:pt x="18"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33">
              <a:extLst>
                <a:ext uri="{FF2B5EF4-FFF2-40B4-BE49-F238E27FC236}">
                  <a16:creationId xmlns:a16="http://schemas.microsoft.com/office/drawing/2014/main" id="{FF94D14D-555C-4856-84A8-57492219D348}"/>
                </a:ext>
              </a:extLst>
            </p:cNvPr>
            <p:cNvSpPr>
              <a:spLocks/>
            </p:cNvSpPr>
            <p:nvPr/>
          </p:nvSpPr>
          <p:spPr bwMode="auto">
            <a:xfrm>
              <a:off x="3870325" y="2546350"/>
              <a:ext cx="9525" cy="66675"/>
            </a:xfrm>
            <a:custGeom>
              <a:avLst/>
              <a:gdLst>
                <a:gd name="T0" fmla="*/ 15 w 30"/>
                <a:gd name="T1" fmla="*/ 210 h 210"/>
                <a:gd name="T2" fmla="*/ 18 w 30"/>
                <a:gd name="T3" fmla="*/ 210 h 210"/>
                <a:gd name="T4" fmla="*/ 22 w 30"/>
                <a:gd name="T5" fmla="*/ 209 h 210"/>
                <a:gd name="T6" fmla="*/ 24 w 30"/>
                <a:gd name="T7" fmla="*/ 208 h 210"/>
                <a:gd name="T8" fmla="*/ 26 w 30"/>
                <a:gd name="T9" fmla="*/ 206 h 210"/>
                <a:gd name="T10" fmla="*/ 28 w 30"/>
                <a:gd name="T11" fmla="*/ 203 h 210"/>
                <a:gd name="T12" fmla="*/ 29 w 30"/>
                <a:gd name="T13" fmla="*/ 201 h 210"/>
                <a:gd name="T14" fmla="*/ 30 w 30"/>
                <a:gd name="T15" fmla="*/ 198 h 210"/>
                <a:gd name="T16" fmla="*/ 30 w 30"/>
                <a:gd name="T17" fmla="*/ 195 h 210"/>
                <a:gd name="T18" fmla="*/ 30 w 30"/>
                <a:gd name="T19" fmla="*/ 15 h 210"/>
                <a:gd name="T20" fmla="*/ 30 w 30"/>
                <a:gd name="T21" fmla="*/ 11 h 210"/>
                <a:gd name="T22" fmla="*/ 29 w 30"/>
                <a:gd name="T23" fmla="*/ 8 h 210"/>
                <a:gd name="T24" fmla="*/ 28 w 30"/>
                <a:gd name="T25" fmla="*/ 6 h 210"/>
                <a:gd name="T26" fmla="*/ 26 w 30"/>
                <a:gd name="T27" fmla="*/ 4 h 210"/>
                <a:gd name="T28" fmla="*/ 24 w 30"/>
                <a:gd name="T29" fmla="*/ 2 h 210"/>
                <a:gd name="T30" fmla="*/ 22 w 30"/>
                <a:gd name="T31" fmla="*/ 1 h 210"/>
                <a:gd name="T32" fmla="*/ 18 w 30"/>
                <a:gd name="T33" fmla="*/ 0 h 210"/>
                <a:gd name="T34" fmla="*/ 15 w 30"/>
                <a:gd name="T35" fmla="*/ 0 h 210"/>
                <a:gd name="T36" fmla="*/ 12 w 30"/>
                <a:gd name="T37" fmla="*/ 0 h 210"/>
                <a:gd name="T38" fmla="*/ 10 w 30"/>
                <a:gd name="T39" fmla="*/ 1 h 210"/>
                <a:gd name="T40" fmla="*/ 7 w 30"/>
                <a:gd name="T41" fmla="*/ 2 h 210"/>
                <a:gd name="T42" fmla="*/ 4 w 30"/>
                <a:gd name="T43" fmla="*/ 4 h 210"/>
                <a:gd name="T44" fmla="*/ 3 w 30"/>
                <a:gd name="T45" fmla="*/ 6 h 210"/>
                <a:gd name="T46" fmla="*/ 1 w 30"/>
                <a:gd name="T47" fmla="*/ 9 h 210"/>
                <a:gd name="T48" fmla="*/ 0 w 30"/>
                <a:gd name="T49" fmla="*/ 11 h 210"/>
                <a:gd name="T50" fmla="*/ 0 w 30"/>
                <a:gd name="T51" fmla="*/ 15 h 210"/>
                <a:gd name="T52" fmla="*/ 0 w 30"/>
                <a:gd name="T53" fmla="*/ 195 h 210"/>
                <a:gd name="T54" fmla="*/ 0 w 30"/>
                <a:gd name="T55" fmla="*/ 198 h 210"/>
                <a:gd name="T56" fmla="*/ 1 w 30"/>
                <a:gd name="T57" fmla="*/ 201 h 210"/>
                <a:gd name="T58" fmla="*/ 3 w 30"/>
                <a:gd name="T59" fmla="*/ 203 h 210"/>
                <a:gd name="T60" fmla="*/ 4 w 30"/>
                <a:gd name="T61" fmla="*/ 206 h 210"/>
                <a:gd name="T62" fmla="*/ 7 w 30"/>
                <a:gd name="T63" fmla="*/ 208 h 210"/>
                <a:gd name="T64" fmla="*/ 10 w 30"/>
                <a:gd name="T65" fmla="*/ 209 h 210"/>
                <a:gd name="T66" fmla="*/ 12 w 30"/>
                <a:gd name="T67" fmla="*/ 210 h 210"/>
                <a:gd name="T68" fmla="*/ 15 w 30"/>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10">
                  <a:moveTo>
                    <a:pt x="15" y="210"/>
                  </a:moveTo>
                  <a:lnTo>
                    <a:pt x="18" y="210"/>
                  </a:lnTo>
                  <a:lnTo>
                    <a:pt x="22" y="209"/>
                  </a:lnTo>
                  <a:lnTo>
                    <a:pt x="24" y="208"/>
                  </a:lnTo>
                  <a:lnTo>
                    <a:pt x="26" y="206"/>
                  </a:lnTo>
                  <a:lnTo>
                    <a:pt x="28" y="203"/>
                  </a:lnTo>
                  <a:lnTo>
                    <a:pt x="29" y="201"/>
                  </a:lnTo>
                  <a:lnTo>
                    <a:pt x="30" y="198"/>
                  </a:lnTo>
                  <a:lnTo>
                    <a:pt x="30" y="195"/>
                  </a:lnTo>
                  <a:lnTo>
                    <a:pt x="30" y="15"/>
                  </a:lnTo>
                  <a:lnTo>
                    <a:pt x="30" y="11"/>
                  </a:lnTo>
                  <a:lnTo>
                    <a:pt x="29" y="8"/>
                  </a:lnTo>
                  <a:lnTo>
                    <a:pt x="28" y="6"/>
                  </a:lnTo>
                  <a:lnTo>
                    <a:pt x="26" y="4"/>
                  </a:lnTo>
                  <a:lnTo>
                    <a:pt x="24" y="2"/>
                  </a:lnTo>
                  <a:lnTo>
                    <a:pt x="22" y="1"/>
                  </a:lnTo>
                  <a:lnTo>
                    <a:pt x="18" y="0"/>
                  </a:lnTo>
                  <a:lnTo>
                    <a:pt x="15" y="0"/>
                  </a:lnTo>
                  <a:lnTo>
                    <a:pt x="12" y="0"/>
                  </a:lnTo>
                  <a:lnTo>
                    <a:pt x="10" y="1"/>
                  </a:lnTo>
                  <a:lnTo>
                    <a:pt x="7" y="2"/>
                  </a:lnTo>
                  <a:lnTo>
                    <a:pt x="4" y="4"/>
                  </a:lnTo>
                  <a:lnTo>
                    <a:pt x="3" y="6"/>
                  </a:lnTo>
                  <a:lnTo>
                    <a:pt x="1" y="9"/>
                  </a:lnTo>
                  <a:lnTo>
                    <a:pt x="0" y="11"/>
                  </a:lnTo>
                  <a:lnTo>
                    <a:pt x="0" y="15"/>
                  </a:lnTo>
                  <a:lnTo>
                    <a:pt x="0" y="195"/>
                  </a:lnTo>
                  <a:lnTo>
                    <a:pt x="0" y="198"/>
                  </a:lnTo>
                  <a:lnTo>
                    <a:pt x="1" y="201"/>
                  </a:lnTo>
                  <a:lnTo>
                    <a:pt x="3" y="203"/>
                  </a:lnTo>
                  <a:lnTo>
                    <a:pt x="4" y="206"/>
                  </a:lnTo>
                  <a:lnTo>
                    <a:pt x="7" y="208"/>
                  </a:lnTo>
                  <a:lnTo>
                    <a:pt x="10" y="209"/>
                  </a:lnTo>
                  <a:lnTo>
                    <a:pt x="12"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34">
              <a:extLst>
                <a:ext uri="{FF2B5EF4-FFF2-40B4-BE49-F238E27FC236}">
                  <a16:creationId xmlns:a16="http://schemas.microsoft.com/office/drawing/2014/main" id="{5D6E6286-1DAA-4A0C-8A50-F89B71CDA14E}"/>
                </a:ext>
              </a:extLst>
            </p:cNvPr>
            <p:cNvSpPr>
              <a:spLocks/>
            </p:cNvSpPr>
            <p:nvPr/>
          </p:nvSpPr>
          <p:spPr bwMode="auto">
            <a:xfrm>
              <a:off x="3908425" y="2546350"/>
              <a:ext cx="9525" cy="66675"/>
            </a:xfrm>
            <a:custGeom>
              <a:avLst/>
              <a:gdLst>
                <a:gd name="T0" fmla="*/ 15 w 31"/>
                <a:gd name="T1" fmla="*/ 210 h 210"/>
                <a:gd name="T2" fmla="*/ 18 w 31"/>
                <a:gd name="T3" fmla="*/ 210 h 210"/>
                <a:gd name="T4" fmla="*/ 22 w 31"/>
                <a:gd name="T5" fmla="*/ 209 h 210"/>
                <a:gd name="T6" fmla="*/ 24 w 31"/>
                <a:gd name="T7" fmla="*/ 208 h 210"/>
                <a:gd name="T8" fmla="*/ 26 w 31"/>
                <a:gd name="T9" fmla="*/ 206 h 210"/>
                <a:gd name="T10" fmla="*/ 28 w 31"/>
                <a:gd name="T11" fmla="*/ 203 h 210"/>
                <a:gd name="T12" fmla="*/ 29 w 31"/>
                <a:gd name="T13" fmla="*/ 201 h 210"/>
                <a:gd name="T14" fmla="*/ 30 w 31"/>
                <a:gd name="T15" fmla="*/ 198 h 210"/>
                <a:gd name="T16" fmla="*/ 31 w 31"/>
                <a:gd name="T17" fmla="*/ 195 h 210"/>
                <a:gd name="T18" fmla="*/ 31 w 31"/>
                <a:gd name="T19" fmla="*/ 15 h 210"/>
                <a:gd name="T20" fmla="*/ 30 w 31"/>
                <a:gd name="T21" fmla="*/ 11 h 210"/>
                <a:gd name="T22" fmla="*/ 29 w 31"/>
                <a:gd name="T23" fmla="*/ 8 h 210"/>
                <a:gd name="T24" fmla="*/ 28 w 31"/>
                <a:gd name="T25" fmla="*/ 6 h 210"/>
                <a:gd name="T26" fmla="*/ 26 w 31"/>
                <a:gd name="T27" fmla="*/ 4 h 210"/>
                <a:gd name="T28" fmla="*/ 24 w 31"/>
                <a:gd name="T29" fmla="*/ 2 h 210"/>
                <a:gd name="T30" fmla="*/ 22 w 31"/>
                <a:gd name="T31" fmla="*/ 1 h 210"/>
                <a:gd name="T32" fmla="*/ 18 w 31"/>
                <a:gd name="T33" fmla="*/ 0 h 210"/>
                <a:gd name="T34" fmla="*/ 15 w 31"/>
                <a:gd name="T35" fmla="*/ 0 h 210"/>
                <a:gd name="T36" fmla="*/ 13 w 31"/>
                <a:gd name="T37" fmla="*/ 0 h 210"/>
                <a:gd name="T38" fmla="*/ 10 w 31"/>
                <a:gd name="T39" fmla="*/ 1 h 210"/>
                <a:gd name="T40" fmla="*/ 8 w 31"/>
                <a:gd name="T41" fmla="*/ 2 h 210"/>
                <a:gd name="T42" fmla="*/ 6 w 31"/>
                <a:gd name="T43" fmla="*/ 4 h 210"/>
                <a:gd name="T44" fmla="*/ 3 w 31"/>
                <a:gd name="T45" fmla="*/ 6 h 210"/>
                <a:gd name="T46" fmla="*/ 2 w 31"/>
                <a:gd name="T47" fmla="*/ 9 h 210"/>
                <a:gd name="T48" fmla="*/ 1 w 31"/>
                <a:gd name="T49" fmla="*/ 11 h 210"/>
                <a:gd name="T50" fmla="*/ 0 w 31"/>
                <a:gd name="T51" fmla="*/ 15 h 210"/>
                <a:gd name="T52" fmla="*/ 0 w 31"/>
                <a:gd name="T53" fmla="*/ 195 h 210"/>
                <a:gd name="T54" fmla="*/ 1 w 31"/>
                <a:gd name="T55" fmla="*/ 198 h 210"/>
                <a:gd name="T56" fmla="*/ 2 w 31"/>
                <a:gd name="T57" fmla="*/ 201 h 210"/>
                <a:gd name="T58" fmla="*/ 3 w 31"/>
                <a:gd name="T59" fmla="*/ 203 h 210"/>
                <a:gd name="T60" fmla="*/ 6 w 31"/>
                <a:gd name="T61" fmla="*/ 206 h 210"/>
                <a:gd name="T62" fmla="*/ 8 w 31"/>
                <a:gd name="T63" fmla="*/ 208 h 210"/>
                <a:gd name="T64" fmla="*/ 10 w 31"/>
                <a:gd name="T65" fmla="*/ 209 h 210"/>
                <a:gd name="T66" fmla="*/ 13 w 31"/>
                <a:gd name="T67" fmla="*/ 210 h 210"/>
                <a:gd name="T68" fmla="*/ 15 w 31"/>
                <a:gd name="T6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10">
                  <a:moveTo>
                    <a:pt x="15" y="210"/>
                  </a:moveTo>
                  <a:lnTo>
                    <a:pt x="18" y="210"/>
                  </a:lnTo>
                  <a:lnTo>
                    <a:pt x="22" y="209"/>
                  </a:lnTo>
                  <a:lnTo>
                    <a:pt x="24" y="208"/>
                  </a:lnTo>
                  <a:lnTo>
                    <a:pt x="26" y="206"/>
                  </a:lnTo>
                  <a:lnTo>
                    <a:pt x="28" y="203"/>
                  </a:lnTo>
                  <a:lnTo>
                    <a:pt x="29" y="201"/>
                  </a:lnTo>
                  <a:lnTo>
                    <a:pt x="30" y="198"/>
                  </a:lnTo>
                  <a:lnTo>
                    <a:pt x="31" y="195"/>
                  </a:lnTo>
                  <a:lnTo>
                    <a:pt x="31" y="15"/>
                  </a:lnTo>
                  <a:lnTo>
                    <a:pt x="30" y="11"/>
                  </a:lnTo>
                  <a:lnTo>
                    <a:pt x="29" y="8"/>
                  </a:lnTo>
                  <a:lnTo>
                    <a:pt x="28" y="6"/>
                  </a:lnTo>
                  <a:lnTo>
                    <a:pt x="26" y="4"/>
                  </a:lnTo>
                  <a:lnTo>
                    <a:pt x="24" y="2"/>
                  </a:lnTo>
                  <a:lnTo>
                    <a:pt x="22" y="1"/>
                  </a:lnTo>
                  <a:lnTo>
                    <a:pt x="18" y="0"/>
                  </a:lnTo>
                  <a:lnTo>
                    <a:pt x="15" y="0"/>
                  </a:lnTo>
                  <a:lnTo>
                    <a:pt x="13" y="0"/>
                  </a:lnTo>
                  <a:lnTo>
                    <a:pt x="10" y="1"/>
                  </a:lnTo>
                  <a:lnTo>
                    <a:pt x="8" y="2"/>
                  </a:lnTo>
                  <a:lnTo>
                    <a:pt x="6" y="4"/>
                  </a:lnTo>
                  <a:lnTo>
                    <a:pt x="3" y="6"/>
                  </a:lnTo>
                  <a:lnTo>
                    <a:pt x="2" y="9"/>
                  </a:lnTo>
                  <a:lnTo>
                    <a:pt x="1" y="11"/>
                  </a:lnTo>
                  <a:lnTo>
                    <a:pt x="0" y="15"/>
                  </a:lnTo>
                  <a:lnTo>
                    <a:pt x="0" y="195"/>
                  </a:lnTo>
                  <a:lnTo>
                    <a:pt x="1" y="198"/>
                  </a:lnTo>
                  <a:lnTo>
                    <a:pt x="2" y="201"/>
                  </a:lnTo>
                  <a:lnTo>
                    <a:pt x="3" y="203"/>
                  </a:lnTo>
                  <a:lnTo>
                    <a:pt x="6" y="206"/>
                  </a:lnTo>
                  <a:lnTo>
                    <a:pt x="8" y="208"/>
                  </a:lnTo>
                  <a:lnTo>
                    <a:pt x="10" y="209"/>
                  </a:lnTo>
                  <a:lnTo>
                    <a:pt x="13" y="210"/>
                  </a:lnTo>
                  <a:lnTo>
                    <a:pt x="15"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35">
              <a:extLst>
                <a:ext uri="{FF2B5EF4-FFF2-40B4-BE49-F238E27FC236}">
                  <a16:creationId xmlns:a16="http://schemas.microsoft.com/office/drawing/2014/main" id="{142C2370-FD50-4C57-A009-AC439154CFEA}"/>
                </a:ext>
              </a:extLst>
            </p:cNvPr>
            <p:cNvSpPr>
              <a:spLocks/>
            </p:cNvSpPr>
            <p:nvPr/>
          </p:nvSpPr>
          <p:spPr bwMode="auto">
            <a:xfrm>
              <a:off x="3946525" y="2565400"/>
              <a:ext cx="9525" cy="57150"/>
            </a:xfrm>
            <a:custGeom>
              <a:avLst/>
              <a:gdLst>
                <a:gd name="T0" fmla="*/ 15 w 30"/>
                <a:gd name="T1" fmla="*/ 180 h 180"/>
                <a:gd name="T2" fmla="*/ 19 w 30"/>
                <a:gd name="T3" fmla="*/ 180 h 180"/>
                <a:gd name="T4" fmla="*/ 21 w 30"/>
                <a:gd name="T5" fmla="*/ 179 h 180"/>
                <a:gd name="T6" fmla="*/ 24 w 30"/>
                <a:gd name="T7" fmla="*/ 178 h 180"/>
                <a:gd name="T8" fmla="*/ 26 w 30"/>
                <a:gd name="T9" fmla="*/ 176 h 180"/>
                <a:gd name="T10" fmla="*/ 27 w 30"/>
                <a:gd name="T11" fmla="*/ 173 h 180"/>
                <a:gd name="T12" fmla="*/ 29 w 30"/>
                <a:gd name="T13" fmla="*/ 171 h 180"/>
                <a:gd name="T14" fmla="*/ 30 w 30"/>
                <a:gd name="T15" fmla="*/ 168 h 180"/>
                <a:gd name="T16" fmla="*/ 30 w 30"/>
                <a:gd name="T17" fmla="*/ 165 h 180"/>
                <a:gd name="T18" fmla="*/ 30 w 30"/>
                <a:gd name="T19" fmla="*/ 15 h 180"/>
                <a:gd name="T20" fmla="*/ 30 w 30"/>
                <a:gd name="T21" fmla="*/ 11 h 180"/>
                <a:gd name="T22" fmla="*/ 29 w 30"/>
                <a:gd name="T23" fmla="*/ 9 h 180"/>
                <a:gd name="T24" fmla="*/ 27 w 30"/>
                <a:gd name="T25" fmla="*/ 6 h 180"/>
                <a:gd name="T26" fmla="*/ 26 w 30"/>
                <a:gd name="T27" fmla="*/ 4 h 180"/>
                <a:gd name="T28" fmla="*/ 24 w 30"/>
                <a:gd name="T29" fmla="*/ 2 h 180"/>
                <a:gd name="T30" fmla="*/ 21 w 30"/>
                <a:gd name="T31" fmla="*/ 1 h 180"/>
                <a:gd name="T32" fmla="*/ 19 w 30"/>
                <a:gd name="T33" fmla="*/ 0 h 180"/>
                <a:gd name="T34" fmla="*/ 15 w 30"/>
                <a:gd name="T35" fmla="*/ 0 h 180"/>
                <a:gd name="T36" fmla="*/ 12 w 30"/>
                <a:gd name="T37" fmla="*/ 0 h 180"/>
                <a:gd name="T38" fmla="*/ 9 w 30"/>
                <a:gd name="T39" fmla="*/ 1 h 180"/>
                <a:gd name="T40" fmla="*/ 7 w 30"/>
                <a:gd name="T41" fmla="*/ 2 h 180"/>
                <a:gd name="T42" fmla="*/ 5 w 30"/>
                <a:gd name="T43" fmla="*/ 4 h 180"/>
                <a:gd name="T44" fmla="*/ 3 w 30"/>
                <a:gd name="T45" fmla="*/ 6 h 180"/>
                <a:gd name="T46" fmla="*/ 1 w 30"/>
                <a:gd name="T47" fmla="*/ 9 h 180"/>
                <a:gd name="T48" fmla="*/ 0 w 30"/>
                <a:gd name="T49" fmla="*/ 11 h 180"/>
                <a:gd name="T50" fmla="*/ 0 w 30"/>
                <a:gd name="T51" fmla="*/ 15 h 180"/>
                <a:gd name="T52" fmla="*/ 0 w 30"/>
                <a:gd name="T53" fmla="*/ 165 h 180"/>
                <a:gd name="T54" fmla="*/ 0 w 30"/>
                <a:gd name="T55" fmla="*/ 168 h 180"/>
                <a:gd name="T56" fmla="*/ 1 w 30"/>
                <a:gd name="T57" fmla="*/ 171 h 180"/>
                <a:gd name="T58" fmla="*/ 3 w 30"/>
                <a:gd name="T59" fmla="*/ 173 h 180"/>
                <a:gd name="T60" fmla="*/ 5 w 30"/>
                <a:gd name="T61" fmla="*/ 176 h 180"/>
                <a:gd name="T62" fmla="*/ 7 w 30"/>
                <a:gd name="T63" fmla="*/ 178 h 180"/>
                <a:gd name="T64" fmla="*/ 9 w 30"/>
                <a:gd name="T65" fmla="*/ 179 h 180"/>
                <a:gd name="T66" fmla="*/ 12 w 30"/>
                <a:gd name="T67" fmla="*/ 180 h 180"/>
                <a:gd name="T68" fmla="*/ 15 w 30"/>
                <a:gd name="T6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180">
                  <a:moveTo>
                    <a:pt x="15" y="180"/>
                  </a:moveTo>
                  <a:lnTo>
                    <a:pt x="19" y="180"/>
                  </a:lnTo>
                  <a:lnTo>
                    <a:pt x="21" y="179"/>
                  </a:lnTo>
                  <a:lnTo>
                    <a:pt x="24" y="178"/>
                  </a:lnTo>
                  <a:lnTo>
                    <a:pt x="26" y="176"/>
                  </a:lnTo>
                  <a:lnTo>
                    <a:pt x="27" y="173"/>
                  </a:lnTo>
                  <a:lnTo>
                    <a:pt x="29" y="171"/>
                  </a:lnTo>
                  <a:lnTo>
                    <a:pt x="30" y="168"/>
                  </a:lnTo>
                  <a:lnTo>
                    <a:pt x="30" y="165"/>
                  </a:lnTo>
                  <a:lnTo>
                    <a:pt x="30" y="15"/>
                  </a:lnTo>
                  <a:lnTo>
                    <a:pt x="30" y="11"/>
                  </a:lnTo>
                  <a:lnTo>
                    <a:pt x="29" y="9"/>
                  </a:lnTo>
                  <a:lnTo>
                    <a:pt x="27" y="6"/>
                  </a:lnTo>
                  <a:lnTo>
                    <a:pt x="26" y="4"/>
                  </a:lnTo>
                  <a:lnTo>
                    <a:pt x="24" y="2"/>
                  </a:lnTo>
                  <a:lnTo>
                    <a:pt x="21" y="1"/>
                  </a:lnTo>
                  <a:lnTo>
                    <a:pt x="19" y="0"/>
                  </a:lnTo>
                  <a:lnTo>
                    <a:pt x="15" y="0"/>
                  </a:lnTo>
                  <a:lnTo>
                    <a:pt x="12" y="0"/>
                  </a:lnTo>
                  <a:lnTo>
                    <a:pt x="9" y="1"/>
                  </a:lnTo>
                  <a:lnTo>
                    <a:pt x="7" y="2"/>
                  </a:lnTo>
                  <a:lnTo>
                    <a:pt x="5" y="4"/>
                  </a:lnTo>
                  <a:lnTo>
                    <a:pt x="3" y="6"/>
                  </a:lnTo>
                  <a:lnTo>
                    <a:pt x="1" y="9"/>
                  </a:lnTo>
                  <a:lnTo>
                    <a:pt x="0" y="11"/>
                  </a:lnTo>
                  <a:lnTo>
                    <a:pt x="0" y="15"/>
                  </a:lnTo>
                  <a:lnTo>
                    <a:pt x="0" y="165"/>
                  </a:lnTo>
                  <a:lnTo>
                    <a:pt x="0" y="168"/>
                  </a:lnTo>
                  <a:lnTo>
                    <a:pt x="1" y="171"/>
                  </a:lnTo>
                  <a:lnTo>
                    <a:pt x="3" y="173"/>
                  </a:lnTo>
                  <a:lnTo>
                    <a:pt x="5" y="176"/>
                  </a:lnTo>
                  <a:lnTo>
                    <a:pt x="7" y="178"/>
                  </a:lnTo>
                  <a:lnTo>
                    <a:pt x="9" y="179"/>
                  </a:lnTo>
                  <a:lnTo>
                    <a:pt x="12" y="180"/>
                  </a:lnTo>
                  <a:lnTo>
                    <a:pt x="15"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36">
              <a:extLst>
                <a:ext uri="{FF2B5EF4-FFF2-40B4-BE49-F238E27FC236}">
                  <a16:creationId xmlns:a16="http://schemas.microsoft.com/office/drawing/2014/main" id="{AEF094E3-1AA7-4DCC-B4C8-4D980F5DA3F9}"/>
                </a:ext>
              </a:extLst>
            </p:cNvPr>
            <p:cNvSpPr>
              <a:spLocks noEditPoints="1"/>
            </p:cNvSpPr>
            <p:nvPr/>
          </p:nvSpPr>
          <p:spPr bwMode="auto">
            <a:xfrm>
              <a:off x="3865563" y="2708275"/>
              <a:ext cx="57150" cy="47625"/>
            </a:xfrm>
            <a:custGeom>
              <a:avLst/>
              <a:gdLst>
                <a:gd name="T0" fmla="*/ 42 w 181"/>
                <a:gd name="T1" fmla="*/ 120 h 150"/>
                <a:gd name="T2" fmla="*/ 90 w 181"/>
                <a:gd name="T3" fmla="*/ 43 h 150"/>
                <a:gd name="T4" fmla="*/ 138 w 181"/>
                <a:gd name="T5" fmla="*/ 120 h 150"/>
                <a:gd name="T6" fmla="*/ 42 w 181"/>
                <a:gd name="T7" fmla="*/ 120 h 150"/>
                <a:gd name="T8" fmla="*/ 103 w 181"/>
                <a:gd name="T9" fmla="*/ 8 h 150"/>
                <a:gd name="T10" fmla="*/ 101 w 181"/>
                <a:gd name="T11" fmla="*/ 4 h 150"/>
                <a:gd name="T12" fmla="*/ 98 w 181"/>
                <a:gd name="T13" fmla="*/ 2 h 150"/>
                <a:gd name="T14" fmla="*/ 94 w 181"/>
                <a:gd name="T15" fmla="*/ 1 h 150"/>
                <a:gd name="T16" fmla="*/ 90 w 181"/>
                <a:gd name="T17" fmla="*/ 0 h 150"/>
                <a:gd name="T18" fmla="*/ 87 w 181"/>
                <a:gd name="T19" fmla="*/ 1 h 150"/>
                <a:gd name="T20" fmla="*/ 84 w 181"/>
                <a:gd name="T21" fmla="*/ 2 h 150"/>
                <a:gd name="T22" fmla="*/ 80 w 181"/>
                <a:gd name="T23" fmla="*/ 4 h 150"/>
                <a:gd name="T24" fmla="*/ 77 w 181"/>
                <a:gd name="T25" fmla="*/ 8 h 150"/>
                <a:gd name="T26" fmla="*/ 2 w 181"/>
                <a:gd name="T27" fmla="*/ 128 h 150"/>
                <a:gd name="T28" fmla="*/ 1 w 181"/>
                <a:gd name="T29" fmla="*/ 131 h 150"/>
                <a:gd name="T30" fmla="*/ 0 w 181"/>
                <a:gd name="T31" fmla="*/ 135 h 150"/>
                <a:gd name="T32" fmla="*/ 1 w 181"/>
                <a:gd name="T33" fmla="*/ 140 h 150"/>
                <a:gd name="T34" fmla="*/ 2 w 181"/>
                <a:gd name="T35" fmla="*/ 143 h 150"/>
                <a:gd name="T36" fmla="*/ 4 w 181"/>
                <a:gd name="T37" fmla="*/ 146 h 150"/>
                <a:gd name="T38" fmla="*/ 8 w 181"/>
                <a:gd name="T39" fmla="*/ 148 h 150"/>
                <a:gd name="T40" fmla="*/ 11 w 181"/>
                <a:gd name="T41" fmla="*/ 150 h 150"/>
                <a:gd name="T42" fmla="*/ 15 w 181"/>
                <a:gd name="T43" fmla="*/ 150 h 150"/>
                <a:gd name="T44" fmla="*/ 166 w 181"/>
                <a:gd name="T45" fmla="*/ 150 h 150"/>
                <a:gd name="T46" fmla="*/ 166 w 181"/>
                <a:gd name="T47" fmla="*/ 150 h 150"/>
                <a:gd name="T48" fmla="*/ 166 w 181"/>
                <a:gd name="T49" fmla="*/ 150 h 150"/>
                <a:gd name="T50" fmla="*/ 170 w 181"/>
                <a:gd name="T51" fmla="*/ 150 h 150"/>
                <a:gd name="T52" fmla="*/ 172 w 181"/>
                <a:gd name="T53" fmla="*/ 149 h 150"/>
                <a:gd name="T54" fmla="*/ 175 w 181"/>
                <a:gd name="T55" fmla="*/ 148 h 150"/>
                <a:gd name="T56" fmla="*/ 177 w 181"/>
                <a:gd name="T57" fmla="*/ 146 h 150"/>
                <a:gd name="T58" fmla="*/ 178 w 181"/>
                <a:gd name="T59" fmla="*/ 144 h 150"/>
                <a:gd name="T60" fmla="*/ 180 w 181"/>
                <a:gd name="T61" fmla="*/ 142 h 150"/>
                <a:gd name="T62" fmla="*/ 181 w 181"/>
                <a:gd name="T63" fmla="*/ 139 h 150"/>
                <a:gd name="T64" fmla="*/ 181 w 181"/>
                <a:gd name="T65" fmla="*/ 135 h 150"/>
                <a:gd name="T66" fmla="*/ 180 w 181"/>
                <a:gd name="T67" fmla="*/ 130 h 150"/>
                <a:gd name="T68" fmla="*/ 177 w 181"/>
                <a:gd name="T69" fmla="*/ 126 h 150"/>
                <a:gd name="T70" fmla="*/ 103 w 181"/>
                <a:gd name="T71"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150">
                  <a:moveTo>
                    <a:pt x="42" y="120"/>
                  </a:moveTo>
                  <a:lnTo>
                    <a:pt x="90" y="43"/>
                  </a:lnTo>
                  <a:lnTo>
                    <a:pt x="138" y="120"/>
                  </a:lnTo>
                  <a:lnTo>
                    <a:pt x="42" y="120"/>
                  </a:lnTo>
                  <a:close/>
                  <a:moveTo>
                    <a:pt x="103" y="8"/>
                  </a:moveTo>
                  <a:lnTo>
                    <a:pt x="101" y="4"/>
                  </a:lnTo>
                  <a:lnTo>
                    <a:pt x="98" y="2"/>
                  </a:lnTo>
                  <a:lnTo>
                    <a:pt x="94" y="1"/>
                  </a:lnTo>
                  <a:lnTo>
                    <a:pt x="90" y="0"/>
                  </a:lnTo>
                  <a:lnTo>
                    <a:pt x="87" y="1"/>
                  </a:lnTo>
                  <a:lnTo>
                    <a:pt x="84" y="2"/>
                  </a:lnTo>
                  <a:lnTo>
                    <a:pt x="80" y="4"/>
                  </a:lnTo>
                  <a:lnTo>
                    <a:pt x="77" y="8"/>
                  </a:lnTo>
                  <a:lnTo>
                    <a:pt x="2" y="128"/>
                  </a:lnTo>
                  <a:lnTo>
                    <a:pt x="1" y="131"/>
                  </a:lnTo>
                  <a:lnTo>
                    <a:pt x="0" y="135"/>
                  </a:lnTo>
                  <a:lnTo>
                    <a:pt x="1" y="140"/>
                  </a:lnTo>
                  <a:lnTo>
                    <a:pt x="2" y="143"/>
                  </a:lnTo>
                  <a:lnTo>
                    <a:pt x="4" y="146"/>
                  </a:lnTo>
                  <a:lnTo>
                    <a:pt x="8" y="148"/>
                  </a:lnTo>
                  <a:lnTo>
                    <a:pt x="11" y="150"/>
                  </a:lnTo>
                  <a:lnTo>
                    <a:pt x="15" y="150"/>
                  </a:lnTo>
                  <a:lnTo>
                    <a:pt x="166" y="150"/>
                  </a:lnTo>
                  <a:lnTo>
                    <a:pt x="166" y="150"/>
                  </a:lnTo>
                  <a:lnTo>
                    <a:pt x="166" y="150"/>
                  </a:lnTo>
                  <a:lnTo>
                    <a:pt x="170" y="150"/>
                  </a:lnTo>
                  <a:lnTo>
                    <a:pt x="172" y="149"/>
                  </a:lnTo>
                  <a:lnTo>
                    <a:pt x="175" y="148"/>
                  </a:lnTo>
                  <a:lnTo>
                    <a:pt x="177" y="146"/>
                  </a:lnTo>
                  <a:lnTo>
                    <a:pt x="178" y="144"/>
                  </a:lnTo>
                  <a:lnTo>
                    <a:pt x="180" y="142"/>
                  </a:lnTo>
                  <a:lnTo>
                    <a:pt x="181" y="139"/>
                  </a:lnTo>
                  <a:lnTo>
                    <a:pt x="181" y="135"/>
                  </a:lnTo>
                  <a:lnTo>
                    <a:pt x="180" y="130"/>
                  </a:lnTo>
                  <a:lnTo>
                    <a:pt x="177" y="126"/>
                  </a:lnTo>
                  <a:lnTo>
                    <a:pt x="10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42" name="Rectangle 41">
            <a:extLst>
              <a:ext uri="{FF2B5EF4-FFF2-40B4-BE49-F238E27FC236}">
                <a16:creationId xmlns:a16="http://schemas.microsoft.com/office/drawing/2014/main" id="{A9146A47-F48B-457D-926B-9493B2B6C7A8}"/>
              </a:ext>
            </a:extLst>
          </p:cNvPr>
          <p:cNvSpPr/>
          <p:nvPr/>
        </p:nvSpPr>
        <p:spPr>
          <a:xfrm rot="5400000">
            <a:off x="1367084" y="-1742475"/>
            <a:ext cx="537795" cy="4367532"/>
          </a:xfrm>
          <a:prstGeom prst="rect">
            <a:avLst/>
          </a:prstGeom>
          <a:solidFill>
            <a:srgbClr val="F7D61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Set Ringtone</a:t>
            </a:r>
          </a:p>
        </p:txBody>
      </p:sp>
      <p:cxnSp>
        <p:nvCxnSpPr>
          <p:cNvPr id="41" name="Straight Connector 40">
            <a:extLst>
              <a:ext uri="{FF2B5EF4-FFF2-40B4-BE49-F238E27FC236}">
                <a16:creationId xmlns:a16="http://schemas.microsoft.com/office/drawing/2014/main" id="{6DAB889D-23AA-4303-8597-E3D6EB460864}"/>
              </a:ext>
            </a:extLst>
          </p:cNvPr>
          <p:cNvCxnSpPr>
            <a:cxnSpLocks/>
          </p:cNvCxnSpPr>
          <p:nvPr/>
        </p:nvCxnSpPr>
        <p:spPr>
          <a:xfrm flipH="1">
            <a:off x="5364656" y="2894813"/>
            <a:ext cx="502744"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0679D18-409D-43B4-BD2C-955ACCDFC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194" y="638794"/>
            <a:ext cx="2077904" cy="4500000"/>
          </a:xfrm>
          <a:prstGeom prst="rect">
            <a:avLst/>
          </a:prstGeom>
        </p:spPr>
      </p:pic>
    </p:spTree>
    <p:extLst>
      <p:ext uri="{BB962C8B-B14F-4D97-AF65-F5344CB8AC3E}">
        <p14:creationId xmlns:p14="http://schemas.microsoft.com/office/powerpoint/2010/main" val="2724760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theme/theme1.xml><?xml version="1.0" encoding="utf-8"?>
<a:theme xmlns:a="http://schemas.openxmlformats.org/drawingml/2006/main" name="Default Theme">
  <a:themeElements>
    <a:clrScheme name="SlideSalad Theme 28">
      <a:dk1>
        <a:srgbClr val="262626"/>
      </a:dk1>
      <a:lt1>
        <a:srgbClr val="FFFFFF"/>
      </a:lt1>
      <a:dk2>
        <a:srgbClr val="262626"/>
      </a:dk2>
      <a:lt2>
        <a:srgbClr val="FFFFFF"/>
      </a:lt2>
      <a:accent1>
        <a:srgbClr val="01A59E"/>
      </a:accent1>
      <a:accent2>
        <a:srgbClr val="1991AC"/>
      </a:accent2>
      <a:accent3>
        <a:srgbClr val="4376AB"/>
      </a:accent3>
      <a:accent4>
        <a:srgbClr val="5F5CA3"/>
      </a:accent4>
      <a:accent5>
        <a:srgbClr val="785CA3"/>
      </a:accent5>
      <a:accent6>
        <a:srgbClr val="725CA2"/>
      </a:accent6>
      <a:hlink>
        <a:srgbClr val="FFFFFF"/>
      </a:hlink>
      <a:folHlink>
        <a:srgbClr val="595959"/>
      </a:folHlink>
    </a:clrScheme>
    <a:fontScheme name="Custom 84">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76">
      <a:majorFont>
        <a:latin typeface="Robo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16757</TotalTime>
  <Words>2061</Words>
  <Application>Microsoft Office PowerPoint</Application>
  <PresentationFormat>On-screen Show (16:9)</PresentationFormat>
  <Paragraphs>214</Paragraphs>
  <Slides>11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Open Sans</vt:lpstr>
      <vt:lpstr>Roboto</vt:lpstr>
      <vt:lpstr>Roboto Light</vt:lpstr>
      <vt:lpstr>Wingdings</vt:lpstr>
      <vt:lpstr>Default Theme</vt:lpstr>
      <vt:lpstr>Custom Design</vt:lpstr>
      <vt:lpstr>PowerPoint Presentation</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lpstr>SlideSalad- 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irfan6621@gmail.com</cp:lastModifiedBy>
  <cp:revision>1851</cp:revision>
  <dcterms:created xsi:type="dcterms:W3CDTF">2015-09-08T18:46:55Z</dcterms:created>
  <dcterms:modified xsi:type="dcterms:W3CDTF">2022-04-14T07:34:15Z</dcterms:modified>
</cp:coreProperties>
</file>