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93" r:id="rId2"/>
  </p:sldMasterIdLst>
  <p:notesMasterIdLst>
    <p:notesMasterId r:id="rId44"/>
  </p:notesMasterIdLst>
  <p:handoutMasterIdLst>
    <p:handoutMasterId r:id="rId45"/>
  </p:handoutMasterIdLst>
  <p:sldIdLst>
    <p:sldId id="1761" r:id="rId3"/>
    <p:sldId id="256" r:id="rId4"/>
    <p:sldId id="1802" r:id="rId5"/>
    <p:sldId id="1786" r:id="rId6"/>
    <p:sldId id="1803" r:id="rId7"/>
    <p:sldId id="1793" r:id="rId8"/>
    <p:sldId id="1805" r:id="rId9"/>
    <p:sldId id="1822" r:id="rId10"/>
    <p:sldId id="1804" r:id="rId11"/>
    <p:sldId id="1797" r:id="rId12"/>
    <p:sldId id="1824" r:id="rId13"/>
    <p:sldId id="1823" r:id="rId14"/>
    <p:sldId id="1798" r:id="rId15"/>
    <p:sldId id="1825" r:id="rId16"/>
    <p:sldId id="1827" r:id="rId17"/>
    <p:sldId id="1826" r:id="rId18"/>
    <p:sldId id="1828" r:id="rId19"/>
    <p:sldId id="1830" r:id="rId20"/>
    <p:sldId id="1831" r:id="rId21"/>
    <p:sldId id="1832" r:id="rId22"/>
    <p:sldId id="1833" r:id="rId23"/>
    <p:sldId id="1834" r:id="rId24"/>
    <p:sldId id="1835" r:id="rId25"/>
    <p:sldId id="1836" r:id="rId26"/>
    <p:sldId id="1837" r:id="rId27"/>
    <p:sldId id="1838" r:id="rId28"/>
    <p:sldId id="1839" r:id="rId29"/>
    <p:sldId id="1840" r:id="rId30"/>
    <p:sldId id="1841" r:id="rId31"/>
    <p:sldId id="1851" r:id="rId32"/>
    <p:sldId id="1842" r:id="rId33"/>
    <p:sldId id="1843" r:id="rId34"/>
    <p:sldId id="1844" r:id="rId35"/>
    <p:sldId id="1845" r:id="rId36"/>
    <p:sldId id="1800" r:id="rId37"/>
    <p:sldId id="1846" r:id="rId38"/>
    <p:sldId id="1847" r:id="rId39"/>
    <p:sldId id="1848" r:id="rId40"/>
    <p:sldId id="1811" r:id="rId41"/>
    <p:sldId id="1849" r:id="rId42"/>
    <p:sldId id="1850"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619"/>
    <a:srgbClr val="F7D618"/>
    <a:srgbClr val="FF3300"/>
    <a:srgbClr val="5EAADE"/>
    <a:srgbClr val="38579A"/>
    <a:srgbClr val="E99BEB"/>
    <a:srgbClr val="515C63"/>
    <a:srgbClr val="3F4C55"/>
    <a:srgbClr val="31AFB5"/>
    <a:srgbClr val="72B3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1" autoAdjust="0"/>
    <p:restoredTop sz="94434" autoAdjust="0"/>
  </p:normalViewPr>
  <p:slideViewPr>
    <p:cSldViewPr>
      <p:cViewPr varScale="1">
        <p:scale>
          <a:sx n="91" d="100"/>
          <a:sy n="91" d="100"/>
        </p:scale>
        <p:origin x="900"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D0CDCF-B072-4CC6-B2A3-B1C4F4AE3FFA}" type="datetimeFigureOut">
              <a:rPr lang="en-US" smtClean="0"/>
              <a:pPr/>
              <a:t>2/23/2022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8A0187-CA69-4ACB-9811-75164F281DE0}" type="slidenum">
              <a:rPr lang="en-US" smtClean="0"/>
              <a:pPr/>
              <a:t>‹#›</a:t>
            </a:fld>
            <a:endParaRPr lang="en-US" dirty="0"/>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2/23/2022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a:t>
            </a:fld>
            <a:endParaRPr lang="en-US" dirty="0"/>
          </a:p>
        </p:txBody>
      </p:sp>
    </p:spTree>
    <p:extLst>
      <p:ext uri="{BB962C8B-B14F-4D97-AF65-F5344CB8AC3E}">
        <p14:creationId xmlns:p14="http://schemas.microsoft.com/office/powerpoint/2010/main" val="12870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13</a:t>
            </a:fld>
            <a:endParaRPr lang="en-US" dirty="0"/>
          </a:p>
        </p:txBody>
      </p:sp>
    </p:spTree>
    <p:extLst>
      <p:ext uri="{BB962C8B-B14F-4D97-AF65-F5344CB8AC3E}">
        <p14:creationId xmlns:p14="http://schemas.microsoft.com/office/powerpoint/2010/main" val="18280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14</a:t>
            </a:fld>
            <a:endParaRPr lang="en-US" dirty="0"/>
          </a:p>
        </p:txBody>
      </p:sp>
    </p:spTree>
    <p:extLst>
      <p:ext uri="{BB962C8B-B14F-4D97-AF65-F5344CB8AC3E}">
        <p14:creationId xmlns:p14="http://schemas.microsoft.com/office/powerpoint/2010/main" val="3960626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15</a:t>
            </a:fld>
            <a:endParaRPr lang="en-US" dirty="0"/>
          </a:p>
        </p:txBody>
      </p:sp>
    </p:spTree>
    <p:extLst>
      <p:ext uri="{BB962C8B-B14F-4D97-AF65-F5344CB8AC3E}">
        <p14:creationId xmlns:p14="http://schemas.microsoft.com/office/powerpoint/2010/main" val="2114705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16</a:t>
            </a:fld>
            <a:endParaRPr lang="en-US" dirty="0"/>
          </a:p>
        </p:txBody>
      </p:sp>
    </p:spTree>
    <p:extLst>
      <p:ext uri="{BB962C8B-B14F-4D97-AF65-F5344CB8AC3E}">
        <p14:creationId xmlns:p14="http://schemas.microsoft.com/office/powerpoint/2010/main" val="397638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17</a:t>
            </a:fld>
            <a:endParaRPr lang="en-US" dirty="0"/>
          </a:p>
        </p:txBody>
      </p:sp>
    </p:spTree>
    <p:extLst>
      <p:ext uri="{BB962C8B-B14F-4D97-AF65-F5344CB8AC3E}">
        <p14:creationId xmlns:p14="http://schemas.microsoft.com/office/powerpoint/2010/main" val="17894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18</a:t>
            </a:fld>
            <a:endParaRPr lang="en-US" dirty="0"/>
          </a:p>
        </p:txBody>
      </p:sp>
    </p:spTree>
    <p:extLst>
      <p:ext uri="{BB962C8B-B14F-4D97-AF65-F5344CB8AC3E}">
        <p14:creationId xmlns:p14="http://schemas.microsoft.com/office/powerpoint/2010/main" val="848258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19</a:t>
            </a:fld>
            <a:endParaRPr lang="en-US" dirty="0"/>
          </a:p>
        </p:txBody>
      </p:sp>
    </p:spTree>
    <p:extLst>
      <p:ext uri="{BB962C8B-B14F-4D97-AF65-F5344CB8AC3E}">
        <p14:creationId xmlns:p14="http://schemas.microsoft.com/office/powerpoint/2010/main" val="1909858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20</a:t>
            </a:fld>
            <a:endParaRPr lang="en-US" dirty="0"/>
          </a:p>
        </p:txBody>
      </p:sp>
    </p:spTree>
    <p:extLst>
      <p:ext uri="{BB962C8B-B14F-4D97-AF65-F5344CB8AC3E}">
        <p14:creationId xmlns:p14="http://schemas.microsoft.com/office/powerpoint/2010/main" val="251389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21</a:t>
            </a:fld>
            <a:endParaRPr lang="en-US" dirty="0"/>
          </a:p>
        </p:txBody>
      </p:sp>
    </p:spTree>
    <p:extLst>
      <p:ext uri="{BB962C8B-B14F-4D97-AF65-F5344CB8AC3E}">
        <p14:creationId xmlns:p14="http://schemas.microsoft.com/office/powerpoint/2010/main" val="237646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22</a:t>
            </a:fld>
            <a:endParaRPr lang="en-US" dirty="0"/>
          </a:p>
        </p:txBody>
      </p:sp>
    </p:spTree>
    <p:extLst>
      <p:ext uri="{BB962C8B-B14F-4D97-AF65-F5344CB8AC3E}">
        <p14:creationId xmlns:p14="http://schemas.microsoft.com/office/powerpoint/2010/main" val="33446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5</a:t>
            </a:fld>
            <a:endParaRPr lang="en-US" dirty="0"/>
          </a:p>
        </p:txBody>
      </p:sp>
    </p:spTree>
    <p:extLst>
      <p:ext uri="{BB962C8B-B14F-4D97-AF65-F5344CB8AC3E}">
        <p14:creationId xmlns:p14="http://schemas.microsoft.com/office/powerpoint/2010/main" val="147720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23</a:t>
            </a:fld>
            <a:endParaRPr lang="en-US" dirty="0"/>
          </a:p>
        </p:txBody>
      </p:sp>
    </p:spTree>
    <p:extLst>
      <p:ext uri="{BB962C8B-B14F-4D97-AF65-F5344CB8AC3E}">
        <p14:creationId xmlns:p14="http://schemas.microsoft.com/office/powerpoint/2010/main" val="1657707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24</a:t>
            </a:fld>
            <a:endParaRPr lang="en-US" dirty="0"/>
          </a:p>
        </p:txBody>
      </p:sp>
    </p:spTree>
    <p:extLst>
      <p:ext uri="{BB962C8B-B14F-4D97-AF65-F5344CB8AC3E}">
        <p14:creationId xmlns:p14="http://schemas.microsoft.com/office/powerpoint/2010/main" val="2440044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25</a:t>
            </a:fld>
            <a:endParaRPr lang="en-US" dirty="0"/>
          </a:p>
        </p:txBody>
      </p:sp>
    </p:spTree>
    <p:extLst>
      <p:ext uri="{BB962C8B-B14F-4D97-AF65-F5344CB8AC3E}">
        <p14:creationId xmlns:p14="http://schemas.microsoft.com/office/powerpoint/2010/main" val="1875812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26</a:t>
            </a:fld>
            <a:endParaRPr lang="en-US" dirty="0"/>
          </a:p>
        </p:txBody>
      </p:sp>
    </p:spTree>
    <p:extLst>
      <p:ext uri="{BB962C8B-B14F-4D97-AF65-F5344CB8AC3E}">
        <p14:creationId xmlns:p14="http://schemas.microsoft.com/office/powerpoint/2010/main" val="2371157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27</a:t>
            </a:fld>
            <a:endParaRPr lang="en-US" dirty="0"/>
          </a:p>
        </p:txBody>
      </p:sp>
    </p:spTree>
    <p:extLst>
      <p:ext uri="{BB962C8B-B14F-4D97-AF65-F5344CB8AC3E}">
        <p14:creationId xmlns:p14="http://schemas.microsoft.com/office/powerpoint/2010/main" val="4199804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28</a:t>
            </a:fld>
            <a:endParaRPr lang="en-US" dirty="0"/>
          </a:p>
        </p:txBody>
      </p:sp>
    </p:spTree>
    <p:extLst>
      <p:ext uri="{BB962C8B-B14F-4D97-AF65-F5344CB8AC3E}">
        <p14:creationId xmlns:p14="http://schemas.microsoft.com/office/powerpoint/2010/main" val="1317899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29</a:t>
            </a:fld>
            <a:endParaRPr lang="en-US" dirty="0"/>
          </a:p>
        </p:txBody>
      </p:sp>
    </p:spTree>
    <p:extLst>
      <p:ext uri="{BB962C8B-B14F-4D97-AF65-F5344CB8AC3E}">
        <p14:creationId xmlns:p14="http://schemas.microsoft.com/office/powerpoint/2010/main" val="2988043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30</a:t>
            </a:fld>
            <a:endParaRPr lang="en-US" dirty="0"/>
          </a:p>
        </p:txBody>
      </p:sp>
    </p:spTree>
    <p:extLst>
      <p:ext uri="{BB962C8B-B14F-4D97-AF65-F5344CB8AC3E}">
        <p14:creationId xmlns:p14="http://schemas.microsoft.com/office/powerpoint/2010/main" val="3849306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31</a:t>
            </a:fld>
            <a:endParaRPr lang="en-US" dirty="0"/>
          </a:p>
        </p:txBody>
      </p:sp>
    </p:spTree>
    <p:extLst>
      <p:ext uri="{BB962C8B-B14F-4D97-AF65-F5344CB8AC3E}">
        <p14:creationId xmlns:p14="http://schemas.microsoft.com/office/powerpoint/2010/main" val="3836969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32</a:t>
            </a:fld>
            <a:endParaRPr lang="en-US" dirty="0"/>
          </a:p>
        </p:txBody>
      </p:sp>
    </p:spTree>
    <p:extLst>
      <p:ext uri="{BB962C8B-B14F-4D97-AF65-F5344CB8AC3E}">
        <p14:creationId xmlns:p14="http://schemas.microsoft.com/office/powerpoint/2010/main" val="69020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6</a:t>
            </a:fld>
            <a:endParaRPr lang="en-US" dirty="0"/>
          </a:p>
        </p:txBody>
      </p:sp>
    </p:spTree>
    <p:extLst>
      <p:ext uri="{BB962C8B-B14F-4D97-AF65-F5344CB8AC3E}">
        <p14:creationId xmlns:p14="http://schemas.microsoft.com/office/powerpoint/2010/main" val="3725169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33</a:t>
            </a:fld>
            <a:endParaRPr lang="en-US" dirty="0"/>
          </a:p>
        </p:txBody>
      </p:sp>
    </p:spTree>
    <p:extLst>
      <p:ext uri="{BB962C8B-B14F-4D97-AF65-F5344CB8AC3E}">
        <p14:creationId xmlns:p14="http://schemas.microsoft.com/office/powerpoint/2010/main" val="3930122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34</a:t>
            </a:fld>
            <a:endParaRPr lang="en-US" dirty="0"/>
          </a:p>
        </p:txBody>
      </p:sp>
    </p:spTree>
    <p:extLst>
      <p:ext uri="{BB962C8B-B14F-4D97-AF65-F5344CB8AC3E}">
        <p14:creationId xmlns:p14="http://schemas.microsoft.com/office/powerpoint/2010/main" val="1886142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35</a:t>
            </a:fld>
            <a:endParaRPr lang="en-US" dirty="0"/>
          </a:p>
        </p:txBody>
      </p:sp>
    </p:spTree>
    <p:extLst>
      <p:ext uri="{BB962C8B-B14F-4D97-AF65-F5344CB8AC3E}">
        <p14:creationId xmlns:p14="http://schemas.microsoft.com/office/powerpoint/2010/main" val="3210091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36</a:t>
            </a:fld>
            <a:endParaRPr lang="en-US" dirty="0"/>
          </a:p>
        </p:txBody>
      </p:sp>
    </p:spTree>
    <p:extLst>
      <p:ext uri="{BB962C8B-B14F-4D97-AF65-F5344CB8AC3E}">
        <p14:creationId xmlns:p14="http://schemas.microsoft.com/office/powerpoint/2010/main" val="2843298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37</a:t>
            </a:fld>
            <a:endParaRPr lang="en-US" dirty="0"/>
          </a:p>
        </p:txBody>
      </p:sp>
    </p:spTree>
    <p:extLst>
      <p:ext uri="{BB962C8B-B14F-4D97-AF65-F5344CB8AC3E}">
        <p14:creationId xmlns:p14="http://schemas.microsoft.com/office/powerpoint/2010/main" val="204478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38</a:t>
            </a:fld>
            <a:endParaRPr lang="en-US" dirty="0"/>
          </a:p>
        </p:txBody>
      </p:sp>
    </p:spTree>
    <p:extLst>
      <p:ext uri="{BB962C8B-B14F-4D97-AF65-F5344CB8AC3E}">
        <p14:creationId xmlns:p14="http://schemas.microsoft.com/office/powerpoint/2010/main" val="1157160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39</a:t>
            </a:fld>
            <a:endParaRPr lang="en-US" dirty="0"/>
          </a:p>
        </p:txBody>
      </p:sp>
    </p:spTree>
    <p:extLst>
      <p:ext uri="{BB962C8B-B14F-4D97-AF65-F5344CB8AC3E}">
        <p14:creationId xmlns:p14="http://schemas.microsoft.com/office/powerpoint/2010/main" val="552921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40</a:t>
            </a:fld>
            <a:endParaRPr lang="en-US" dirty="0"/>
          </a:p>
        </p:txBody>
      </p:sp>
    </p:spTree>
    <p:extLst>
      <p:ext uri="{BB962C8B-B14F-4D97-AF65-F5344CB8AC3E}">
        <p14:creationId xmlns:p14="http://schemas.microsoft.com/office/powerpoint/2010/main" val="257938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41</a:t>
            </a:fld>
            <a:endParaRPr lang="en-US" dirty="0"/>
          </a:p>
        </p:txBody>
      </p:sp>
    </p:spTree>
    <p:extLst>
      <p:ext uri="{BB962C8B-B14F-4D97-AF65-F5344CB8AC3E}">
        <p14:creationId xmlns:p14="http://schemas.microsoft.com/office/powerpoint/2010/main" val="85756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7</a:t>
            </a:fld>
            <a:endParaRPr lang="en-US" dirty="0"/>
          </a:p>
        </p:txBody>
      </p:sp>
    </p:spTree>
    <p:extLst>
      <p:ext uri="{BB962C8B-B14F-4D97-AF65-F5344CB8AC3E}">
        <p14:creationId xmlns:p14="http://schemas.microsoft.com/office/powerpoint/2010/main" val="183866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8</a:t>
            </a:fld>
            <a:endParaRPr lang="en-US" dirty="0"/>
          </a:p>
        </p:txBody>
      </p:sp>
    </p:spTree>
    <p:extLst>
      <p:ext uri="{BB962C8B-B14F-4D97-AF65-F5344CB8AC3E}">
        <p14:creationId xmlns:p14="http://schemas.microsoft.com/office/powerpoint/2010/main" val="311763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9</a:t>
            </a:fld>
            <a:endParaRPr lang="en-US" dirty="0"/>
          </a:p>
        </p:txBody>
      </p:sp>
    </p:spTree>
    <p:extLst>
      <p:ext uri="{BB962C8B-B14F-4D97-AF65-F5344CB8AC3E}">
        <p14:creationId xmlns:p14="http://schemas.microsoft.com/office/powerpoint/2010/main" val="340966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10</a:t>
            </a:fld>
            <a:endParaRPr lang="en-US" dirty="0"/>
          </a:p>
        </p:txBody>
      </p:sp>
    </p:spTree>
    <p:extLst>
      <p:ext uri="{BB962C8B-B14F-4D97-AF65-F5344CB8AC3E}">
        <p14:creationId xmlns:p14="http://schemas.microsoft.com/office/powerpoint/2010/main" val="67792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11</a:t>
            </a:fld>
            <a:endParaRPr lang="en-US" dirty="0"/>
          </a:p>
        </p:txBody>
      </p:sp>
    </p:spTree>
    <p:extLst>
      <p:ext uri="{BB962C8B-B14F-4D97-AF65-F5344CB8AC3E}">
        <p14:creationId xmlns:p14="http://schemas.microsoft.com/office/powerpoint/2010/main" val="187106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12</a:t>
            </a:fld>
            <a:endParaRPr lang="en-US" dirty="0"/>
          </a:p>
        </p:txBody>
      </p:sp>
    </p:spTree>
    <p:extLst>
      <p:ext uri="{BB962C8B-B14F-4D97-AF65-F5344CB8AC3E}">
        <p14:creationId xmlns:p14="http://schemas.microsoft.com/office/powerpoint/2010/main" val="43698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56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M6">
    <p:spTree>
      <p:nvGrpSpPr>
        <p:cNvPr id="1" name=""/>
        <p:cNvGrpSpPr/>
        <p:nvPr/>
      </p:nvGrpSpPr>
      <p:grpSpPr>
        <a:xfrm>
          <a:off x="0" y="0"/>
          <a:ext cx="0" cy="0"/>
          <a:chOff x="0" y="0"/>
          <a:chExt cx="0" cy="0"/>
        </a:xfrm>
      </p:grpSpPr>
      <p:sp>
        <p:nvSpPr>
          <p:cNvPr id="23" name="Picture Placeholder 22"/>
          <p:cNvSpPr>
            <a:spLocks noGrp="1"/>
          </p:cNvSpPr>
          <p:nvPr>
            <p:ph type="pic" sz="quarter" idx="24" hasCustomPrompt="1"/>
          </p:nvPr>
        </p:nvSpPr>
        <p:spPr>
          <a:xfrm>
            <a:off x="0" y="1154353"/>
            <a:ext cx="9144000" cy="3627197"/>
          </a:xfrm>
          <a:custGeom>
            <a:avLst/>
            <a:gdLst>
              <a:gd name="connsiteX0" fmla="*/ 0 w 9144000"/>
              <a:gd name="connsiteY0" fmla="*/ 0 h 3627197"/>
              <a:gd name="connsiteX1" fmla="*/ 9144000 w 9144000"/>
              <a:gd name="connsiteY1" fmla="*/ 0 h 3627197"/>
              <a:gd name="connsiteX2" fmla="*/ 9144000 w 9144000"/>
              <a:gd name="connsiteY2" fmla="*/ 3627197 h 3627197"/>
              <a:gd name="connsiteX3" fmla="*/ 0 w 9144000"/>
              <a:gd name="connsiteY3" fmla="*/ 3627197 h 3627197"/>
            </a:gdLst>
            <a:ahLst/>
            <a:cxnLst>
              <a:cxn ang="0">
                <a:pos x="connsiteX0" y="connsiteY0"/>
              </a:cxn>
              <a:cxn ang="0">
                <a:pos x="connsiteX1" y="connsiteY1"/>
              </a:cxn>
              <a:cxn ang="0">
                <a:pos x="connsiteX2" y="connsiteY2"/>
              </a:cxn>
              <a:cxn ang="0">
                <a:pos x="connsiteX3" y="connsiteY3"/>
              </a:cxn>
            </a:cxnLst>
            <a:rect l="l" t="t" r="r" b="b"/>
            <a:pathLst>
              <a:path w="9144000" h="3627197">
                <a:moveTo>
                  <a:pt x="0" y="0"/>
                </a:moveTo>
                <a:lnTo>
                  <a:pt x="9144000" y="0"/>
                </a:lnTo>
                <a:lnTo>
                  <a:pt x="9144000" y="3627197"/>
                </a:lnTo>
                <a:lnTo>
                  <a:pt x="0" y="3627197"/>
                </a:lnTo>
                <a:close/>
              </a:path>
            </a:pathLst>
          </a:custGeom>
          <a:solidFill>
            <a:schemeClr val="bg1">
              <a:lumMod val="95000"/>
            </a:schemeClr>
          </a:solidFill>
          <a:ln>
            <a:no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27" name="Picture Placeholder 26"/>
          <p:cNvSpPr>
            <a:spLocks noGrp="1"/>
          </p:cNvSpPr>
          <p:nvPr>
            <p:ph type="pic" sz="quarter" idx="25" hasCustomPrompt="1"/>
          </p:nvPr>
        </p:nvSpPr>
        <p:spPr>
          <a:xfrm>
            <a:off x="472562" y="2239317"/>
            <a:ext cx="2128188" cy="3495211"/>
          </a:xfrm>
          <a:custGeom>
            <a:avLst/>
            <a:gdLst>
              <a:gd name="connsiteX0" fmla="*/ 2128188 w 2128188"/>
              <a:gd name="connsiteY0" fmla="*/ 0 h 3495211"/>
              <a:gd name="connsiteX1" fmla="*/ 2128188 w 2128188"/>
              <a:gd name="connsiteY1" fmla="*/ 3495211 h 3495211"/>
              <a:gd name="connsiteX2" fmla="*/ 0 w 2128188"/>
              <a:gd name="connsiteY2" fmla="*/ 3495211 h 3495211"/>
              <a:gd name="connsiteX3" fmla="*/ 0 w 2128188"/>
              <a:gd name="connsiteY3" fmla="*/ 3413 h 3495211"/>
            </a:gdLst>
            <a:ahLst/>
            <a:cxnLst>
              <a:cxn ang="0">
                <a:pos x="connsiteX0" y="connsiteY0"/>
              </a:cxn>
              <a:cxn ang="0">
                <a:pos x="connsiteX1" y="connsiteY1"/>
              </a:cxn>
              <a:cxn ang="0">
                <a:pos x="connsiteX2" y="connsiteY2"/>
              </a:cxn>
              <a:cxn ang="0">
                <a:pos x="connsiteX3" y="connsiteY3"/>
              </a:cxn>
            </a:cxnLst>
            <a:rect l="l" t="t" r="r" b="b"/>
            <a:pathLst>
              <a:path w="2128188" h="3495211">
                <a:moveTo>
                  <a:pt x="2128188" y="0"/>
                </a:moveTo>
                <a:lnTo>
                  <a:pt x="2128188" y="3495211"/>
                </a:lnTo>
                <a:lnTo>
                  <a:pt x="0" y="3495211"/>
                </a:lnTo>
                <a:lnTo>
                  <a:pt x="0" y="3413"/>
                </a:lnTo>
                <a:close/>
              </a:path>
            </a:pathLst>
          </a:custGeom>
          <a:solidFill>
            <a:schemeClr val="bg1">
              <a:lumMod val="95000"/>
            </a:schemeClr>
          </a:solidFill>
          <a:ln>
            <a:no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14574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M5">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0" y="0"/>
            <a:ext cx="9144000" cy="5143500"/>
          </a:xfrm>
          <a:custGeom>
            <a:avLst/>
            <a:gdLst>
              <a:gd name="connsiteX0" fmla="*/ 1677284 w 1677284"/>
              <a:gd name="connsiteY0" fmla="*/ 0 h 2754674"/>
              <a:gd name="connsiteX1" fmla="*/ 1677284 w 1677284"/>
              <a:gd name="connsiteY1" fmla="*/ 2754674 h 2754674"/>
              <a:gd name="connsiteX2" fmla="*/ 0 w 1677284"/>
              <a:gd name="connsiteY2" fmla="*/ 2754674 h 2754674"/>
              <a:gd name="connsiteX3" fmla="*/ 0 w 1677284"/>
              <a:gd name="connsiteY3" fmla="*/ 2690 h 2754674"/>
            </a:gdLst>
            <a:ahLst/>
            <a:cxnLst>
              <a:cxn ang="0">
                <a:pos x="connsiteX0" y="connsiteY0"/>
              </a:cxn>
              <a:cxn ang="0">
                <a:pos x="connsiteX1" y="connsiteY1"/>
              </a:cxn>
              <a:cxn ang="0">
                <a:pos x="connsiteX2" y="connsiteY2"/>
              </a:cxn>
              <a:cxn ang="0">
                <a:pos x="connsiteX3" y="connsiteY3"/>
              </a:cxn>
            </a:cxnLst>
            <a:rect l="l" t="t" r="r" b="b"/>
            <a:pathLst>
              <a:path w="1677284" h="2754674">
                <a:moveTo>
                  <a:pt x="1677284" y="0"/>
                </a:moveTo>
                <a:lnTo>
                  <a:pt x="1677284" y="2754674"/>
                </a:lnTo>
                <a:lnTo>
                  <a:pt x="0" y="2754674"/>
                </a:lnTo>
                <a:lnTo>
                  <a:pt x="0" y="2690"/>
                </a:lnTo>
                <a:close/>
              </a:path>
            </a:pathLst>
          </a:custGeom>
          <a:solidFill>
            <a:schemeClr val="tx2">
              <a:lumMod val="10000"/>
              <a:lumOff val="90000"/>
            </a:schemeClr>
          </a:solidFill>
          <a:ln w="19050">
            <a:noFill/>
          </a:ln>
        </p:spPr>
        <p:txBody>
          <a:bodyPr wrap="square" lIns="0" tIns="0" rIns="0" bIns="640080" anchor="b">
            <a:noAutofit/>
          </a:bodyPr>
          <a:lstStyle>
            <a:lvl1pPr algn="ctr" rtl="0">
              <a:buNone/>
              <a:defRPr sz="1100">
                <a:solidFill>
                  <a:schemeClr val="tx1">
                    <a:lumMod val="75000"/>
                    <a:lumOff val="25000"/>
                  </a:schemeClr>
                </a:solidFill>
              </a:defRPr>
            </a:lvl1pPr>
          </a:lstStyle>
          <a:p>
            <a:r>
              <a:rPr lang="en-US" dirty="0"/>
              <a:t>Image Holder</a:t>
            </a:r>
          </a:p>
        </p:txBody>
      </p:sp>
      <p:sp>
        <p:nvSpPr>
          <p:cNvPr id="17" name="Picture Placeholder 20"/>
          <p:cNvSpPr>
            <a:spLocks noGrp="1"/>
          </p:cNvSpPr>
          <p:nvPr>
            <p:ph type="pic" sz="quarter" idx="12" hasCustomPrompt="1"/>
          </p:nvPr>
        </p:nvSpPr>
        <p:spPr>
          <a:xfrm>
            <a:off x="704341" y="1319285"/>
            <a:ext cx="2701216" cy="4451968"/>
          </a:xfrm>
          <a:custGeom>
            <a:avLst/>
            <a:gdLst>
              <a:gd name="connsiteX0" fmla="*/ 0 w 4242892"/>
              <a:gd name="connsiteY0" fmla="*/ 0 h 2635114"/>
              <a:gd name="connsiteX1" fmla="*/ 4242892 w 4242892"/>
              <a:gd name="connsiteY1" fmla="*/ 0 h 2635114"/>
              <a:gd name="connsiteX2" fmla="*/ 4242892 w 4242892"/>
              <a:gd name="connsiteY2" fmla="*/ 2635114 h 2635114"/>
              <a:gd name="connsiteX3" fmla="*/ 0 w 4242892"/>
              <a:gd name="connsiteY3" fmla="*/ 2635114 h 2635114"/>
            </a:gdLst>
            <a:ahLst/>
            <a:cxnLst>
              <a:cxn ang="0">
                <a:pos x="connsiteX0" y="connsiteY0"/>
              </a:cxn>
              <a:cxn ang="0">
                <a:pos x="connsiteX1" y="connsiteY1"/>
              </a:cxn>
              <a:cxn ang="0">
                <a:pos x="connsiteX2" y="connsiteY2"/>
              </a:cxn>
              <a:cxn ang="0">
                <a:pos x="connsiteX3" y="connsiteY3"/>
              </a:cxn>
            </a:cxnLst>
            <a:rect l="l" t="t" r="r" b="b"/>
            <a:pathLst>
              <a:path w="4242892" h="2635114">
                <a:moveTo>
                  <a:pt x="0" y="0"/>
                </a:moveTo>
                <a:lnTo>
                  <a:pt x="4242892" y="0"/>
                </a:lnTo>
                <a:lnTo>
                  <a:pt x="4242892" y="2635114"/>
                </a:lnTo>
                <a:lnTo>
                  <a:pt x="0" y="2635114"/>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1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00020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l">
              <a:buNone/>
              <a:defRPr sz="1050" b="0" baseline="0">
                <a:solidFill>
                  <a:schemeClr val="bg1"/>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07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l">
              <a:buNone/>
              <a:defRPr sz="1050" b="0" baseline="0">
                <a:solidFill>
                  <a:schemeClr val="bg1"/>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7688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146304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9666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1463040" anchor="b"/>
          <a:lstStyle>
            <a:lvl1pPr algn="ctr" rtl="0">
              <a:buNone/>
              <a:defRPr sz="1400">
                <a:solidFill>
                  <a:schemeClr val="tx1">
                    <a:lumMod val="75000"/>
                    <a:lumOff val="25000"/>
                  </a:schemeClr>
                </a:solidFill>
              </a:defRPr>
            </a:lvl1pPr>
          </a:lstStyle>
          <a:p>
            <a:r>
              <a:rPr lang="en-US" dirty="0"/>
              <a:t>Image Holder</a:t>
            </a:r>
          </a:p>
        </p:txBody>
      </p:sp>
      <p:sp>
        <p:nvSpPr>
          <p:cNvPr id="3"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4"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9311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ubtitl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85127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Subtitl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4" name="Picture Placeholder 7"/>
          <p:cNvSpPr>
            <a:spLocks noGrp="1"/>
          </p:cNvSpPr>
          <p:nvPr>
            <p:ph type="pic" sz="quarter" idx="10" hasCustomPrompt="1"/>
          </p:nvPr>
        </p:nvSpPr>
        <p:spPr>
          <a:xfrm>
            <a:off x="0" y="1381124"/>
            <a:ext cx="9144000" cy="2105026"/>
          </a:xfrm>
          <a:prstGeom prst="rect">
            <a:avLst/>
          </a:prstGeom>
          <a:solidFill>
            <a:schemeClr val="tx2">
              <a:lumMod val="10000"/>
              <a:lumOff val="90000"/>
            </a:schemeClr>
          </a:solidFill>
          <a:ln w="19050">
            <a:noFill/>
          </a:ln>
        </p:spPr>
        <p:txBody>
          <a:bodyPr tIns="0" bIns="182880" anchor="b"/>
          <a:lstStyle>
            <a:lvl1pPr algn="ctr">
              <a:buNone/>
              <a:defRPr sz="1050" baseline="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0890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121034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M6">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24" hasCustomPrompt="1"/>
          </p:nvPr>
        </p:nvSpPr>
        <p:spPr>
          <a:xfrm>
            <a:off x="3756576" y="1627018"/>
            <a:ext cx="1632158" cy="2680562"/>
          </a:xfrm>
          <a:custGeom>
            <a:avLst/>
            <a:gdLst>
              <a:gd name="connsiteX0" fmla="*/ 1632158 w 1632158"/>
              <a:gd name="connsiteY0" fmla="*/ 0 h 2680562"/>
              <a:gd name="connsiteX1" fmla="*/ 1632158 w 1632158"/>
              <a:gd name="connsiteY1" fmla="*/ 2680562 h 2680562"/>
              <a:gd name="connsiteX2" fmla="*/ 0 w 1632158"/>
              <a:gd name="connsiteY2" fmla="*/ 2680562 h 2680562"/>
              <a:gd name="connsiteX3" fmla="*/ 0 w 1632158"/>
              <a:gd name="connsiteY3" fmla="*/ 2618 h 2680562"/>
            </a:gdLst>
            <a:ahLst/>
            <a:cxnLst>
              <a:cxn ang="0">
                <a:pos x="connsiteX0" y="connsiteY0"/>
              </a:cxn>
              <a:cxn ang="0">
                <a:pos x="connsiteX1" y="connsiteY1"/>
              </a:cxn>
              <a:cxn ang="0">
                <a:pos x="connsiteX2" y="connsiteY2"/>
              </a:cxn>
              <a:cxn ang="0">
                <a:pos x="connsiteX3" y="connsiteY3"/>
              </a:cxn>
            </a:cxnLst>
            <a:rect l="l" t="t" r="r" b="b"/>
            <a:pathLst>
              <a:path w="1632158" h="2680562">
                <a:moveTo>
                  <a:pt x="1632158" y="0"/>
                </a:moveTo>
                <a:lnTo>
                  <a:pt x="1632158" y="2680562"/>
                </a:lnTo>
                <a:lnTo>
                  <a:pt x="0" y="2680562"/>
                </a:lnTo>
                <a:lnTo>
                  <a:pt x="0" y="2618"/>
                </a:lnTo>
                <a:close/>
              </a:path>
            </a:pathLst>
          </a:custGeom>
          <a:solidFill>
            <a:schemeClr val="bg1">
              <a:lumMod val="95000"/>
            </a:schemeClr>
          </a:solidFill>
          <a:ln>
            <a:no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928617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M6">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40" name="Picture Placeholder 39"/>
          <p:cNvSpPr>
            <a:spLocks noGrp="1"/>
          </p:cNvSpPr>
          <p:nvPr>
            <p:ph type="pic" sz="quarter" idx="24" hasCustomPrompt="1"/>
          </p:nvPr>
        </p:nvSpPr>
        <p:spPr>
          <a:xfrm>
            <a:off x="2506655" y="1773841"/>
            <a:ext cx="1455556" cy="2390520"/>
          </a:xfrm>
          <a:custGeom>
            <a:avLst/>
            <a:gdLst>
              <a:gd name="connsiteX0" fmla="*/ 1455556 w 1455556"/>
              <a:gd name="connsiteY0" fmla="*/ 0 h 2390520"/>
              <a:gd name="connsiteX1" fmla="*/ 1455556 w 1455556"/>
              <a:gd name="connsiteY1" fmla="*/ 2390520 h 2390520"/>
              <a:gd name="connsiteX2" fmla="*/ 0 w 1455556"/>
              <a:gd name="connsiteY2" fmla="*/ 2390520 h 2390520"/>
              <a:gd name="connsiteX3" fmla="*/ 0 w 1455556"/>
              <a:gd name="connsiteY3" fmla="*/ 2334 h 2390520"/>
            </a:gdLst>
            <a:ahLst/>
            <a:cxnLst>
              <a:cxn ang="0">
                <a:pos x="connsiteX0" y="connsiteY0"/>
              </a:cxn>
              <a:cxn ang="0">
                <a:pos x="connsiteX1" y="connsiteY1"/>
              </a:cxn>
              <a:cxn ang="0">
                <a:pos x="connsiteX2" y="connsiteY2"/>
              </a:cxn>
              <a:cxn ang="0">
                <a:pos x="connsiteX3" y="connsiteY3"/>
              </a:cxn>
            </a:cxnLst>
            <a:rect l="l" t="t" r="r" b="b"/>
            <a:pathLst>
              <a:path w="1455556" h="2390520">
                <a:moveTo>
                  <a:pt x="1455556" y="0"/>
                </a:moveTo>
                <a:lnTo>
                  <a:pt x="1455556" y="2390520"/>
                </a:lnTo>
                <a:lnTo>
                  <a:pt x="0" y="2390520"/>
                </a:lnTo>
                <a:lnTo>
                  <a:pt x="0" y="2334"/>
                </a:lnTo>
                <a:close/>
              </a:path>
            </a:pathLst>
          </a:custGeom>
          <a:solidFill>
            <a:schemeClr val="bg1">
              <a:lumMod val="95000"/>
            </a:schemeClr>
          </a:solidFill>
          <a:ln>
            <a:no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41" name="Picture Placeholder 40"/>
          <p:cNvSpPr>
            <a:spLocks noGrp="1"/>
          </p:cNvSpPr>
          <p:nvPr>
            <p:ph type="pic" sz="quarter" idx="25" hasCustomPrompt="1"/>
          </p:nvPr>
        </p:nvSpPr>
        <p:spPr>
          <a:xfrm>
            <a:off x="5182957" y="1773841"/>
            <a:ext cx="1455556" cy="2390520"/>
          </a:xfrm>
          <a:custGeom>
            <a:avLst/>
            <a:gdLst>
              <a:gd name="connsiteX0" fmla="*/ 1455556 w 1455556"/>
              <a:gd name="connsiteY0" fmla="*/ 0 h 2390520"/>
              <a:gd name="connsiteX1" fmla="*/ 1455556 w 1455556"/>
              <a:gd name="connsiteY1" fmla="*/ 2390520 h 2390520"/>
              <a:gd name="connsiteX2" fmla="*/ 0 w 1455556"/>
              <a:gd name="connsiteY2" fmla="*/ 2390520 h 2390520"/>
              <a:gd name="connsiteX3" fmla="*/ 0 w 1455556"/>
              <a:gd name="connsiteY3" fmla="*/ 2334 h 2390520"/>
            </a:gdLst>
            <a:ahLst/>
            <a:cxnLst>
              <a:cxn ang="0">
                <a:pos x="connsiteX0" y="connsiteY0"/>
              </a:cxn>
              <a:cxn ang="0">
                <a:pos x="connsiteX1" y="connsiteY1"/>
              </a:cxn>
              <a:cxn ang="0">
                <a:pos x="connsiteX2" y="connsiteY2"/>
              </a:cxn>
              <a:cxn ang="0">
                <a:pos x="connsiteX3" y="connsiteY3"/>
              </a:cxn>
            </a:cxnLst>
            <a:rect l="l" t="t" r="r" b="b"/>
            <a:pathLst>
              <a:path w="1455556" h="2390520">
                <a:moveTo>
                  <a:pt x="1455556" y="0"/>
                </a:moveTo>
                <a:lnTo>
                  <a:pt x="1455556" y="2390520"/>
                </a:lnTo>
                <a:lnTo>
                  <a:pt x="0" y="2390520"/>
                </a:lnTo>
                <a:lnTo>
                  <a:pt x="0" y="2334"/>
                </a:lnTo>
                <a:close/>
              </a:path>
            </a:pathLst>
          </a:custGeom>
          <a:solidFill>
            <a:schemeClr val="bg1">
              <a:lumMod val="95000"/>
            </a:schemeClr>
          </a:solidFill>
          <a:ln>
            <a:no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8201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Subtitl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ight" panose="02000000000000000000" pitchFamily="2" charset="0"/>
                <a:ea typeface="Roboto Light"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
        <p:nvSpPr>
          <p:cNvPr id="25" name="Picture Placeholder 24"/>
          <p:cNvSpPr>
            <a:spLocks noGrp="1"/>
          </p:cNvSpPr>
          <p:nvPr>
            <p:ph type="pic" sz="quarter" idx="24" hasCustomPrompt="1"/>
          </p:nvPr>
        </p:nvSpPr>
        <p:spPr>
          <a:xfrm>
            <a:off x="0" y="1809750"/>
            <a:ext cx="3147522" cy="2287066"/>
          </a:xfrm>
          <a:custGeom>
            <a:avLst/>
            <a:gdLst>
              <a:gd name="connsiteX0" fmla="*/ 0 w 3147522"/>
              <a:gd name="connsiteY0" fmla="*/ 0 h 2287066"/>
              <a:gd name="connsiteX1" fmla="*/ 3147522 w 3147522"/>
              <a:gd name="connsiteY1" fmla="*/ 0 h 2287066"/>
              <a:gd name="connsiteX2" fmla="*/ 3147522 w 3147522"/>
              <a:gd name="connsiteY2" fmla="*/ 2287066 h 2287066"/>
              <a:gd name="connsiteX3" fmla="*/ 0 w 3147522"/>
              <a:gd name="connsiteY3" fmla="*/ 2287066 h 2287066"/>
            </a:gdLst>
            <a:ahLst/>
            <a:cxnLst>
              <a:cxn ang="0">
                <a:pos x="connsiteX0" y="connsiteY0"/>
              </a:cxn>
              <a:cxn ang="0">
                <a:pos x="connsiteX1" y="connsiteY1"/>
              </a:cxn>
              <a:cxn ang="0">
                <a:pos x="connsiteX2" y="connsiteY2"/>
              </a:cxn>
              <a:cxn ang="0">
                <a:pos x="connsiteX3" y="connsiteY3"/>
              </a:cxn>
            </a:cxnLst>
            <a:rect l="l" t="t" r="r" b="b"/>
            <a:pathLst>
              <a:path w="3147522" h="2287066">
                <a:moveTo>
                  <a:pt x="0" y="0"/>
                </a:moveTo>
                <a:lnTo>
                  <a:pt x="3147522" y="0"/>
                </a:lnTo>
                <a:lnTo>
                  <a:pt x="3147522" y="2287066"/>
                </a:lnTo>
                <a:lnTo>
                  <a:pt x="0" y="2287066"/>
                </a:lnTo>
                <a:close/>
              </a:path>
            </a:pathLst>
          </a:custGeom>
          <a:solidFill>
            <a:schemeClr val="bg1">
              <a:lumMod val="95000"/>
            </a:schemeClr>
          </a:solidFill>
          <a:ln>
            <a:no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
        <p:nvSpPr>
          <p:cNvPr id="24" name="Picture Placeholder 23"/>
          <p:cNvSpPr>
            <a:spLocks noGrp="1"/>
          </p:cNvSpPr>
          <p:nvPr>
            <p:ph type="pic" sz="quarter" idx="25" hasCustomPrompt="1"/>
          </p:nvPr>
        </p:nvSpPr>
        <p:spPr>
          <a:xfrm>
            <a:off x="3147522" y="1809750"/>
            <a:ext cx="1392564" cy="2287066"/>
          </a:xfrm>
          <a:custGeom>
            <a:avLst/>
            <a:gdLst>
              <a:gd name="connsiteX0" fmla="*/ 1392564 w 1392564"/>
              <a:gd name="connsiteY0" fmla="*/ 0 h 2287066"/>
              <a:gd name="connsiteX1" fmla="*/ 1392564 w 1392564"/>
              <a:gd name="connsiteY1" fmla="*/ 2287066 h 2287066"/>
              <a:gd name="connsiteX2" fmla="*/ 0 w 1392564"/>
              <a:gd name="connsiteY2" fmla="*/ 2287066 h 2287066"/>
              <a:gd name="connsiteX3" fmla="*/ 0 w 1392564"/>
              <a:gd name="connsiteY3" fmla="*/ 2233 h 2287066"/>
            </a:gdLst>
            <a:ahLst/>
            <a:cxnLst>
              <a:cxn ang="0">
                <a:pos x="connsiteX0" y="connsiteY0"/>
              </a:cxn>
              <a:cxn ang="0">
                <a:pos x="connsiteX1" y="connsiteY1"/>
              </a:cxn>
              <a:cxn ang="0">
                <a:pos x="connsiteX2" y="connsiteY2"/>
              </a:cxn>
              <a:cxn ang="0">
                <a:pos x="connsiteX3" y="connsiteY3"/>
              </a:cxn>
            </a:cxnLst>
            <a:rect l="l" t="t" r="r" b="b"/>
            <a:pathLst>
              <a:path w="1392564" h="2287066">
                <a:moveTo>
                  <a:pt x="1392564" y="0"/>
                </a:moveTo>
                <a:lnTo>
                  <a:pt x="1392564" y="2287066"/>
                </a:lnTo>
                <a:lnTo>
                  <a:pt x="0" y="2287066"/>
                </a:lnTo>
                <a:lnTo>
                  <a:pt x="0" y="2233"/>
                </a:lnTo>
                <a:close/>
              </a:path>
            </a:pathLst>
          </a:custGeom>
          <a:solidFill>
            <a:schemeClr val="bg1">
              <a:lumMod val="95000"/>
            </a:schemeClr>
          </a:solidFill>
          <a:ln>
            <a:noFill/>
          </a:ln>
        </p:spPr>
        <p:txBody>
          <a:bodyPr wrap="square" bIns="274320" anchor="b">
            <a:noAutofit/>
          </a:bodyPr>
          <a:lstStyle>
            <a:lvl1pPr algn="ctr">
              <a:buNone/>
              <a:defRPr sz="105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52861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Inhaltsplatzhalter 4"/>
          <p:cNvSpPr txBox="1">
            <a:spLocks/>
          </p:cNvSpPr>
          <p:nvPr userDrawn="1"/>
        </p:nvSpPr>
        <p:spPr>
          <a:xfrm>
            <a:off x="5715000" y="4895635"/>
            <a:ext cx="3048000" cy="1384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000" kern="1200" dirty="0">
                <a:solidFill>
                  <a:schemeClr val="bg1">
                    <a:lumMod val="75000"/>
                  </a:schemeClr>
                </a:solidFill>
                <a:effectLst/>
                <a:latin typeface="Calibri Light" panose="020F0302020204030204" pitchFamily="34" charset="0"/>
                <a:ea typeface="+mn-ea"/>
                <a:cs typeface="+mn-cs"/>
              </a:rPr>
              <a:t>Copyright (C)</a:t>
            </a:r>
            <a:r>
              <a:rPr lang="en-US" sz="1000" kern="1200" baseline="0" dirty="0">
                <a:solidFill>
                  <a:schemeClr val="bg1">
                    <a:lumMod val="75000"/>
                  </a:schemeClr>
                </a:solidFill>
                <a:effectLst/>
                <a:latin typeface="Calibri Light" panose="020F0302020204030204" pitchFamily="34" charset="0"/>
                <a:ea typeface="+mn-ea"/>
                <a:cs typeface="+mn-cs"/>
              </a:rPr>
              <a:t> </a:t>
            </a:r>
            <a:r>
              <a:rPr lang="en-US" sz="1000" kern="1200" dirty="0">
                <a:solidFill>
                  <a:schemeClr val="bg1">
                    <a:lumMod val="75000"/>
                  </a:schemeClr>
                </a:solidFill>
                <a:effectLst/>
                <a:latin typeface="Calibri Light" panose="020F0302020204030204" pitchFamily="34" charset="0"/>
                <a:ea typeface="+mn-ea"/>
                <a:cs typeface="+mn-cs"/>
              </a:rPr>
              <a:t>SlideSalad.com All rights reserved.</a:t>
            </a:r>
          </a:p>
        </p:txBody>
      </p:sp>
      <p:sp>
        <p:nvSpPr>
          <p:cNvPr id="15" name="Inhaltsplatzhalter 4"/>
          <p:cNvSpPr txBox="1">
            <a:spLocks/>
          </p:cNvSpPr>
          <p:nvPr userDrawn="1"/>
        </p:nvSpPr>
        <p:spPr>
          <a:xfrm>
            <a:off x="400050" y="4895635"/>
            <a:ext cx="3048000" cy="1384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1000" kern="1200" dirty="0">
                <a:solidFill>
                  <a:schemeClr val="bg1">
                    <a:lumMod val="75000"/>
                  </a:schemeClr>
                </a:solidFill>
                <a:effectLst/>
                <a:latin typeface="Calibri Light" panose="020F0302020204030204" pitchFamily="34" charset="0"/>
                <a:ea typeface="+mn-ea"/>
                <a:cs typeface="+mn-cs"/>
              </a:rPr>
              <a:t>Free SlideSalad</a:t>
            </a:r>
            <a:r>
              <a:rPr lang="en-US" sz="1000" kern="1200" baseline="0" dirty="0">
                <a:solidFill>
                  <a:schemeClr val="bg1">
                    <a:lumMod val="75000"/>
                  </a:schemeClr>
                </a:solidFill>
                <a:effectLst/>
                <a:latin typeface="Calibri Light" panose="020F0302020204030204" pitchFamily="34" charset="0"/>
                <a:ea typeface="+mn-ea"/>
                <a:cs typeface="+mn-cs"/>
              </a:rPr>
              <a:t> PowerPoint Template</a:t>
            </a:r>
            <a:endParaRPr lang="en-US" sz="1000" kern="1200" dirty="0">
              <a:solidFill>
                <a:schemeClr val="bg1">
                  <a:lumMod val="75000"/>
                </a:schemeClr>
              </a:solidFill>
              <a:effectLst/>
              <a:latin typeface="Calibri Light" panose="020F0302020204030204" pitchFamily="34" charset="0"/>
              <a:ea typeface="+mn-ea"/>
              <a:cs typeface="+mn-cs"/>
            </a:endParaRPr>
          </a:p>
        </p:txBody>
      </p:sp>
      <p:cxnSp>
        <p:nvCxnSpPr>
          <p:cNvPr id="17" name="Straight Connector 16"/>
          <p:cNvCxnSpPr/>
          <p:nvPr userDrawn="1"/>
        </p:nvCxnSpPr>
        <p:spPr>
          <a:xfrm>
            <a:off x="0" y="4786192"/>
            <a:ext cx="91440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38599" y="4871920"/>
            <a:ext cx="1066802" cy="185928"/>
          </a:xfrm>
          <a:prstGeom prst="rect">
            <a:avLst/>
          </a:prstGeom>
        </p:spPr>
      </p:pic>
    </p:spTree>
  </p:cSld>
  <p:clrMap bg1="lt1" tx1="dk1" bg2="lt2" tx2="dk2" accent1="accent1" accent2="accent2" accent3="accent3" accent4="accent4" accent5="accent5" accent6="accent6" hlink="hlink" folHlink="folHlink"/>
  <p:sldLayoutIdLst>
    <p:sldLayoutId id="2147483915" r:id="rId1"/>
    <p:sldLayoutId id="2147483959" r:id="rId2"/>
    <p:sldLayoutId id="2147484230" r:id="rId3"/>
    <p:sldLayoutId id="2147484190" r:id="rId4"/>
    <p:sldLayoutId id="2147484205" r:id="rId5"/>
    <p:sldLayoutId id="2147483975" r:id="rId6"/>
    <p:sldLayoutId id="2147484256" r:id="rId7"/>
    <p:sldLayoutId id="2147484257" r:id="rId8"/>
    <p:sldLayoutId id="2147484259" r:id="rId9"/>
    <p:sldLayoutId id="2147484260" r:id="rId10"/>
    <p:sldLayoutId id="2147484262" r:id="rId11"/>
    <p:sldLayoutId id="2147484263"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72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nhaltsplatzhalter 4"/>
          <p:cNvSpPr txBox="1">
            <a:spLocks/>
          </p:cNvSpPr>
          <p:nvPr userDrawn="1"/>
        </p:nvSpPr>
        <p:spPr>
          <a:xfrm>
            <a:off x="5715000" y="4895635"/>
            <a:ext cx="3048000" cy="1384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000" kern="1200" dirty="0">
                <a:solidFill>
                  <a:schemeClr val="bg1"/>
                </a:solidFill>
                <a:effectLst/>
                <a:latin typeface="Calibri Light" panose="020F0302020204030204" pitchFamily="34" charset="0"/>
                <a:ea typeface="+mn-ea"/>
                <a:cs typeface="+mn-cs"/>
              </a:rPr>
              <a:t>Copyright (C)</a:t>
            </a:r>
            <a:r>
              <a:rPr lang="en-US" sz="1000" kern="1200" baseline="0" dirty="0">
                <a:solidFill>
                  <a:schemeClr val="bg1"/>
                </a:solidFill>
                <a:effectLst/>
                <a:latin typeface="Calibri Light" panose="020F0302020204030204" pitchFamily="34" charset="0"/>
                <a:ea typeface="+mn-ea"/>
                <a:cs typeface="+mn-cs"/>
              </a:rPr>
              <a:t> </a:t>
            </a:r>
            <a:r>
              <a:rPr lang="en-US" sz="1000" kern="1200" dirty="0">
                <a:solidFill>
                  <a:schemeClr val="bg1"/>
                </a:solidFill>
                <a:effectLst/>
                <a:latin typeface="Calibri Light" panose="020F0302020204030204" pitchFamily="34" charset="0"/>
                <a:ea typeface="+mn-ea"/>
                <a:cs typeface="+mn-cs"/>
              </a:rPr>
              <a:t>SlideSalad.com All rights reserved.</a:t>
            </a:r>
          </a:p>
        </p:txBody>
      </p:sp>
      <p:sp>
        <p:nvSpPr>
          <p:cNvPr id="8" name="Inhaltsplatzhalter 4"/>
          <p:cNvSpPr txBox="1">
            <a:spLocks/>
          </p:cNvSpPr>
          <p:nvPr userDrawn="1"/>
        </p:nvSpPr>
        <p:spPr>
          <a:xfrm>
            <a:off x="400050" y="4895635"/>
            <a:ext cx="3048000" cy="1384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1000" kern="1200" dirty="0">
                <a:solidFill>
                  <a:schemeClr val="bg1"/>
                </a:solidFill>
                <a:effectLst/>
                <a:latin typeface="Calibri Light" panose="020F0302020204030204" pitchFamily="34" charset="0"/>
                <a:ea typeface="+mn-ea"/>
                <a:cs typeface="+mn-cs"/>
              </a:rPr>
              <a:t>Free SlideSalad</a:t>
            </a:r>
            <a:r>
              <a:rPr lang="en-US" sz="1000" kern="1200" baseline="0" dirty="0">
                <a:solidFill>
                  <a:schemeClr val="bg1"/>
                </a:solidFill>
                <a:effectLst/>
                <a:latin typeface="Calibri Light" panose="020F0302020204030204" pitchFamily="34" charset="0"/>
                <a:ea typeface="+mn-ea"/>
                <a:cs typeface="+mn-cs"/>
              </a:rPr>
              <a:t> PowerPoint Template</a:t>
            </a:r>
            <a:endParaRPr lang="en-US" sz="1000" kern="1200" dirty="0">
              <a:solidFill>
                <a:schemeClr val="bg1"/>
              </a:solidFill>
              <a:effectLst/>
              <a:latin typeface="Calibri Light" panose="020F0302020204030204" pitchFamily="34" charset="0"/>
              <a:ea typeface="+mn-ea"/>
              <a:cs typeface="+mn-cs"/>
            </a:endParaRPr>
          </a:p>
        </p:txBody>
      </p:sp>
      <p:cxnSp>
        <p:nvCxnSpPr>
          <p:cNvPr id="9" name="Straight Connector 8"/>
          <p:cNvCxnSpPr/>
          <p:nvPr userDrawn="1"/>
        </p:nvCxnSpPr>
        <p:spPr>
          <a:xfrm>
            <a:off x="0" y="4786192"/>
            <a:ext cx="91440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599" y="4871920"/>
            <a:ext cx="1066802" cy="185928"/>
          </a:xfrm>
          <a:prstGeom prst="rect">
            <a:avLst/>
          </a:prstGeom>
        </p:spPr>
      </p:pic>
    </p:spTree>
    <p:extLst>
      <p:ext uri="{BB962C8B-B14F-4D97-AF65-F5344CB8AC3E}">
        <p14:creationId xmlns:p14="http://schemas.microsoft.com/office/powerpoint/2010/main" val="6923426"/>
      </p:ext>
    </p:extLst>
  </p:cSld>
  <p:clrMap bg1="lt1" tx1="dk1" bg2="lt2" tx2="dk2" accent1="accent1" accent2="accent2" accent3="accent3" accent4="accent4" accent5="accent5" accent6="accent6" hlink="hlink" folHlink="folHlink"/>
  <p:sldLayoutIdLst>
    <p:sldLayoutId id="21474842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houflitaxi.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Inhaltsplatzhalter 4"/>
          <p:cNvSpPr txBox="1">
            <a:spLocks/>
          </p:cNvSpPr>
          <p:nvPr/>
        </p:nvSpPr>
        <p:spPr>
          <a:xfrm>
            <a:off x="941963" y="2498280"/>
            <a:ext cx="7260076" cy="4431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200" dirty="0">
                <a:solidFill>
                  <a:srgbClr val="425964"/>
                </a:solidFill>
                <a:latin typeface="Arial" panose="020B0604020202020204" pitchFamily="34" charset="0"/>
                <a:cs typeface="Arial" panose="020B0604020202020204" pitchFamily="34" charset="0"/>
              </a:rPr>
              <a:t>Choufli Taxi</a:t>
            </a:r>
          </a:p>
        </p:txBody>
      </p:sp>
      <p:sp>
        <p:nvSpPr>
          <p:cNvPr id="5" name="Inhaltsplatzhalter 4"/>
          <p:cNvSpPr txBox="1">
            <a:spLocks/>
          </p:cNvSpPr>
          <p:nvPr/>
        </p:nvSpPr>
        <p:spPr>
          <a:xfrm>
            <a:off x="941963" y="3054846"/>
            <a:ext cx="7260076" cy="27699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solidFill>
                  <a:srgbClr val="425964"/>
                </a:solidFill>
                <a:latin typeface="Arial" panose="020B0604020202020204" pitchFamily="34" charset="0"/>
                <a:cs typeface="Arial" panose="020B0604020202020204" pitchFamily="34" charset="0"/>
              </a:rPr>
              <a:t>Customer Mobile Application – Choufli Taxi</a:t>
            </a:r>
          </a:p>
        </p:txBody>
      </p:sp>
      <p:grpSp>
        <p:nvGrpSpPr>
          <p:cNvPr id="7" name="Group 6"/>
          <p:cNvGrpSpPr/>
          <p:nvPr/>
        </p:nvGrpSpPr>
        <p:grpSpPr>
          <a:xfrm>
            <a:off x="2619916" y="3684270"/>
            <a:ext cx="3904168" cy="640080"/>
            <a:chOff x="2747841" y="3879850"/>
            <a:chExt cx="3904168" cy="640080"/>
          </a:xfrm>
        </p:grpSpPr>
        <p:sp>
          <p:nvSpPr>
            <p:cNvPr id="8" name="Rounded Rectangle 7"/>
            <p:cNvSpPr/>
            <p:nvPr/>
          </p:nvSpPr>
          <p:spPr>
            <a:xfrm>
              <a:off x="2747841" y="3910330"/>
              <a:ext cx="3904168" cy="609600"/>
            </a:xfrm>
            <a:prstGeom prst="roundRect">
              <a:avLst/>
            </a:prstGeom>
            <a:solidFill>
              <a:srgbClr val="5D9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ounded Rectangle 8"/>
            <p:cNvSpPr/>
            <p:nvPr/>
          </p:nvSpPr>
          <p:spPr>
            <a:xfrm>
              <a:off x="2747841" y="3879850"/>
              <a:ext cx="3904168" cy="609600"/>
            </a:xfrm>
            <a:prstGeom prst="round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cs typeface="Arial" panose="020B0604020202020204" pitchFamily="34" charset="0"/>
                  <a:hlinkClick r:id="rId2"/>
                </a:rPr>
                <a:t>www.Chouflitaxi.</a:t>
              </a:r>
              <a:r>
                <a:rPr lang="en-US" dirty="0">
                  <a:latin typeface="+mj-lt"/>
                  <a:cs typeface="Arial" panose="020B0604020202020204" pitchFamily="34" charset="0"/>
                </a:rPr>
                <a:t>net</a:t>
              </a:r>
            </a:p>
          </p:txBody>
        </p:sp>
      </p:grpSp>
      <p:pic>
        <p:nvPicPr>
          <p:cNvPr id="3" name="Picture 2">
            <a:extLst>
              <a:ext uri="{FF2B5EF4-FFF2-40B4-BE49-F238E27FC236}">
                <a16:creationId xmlns:a16="http://schemas.microsoft.com/office/drawing/2014/main" id="{07FBD071-611D-464A-8987-769AF8B54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9916" y="273433"/>
            <a:ext cx="3904168" cy="1906332"/>
          </a:xfrm>
          <a:prstGeom prst="rect">
            <a:avLst/>
          </a:prstGeom>
        </p:spPr>
      </p:pic>
    </p:spTree>
    <p:extLst>
      <p:ext uri="{BB962C8B-B14F-4D97-AF65-F5344CB8AC3E}">
        <p14:creationId xmlns:p14="http://schemas.microsoft.com/office/powerpoint/2010/main" val="2532807768"/>
      </p:ext>
    </p:extLst>
  </p:cSld>
  <p:clrMapOvr>
    <a:masterClrMapping/>
  </p:clrMapOvr>
  <mc:AlternateContent xmlns:mc="http://schemas.openxmlformats.org/markup-compatibility/2006" xmlns:p14="http://schemas.microsoft.com/office/powerpoint/2010/main">
    <mc:Choice Requires="p14">
      <p:transition spd="slow" p14:dur="900" advTm="4000">
        <p14:flythrough hasBounce="1"/>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accel="20000" decel="8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accel="20000" decel="8000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5" name="TextBox 14">
            <a:extLst>
              <a:ext uri="{FF2B5EF4-FFF2-40B4-BE49-F238E27FC236}">
                <a16:creationId xmlns:a16="http://schemas.microsoft.com/office/drawing/2014/main" id="{6386BCD6-5A20-48FA-8D6D-F0DE4F29866D}"/>
              </a:ext>
            </a:extLst>
          </p:cNvPr>
          <p:cNvSpPr txBox="1"/>
          <p:nvPr/>
        </p:nvSpPr>
        <p:spPr>
          <a:xfrm>
            <a:off x="6184123" y="1949983"/>
            <a:ext cx="2832682" cy="807913"/>
          </a:xfrm>
          <a:prstGeom prst="rect">
            <a:avLst/>
          </a:prstGeom>
          <a:noFill/>
          <a:ln w="6350">
            <a:noFill/>
            <a:prstDash val="dash"/>
          </a:ln>
        </p:spPr>
        <p:txBody>
          <a:bodyPr wrap="square" lIns="0" tIns="0" rIns="0" bIns="0" rtlCol="0" anchor="ctr">
            <a:spAutoFit/>
          </a:bodyPr>
          <a:lstStyle/>
          <a:p>
            <a:pPr algn="ctr"/>
            <a:r>
              <a:rPr lang="fr-FR"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Registered mobile phone </a:t>
            </a:r>
            <a:r>
              <a:rPr lang="fr-FR" sz="105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number</a:t>
            </a:r>
            <a:endParaRPr lang="fr-FR" sz="105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should need to enter their mobile number already registered with the app. Choufli to receive OTP (one-time password)</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06314" y="2757895"/>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Forgot your password ?</a:t>
            </a:r>
          </a:p>
        </p:txBody>
      </p:sp>
      <p:cxnSp>
        <p:nvCxnSpPr>
          <p:cNvPr id="41" name="Straight Connector 40">
            <a:extLst>
              <a:ext uri="{FF2B5EF4-FFF2-40B4-BE49-F238E27FC236}">
                <a16:creationId xmlns:a16="http://schemas.microsoft.com/office/drawing/2014/main" id="{5AE7C3CC-D07D-4355-843D-54D1184928B5}"/>
              </a:ext>
            </a:extLst>
          </p:cNvPr>
          <p:cNvCxnSpPr>
            <a:cxnSpLocks/>
          </p:cNvCxnSpPr>
          <p:nvPr/>
        </p:nvCxnSpPr>
        <p:spPr>
          <a:xfrm>
            <a:off x="5281490" y="2266950"/>
            <a:ext cx="72502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4DAA727-709C-4053-8645-CB82CDDA8201}"/>
              </a:ext>
            </a:extLst>
          </p:cNvPr>
          <p:cNvSpPr txBox="1"/>
          <p:nvPr/>
        </p:nvSpPr>
        <p:spPr>
          <a:xfrm>
            <a:off x="127195" y="2148185"/>
            <a:ext cx="2725947" cy="1131079"/>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Send OTP</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the customer has entered the registered mobile number correctly, he needs to click the send OTP button to receive OTP to create a new password for the existing used mobile number.</a:t>
            </a:r>
          </a:p>
          <a:p>
            <a:pPr algn="ctr"/>
            <a:endPar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187040AE-7560-413F-9C2B-FBC9E53AE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478" y="341313"/>
            <a:ext cx="2375044" cy="5143500"/>
          </a:xfrm>
          <a:prstGeom prst="rect">
            <a:avLst/>
          </a:prstGeom>
        </p:spPr>
      </p:pic>
    </p:spTree>
    <p:extLst>
      <p:ext uri="{BB962C8B-B14F-4D97-AF65-F5344CB8AC3E}">
        <p14:creationId xmlns:p14="http://schemas.microsoft.com/office/powerpoint/2010/main" val="264760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5" name="TextBox 14">
            <a:extLst>
              <a:ext uri="{FF2B5EF4-FFF2-40B4-BE49-F238E27FC236}">
                <a16:creationId xmlns:a16="http://schemas.microsoft.com/office/drawing/2014/main" id="{6386BCD6-5A20-48FA-8D6D-F0DE4F29866D}"/>
              </a:ext>
            </a:extLst>
          </p:cNvPr>
          <p:cNvSpPr txBox="1"/>
          <p:nvPr/>
        </p:nvSpPr>
        <p:spPr>
          <a:xfrm>
            <a:off x="703036" y="914193"/>
            <a:ext cx="2116833" cy="969496"/>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Back button</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If the customer cannot receive OTP that means, the customer can click the back button to navigate to the previous page and check their corrections.</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78656" y="11239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81470" y="-1749860"/>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Receive OTP</a:t>
            </a:r>
          </a:p>
        </p:txBody>
      </p:sp>
      <p:cxnSp>
        <p:nvCxnSpPr>
          <p:cNvPr id="41" name="Straight Connector 40">
            <a:extLst>
              <a:ext uri="{FF2B5EF4-FFF2-40B4-BE49-F238E27FC236}">
                <a16:creationId xmlns:a16="http://schemas.microsoft.com/office/drawing/2014/main" id="{5AE7C3CC-D07D-4355-843D-54D1184928B5}"/>
              </a:ext>
            </a:extLst>
          </p:cNvPr>
          <p:cNvCxnSpPr>
            <a:cxnSpLocks/>
          </p:cNvCxnSpPr>
          <p:nvPr/>
        </p:nvCxnSpPr>
        <p:spPr>
          <a:xfrm>
            <a:off x="5257800" y="2734782"/>
            <a:ext cx="72502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CA8B75-4F60-44DD-9E15-E0D87C84E92F}"/>
              </a:ext>
            </a:extLst>
          </p:cNvPr>
          <p:cNvSpPr txBox="1"/>
          <p:nvPr/>
        </p:nvSpPr>
        <p:spPr>
          <a:xfrm>
            <a:off x="703036" y="1975363"/>
            <a:ext cx="1849230" cy="76944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Enter OTP</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clicking send OTP the app. Navigate to the next page to enter the OTP received on the mobile phone.</a:t>
            </a:r>
          </a:p>
        </p:txBody>
      </p:sp>
      <p:cxnSp>
        <p:nvCxnSpPr>
          <p:cNvPr id="38" name="Straight Connector 37">
            <a:extLst>
              <a:ext uri="{FF2B5EF4-FFF2-40B4-BE49-F238E27FC236}">
                <a16:creationId xmlns:a16="http://schemas.microsoft.com/office/drawing/2014/main" id="{DE724F50-601C-4EFE-8A00-E6581D926416}"/>
              </a:ext>
            </a:extLst>
          </p:cNvPr>
          <p:cNvCxnSpPr>
            <a:cxnSpLocks/>
          </p:cNvCxnSpPr>
          <p:nvPr/>
        </p:nvCxnSpPr>
        <p:spPr>
          <a:xfrm flipH="1">
            <a:off x="2971800" y="2343150"/>
            <a:ext cx="97031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A3F8FF-3417-4348-817F-384C85BEEAD3}"/>
              </a:ext>
            </a:extLst>
          </p:cNvPr>
          <p:cNvSpPr txBox="1"/>
          <p:nvPr/>
        </p:nvSpPr>
        <p:spPr>
          <a:xfrm>
            <a:off x="6367772" y="2350205"/>
            <a:ext cx="2471427" cy="615553"/>
          </a:xfrm>
          <a:prstGeom prst="rect">
            <a:avLst/>
          </a:prstGeom>
          <a:noFill/>
          <a:ln w="6350">
            <a:noFill/>
            <a:prstDash val="dash"/>
          </a:ln>
        </p:spPr>
        <p:txBody>
          <a:bodyPr wrap="square" lIns="0" tIns="0" rIns="0" bIns="0" rtlCol="0" anchor="ctr">
            <a:spAutoFit/>
          </a:bodyPr>
          <a:lstStyle/>
          <a:p>
            <a:pPr algn="ctr"/>
            <a:r>
              <a:rPr lang="fr-FR"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Enter new </a:t>
            </a:r>
            <a:r>
              <a:rPr lang="fr-FR" sz="10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password</a:t>
            </a:r>
            <a:endParaRPr lang="fr-FR" sz="10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entering the OTP, the customer must need to enter their new password to update in the app. Choufli.</a:t>
            </a:r>
          </a:p>
        </p:txBody>
      </p:sp>
      <p:sp>
        <p:nvSpPr>
          <p:cNvPr id="11" name="TextBox 10">
            <a:extLst>
              <a:ext uri="{FF2B5EF4-FFF2-40B4-BE49-F238E27FC236}">
                <a16:creationId xmlns:a16="http://schemas.microsoft.com/office/drawing/2014/main" id="{0C45582C-CD24-4085-B46E-B6F633DE2328}"/>
              </a:ext>
            </a:extLst>
          </p:cNvPr>
          <p:cNvSpPr txBox="1"/>
          <p:nvPr/>
        </p:nvSpPr>
        <p:spPr>
          <a:xfrm>
            <a:off x="6367773" y="3933362"/>
            <a:ext cx="2090423" cy="76944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To confirm</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entering the OTP &amp; password, the customer may need to click the confirm button to save the new password and update.</a:t>
            </a:r>
          </a:p>
        </p:txBody>
      </p:sp>
      <p:cxnSp>
        <p:nvCxnSpPr>
          <p:cNvPr id="44" name="Straight Connector 43">
            <a:extLst>
              <a:ext uri="{FF2B5EF4-FFF2-40B4-BE49-F238E27FC236}">
                <a16:creationId xmlns:a16="http://schemas.microsoft.com/office/drawing/2014/main" id="{34CFA7C3-AE9F-4D5D-8581-F2929EF4D602}"/>
              </a:ext>
            </a:extLst>
          </p:cNvPr>
          <p:cNvCxnSpPr>
            <a:cxnSpLocks/>
          </p:cNvCxnSpPr>
          <p:nvPr/>
        </p:nvCxnSpPr>
        <p:spPr>
          <a:xfrm>
            <a:off x="5440568" y="3181350"/>
            <a:ext cx="542261"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CFB8F4-5E82-4344-8DC4-32F8A94ADE63}"/>
              </a:ext>
            </a:extLst>
          </p:cNvPr>
          <p:cNvCxnSpPr>
            <a:cxnSpLocks/>
          </p:cNvCxnSpPr>
          <p:nvPr/>
        </p:nvCxnSpPr>
        <p:spPr>
          <a:xfrm>
            <a:off x="5982829" y="3214267"/>
            <a:ext cx="0" cy="1068219"/>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45B5DF3-C530-4903-B085-A8511E057DA1}"/>
              </a:ext>
            </a:extLst>
          </p:cNvPr>
          <p:cNvCxnSpPr>
            <a:cxnSpLocks/>
          </p:cNvCxnSpPr>
          <p:nvPr/>
        </p:nvCxnSpPr>
        <p:spPr>
          <a:xfrm>
            <a:off x="5974672" y="4282486"/>
            <a:ext cx="273943"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0227B30-348E-4B2A-BA84-C7AF3B8A9D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4440" y="394008"/>
            <a:ext cx="2375044" cy="5143500"/>
          </a:xfrm>
          <a:prstGeom prst="rect">
            <a:avLst/>
          </a:prstGeom>
        </p:spPr>
      </p:pic>
    </p:spTree>
    <p:extLst>
      <p:ext uri="{BB962C8B-B14F-4D97-AF65-F5344CB8AC3E}">
        <p14:creationId xmlns:p14="http://schemas.microsoft.com/office/powerpoint/2010/main" val="1402298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5" name="TextBox 14">
            <a:extLst>
              <a:ext uri="{FF2B5EF4-FFF2-40B4-BE49-F238E27FC236}">
                <a16:creationId xmlns:a16="http://schemas.microsoft.com/office/drawing/2014/main" id="{6386BCD6-5A20-48FA-8D6D-F0DE4F29866D}"/>
              </a:ext>
            </a:extLst>
          </p:cNvPr>
          <p:cNvSpPr txBox="1"/>
          <p:nvPr/>
        </p:nvSpPr>
        <p:spPr>
          <a:xfrm>
            <a:off x="6365871" y="1263497"/>
            <a:ext cx="2116833" cy="484748"/>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 shows the current location of the customer.</a:t>
            </a:r>
          </a:p>
        </p:txBody>
      </p:sp>
      <p:sp>
        <p:nvSpPr>
          <p:cNvPr id="16" name="TextBox 15">
            <a:extLst>
              <a:ext uri="{FF2B5EF4-FFF2-40B4-BE49-F238E27FC236}">
                <a16:creationId xmlns:a16="http://schemas.microsoft.com/office/drawing/2014/main" id="{4C52D8A2-67D1-452E-A822-FDEF2F0131A9}"/>
              </a:ext>
            </a:extLst>
          </p:cNvPr>
          <p:cNvSpPr txBox="1"/>
          <p:nvPr/>
        </p:nvSpPr>
        <p:spPr>
          <a:xfrm>
            <a:off x="661297" y="1266029"/>
            <a:ext cx="2252014"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Submenu button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submenu button is useful for customers to have additional features in the app. Choufli.</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26756" y="11239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Home page</a:t>
            </a:r>
          </a:p>
        </p:txBody>
      </p:sp>
      <p:cxnSp>
        <p:nvCxnSpPr>
          <p:cNvPr id="41" name="Straight Connector 40">
            <a:extLst>
              <a:ext uri="{FF2B5EF4-FFF2-40B4-BE49-F238E27FC236}">
                <a16:creationId xmlns:a16="http://schemas.microsoft.com/office/drawing/2014/main" id="{5AE7C3CC-D07D-4355-843D-54D1184928B5}"/>
              </a:ext>
            </a:extLst>
          </p:cNvPr>
          <p:cNvCxnSpPr>
            <a:cxnSpLocks/>
          </p:cNvCxnSpPr>
          <p:nvPr/>
        </p:nvCxnSpPr>
        <p:spPr>
          <a:xfrm>
            <a:off x="5391902" y="1605514"/>
            <a:ext cx="72502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420529" y="2495550"/>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6F1983-81A5-4BEB-A437-D95367C5EFD1}"/>
              </a:ext>
            </a:extLst>
          </p:cNvPr>
          <p:cNvSpPr txBox="1"/>
          <p:nvPr/>
        </p:nvSpPr>
        <p:spPr>
          <a:xfrm>
            <a:off x="6352320" y="2047376"/>
            <a:ext cx="2552477" cy="969496"/>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location</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 shows the current location of the customer, if the customer needs to refresh the location of his current location or get his current location, he needs to click this current location icon.</a:t>
            </a:r>
          </a:p>
        </p:txBody>
      </p:sp>
      <p:sp>
        <p:nvSpPr>
          <p:cNvPr id="14" name="TextBox 13">
            <a:extLst>
              <a:ext uri="{FF2B5EF4-FFF2-40B4-BE49-F238E27FC236}">
                <a16:creationId xmlns:a16="http://schemas.microsoft.com/office/drawing/2014/main" id="{084275F2-24A2-48F7-9436-436EB6028FD1}"/>
              </a:ext>
            </a:extLst>
          </p:cNvPr>
          <p:cNvSpPr txBox="1"/>
          <p:nvPr/>
        </p:nvSpPr>
        <p:spPr>
          <a:xfrm>
            <a:off x="6362922" y="3410925"/>
            <a:ext cx="2343987" cy="807913"/>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Select a service</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choose a service from the list depending on what the Choufli Taxi company provides for the customer.</a:t>
            </a:r>
          </a:p>
        </p:txBody>
      </p:sp>
      <p:cxnSp>
        <p:nvCxnSpPr>
          <p:cNvPr id="44" name="Straight Connector 43">
            <a:extLst>
              <a:ext uri="{FF2B5EF4-FFF2-40B4-BE49-F238E27FC236}">
                <a16:creationId xmlns:a16="http://schemas.microsoft.com/office/drawing/2014/main" id="{6D32C4EF-A1FE-4649-A8A3-BFDF92F5DF8A}"/>
              </a:ext>
            </a:extLst>
          </p:cNvPr>
          <p:cNvCxnSpPr>
            <a:cxnSpLocks/>
          </p:cNvCxnSpPr>
          <p:nvPr/>
        </p:nvCxnSpPr>
        <p:spPr>
          <a:xfrm>
            <a:off x="5420529" y="3814882"/>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B0123F8-ABDF-47FB-A1AF-1CAFFC8A0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96" y="341313"/>
            <a:ext cx="2375044" cy="5143500"/>
          </a:xfrm>
          <a:prstGeom prst="rect">
            <a:avLst/>
          </a:prstGeom>
        </p:spPr>
      </p:pic>
    </p:spTree>
    <p:extLst>
      <p:ext uri="{BB962C8B-B14F-4D97-AF65-F5344CB8AC3E}">
        <p14:creationId xmlns:p14="http://schemas.microsoft.com/office/powerpoint/2010/main" val="713098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Submenu</a:t>
            </a:r>
          </a:p>
        </p:txBody>
      </p:sp>
      <p:sp>
        <p:nvSpPr>
          <p:cNvPr id="43" name="Inhaltsplatzhalter 4">
            <a:extLst>
              <a:ext uri="{FF2B5EF4-FFF2-40B4-BE49-F238E27FC236}">
                <a16:creationId xmlns:a16="http://schemas.microsoft.com/office/drawing/2014/main" id="{20D1FA6C-BD09-4371-844B-470E898660E5}"/>
              </a:ext>
            </a:extLst>
          </p:cNvPr>
          <p:cNvSpPr txBox="1">
            <a:spLocks/>
          </p:cNvSpPr>
          <p:nvPr/>
        </p:nvSpPr>
        <p:spPr>
          <a:xfrm>
            <a:off x="949727" y="987727"/>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Book your Trip</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book his trip after clicking the button book your trip</a:t>
            </a:r>
            <a:endPar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Inhaltsplatzhalter 4">
            <a:extLst>
              <a:ext uri="{FF2B5EF4-FFF2-40B4-BE49-F238E27FC236}">
                <a16:creationId xmlns:a16="http://schemas.microsoft.com/office/drawing/2014/main" id="{447F8E0E-86FD-4CAC-B402-5065854EB16A}"/>
              </a:ext>
            </a:extLst>
          </p:cNvPr>
          <p:cNvSpPr txBox="1">
            <a:spLocks/>
          </p:cNvSpPr>
          <p:nvPr/>
        </p:nvSpPr>
        <p:spPr>
          <a:xfrm>
            <a:off x="946795" y="1547306"/>
            <a:ext cx="3262963" cy="80021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Trip history</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the customer clicks the trip history button it means the customer can see his trip history as current reservation, reservation completed, reservation canceled</a:t>
            </a:r>
          </a:p>
        </p:txBody>
      </p:sp>
      <p:sp>
        <p:nvSpPr>
          <p:cNvPr id="45" name="Inhaltsplatzhalter 4">
            <a:extLst>
              <a:ext uri="{FF2B5EF4-FFF2-40B4-BE49-F238E27FC236}">
                <a16:creationId xmlns:a16="http://schemas.microsoft.com/office/drawing/2014/main" id="{CC9F9EBF-9119-440C-A767-BD1C42BB6465}"/>
              </a:ext>
            </a:extLst>
          </p:cNvPr>
          <p:cNvSpPr txBox="1">
            <a:spLocks/>
          </p:cNvSpPr>
          <p:nvPr/>
        </p:nvSpPr>
        <p:spPr>
          <a:xfrm>
            <a:off x="935700" y="2381566"/>
            <a:ext cx="3262963" cy="64633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Support (support)</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Customer must need support or have any issues &amp; requests, they can contact customer service using the support button</a:t>
            </a:r>
            <a:endParaRPr lang="en-US" sz="1000" dirty="0">
              <a:solidFill>
                <a:schemeClr val="tx1"/>
              </a:solidFill>
              <a:latin typeface="+mj-lt"/>
            </a:endParaRPr>
          </a:p>
        </p:txBody>
      </p:sp>
      <p:sp>
        <p:nvSpPr>
          <p:cNvPr id="46" name="Inhaltsplatzhalter 4">
            <a:extLst>
              <a:ext uri="{FF2B5EF4-FFF2-40B4-BE49-F238E27FC236}">
                <a16:creationId xmlns:a16="http://schemas.microsoft.com/office/drawing/2014/main" id="{CDCE4FC5-874B-4E81-80BF-130D6F431A55}"/>
              </a:ext>
            </a:extLst>
          </p:cNvPr>
          <p:cNvSpPr txBox="1">
            <a:spLocks/>
          </p:cNvSpPr>
          <p:nvPr/>
        </p:nvSpPr>
        <p:spPr>
          <a:xfrm>
            <a:off x="945857" y="3136358"/>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Language</a:t>
            </a:r>
            <a:br>
              <a:rPr lang="en-US" sz="1400" b="1" dirty="0">
                <a:solidFill>
                  <a:schemeClr val="tx1"/>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change his language at any time using the language option button</a:t>
            </a:r>
            <a:endParaRPr lang="en-US" sz="1000" dirty="0">
              <a:solidFill>
                <a:schemeClr val="tx1"/>
              </a:solidFill>
              <a:latin typeface="+mj-lt"/>
            </a:endParaRPr>
          </a:p>
        </p:txBody>
      </p:sp>
      <p:sp>
        <p:nvSpPr>
          <p:cNvPr id="47" name="Inhaltsplatzhalter 4">
            <a:extLst>
              <a:ext uri="{FF2B5EF4-FFF2-40B4-BE49-F238E27FC236}">
                <a16:creationId xmlns:a16="http://schemas.microsoft.com/office/drawing/2014/main" id="{7B7109B3-72B6-4D14-9B50-6DB17994A673}"/>
              </a:ext>
            </a:extLst>
          </p:cNvPr>
          <p:cNvSpPr txBox="1">
            <a:spLocks/>
          </p:cNvSpPr>
          <p:nvPr/>
        </p:nvSpPr>
        <p:spPr>
          <a:xfrm>
            <a:off x="945856" y="3730230"/>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mj-lt"/>
              </a:rPr>
              <a:t>Terms &amp; Conditions</a:t>
            </a:r>
            <a:br>
              <a:rPr lang="en-US" sz="1400" b="1" dirty="0">
                <a:solidFill>
                  <a:schemeClr val="bg1">
                    <a:lumMod val="50000"/>
                  </a:schemeClr>
                </a:solidFill>
                <a:latin typeface="+mj-lt"/>
              </a:rPr>
            </a:br>
            <a:r>
              <a:rPr lang="en-US" sz="1000" dirty="0">
                <a:solidFill>
                  <a:schemeClr val="tx1"/>
                </a:solidFill>
                <a:latin typeface="+mj-lt"/>
              </a:rPr>
              <a:t>Terms &amp; Conditions for Customer can read at any time from the app. Choufli.</a:t>
            </a:r>
          </a:p>
        </p:txBody>
      </p:sp>
      <p:sp>
        <p:nvSpPr>
          <p:cNvPr id="48" name="Inhaltsplatzhalter 4">
            <a:extLst>
              <a:ext uri="{FF2B5EF4-FFF2-40B4-BE49-F238E27FC236}">
                <a16:creationId xmlns:a16="http://schemas.microsoft.com/office/drawing/2014/main" id="{03BD504A-E6A5-43D4-A65A-89B003300861}"/>
              </a:ext>
            </a:extLst>
          </p:cNvPr>
          <p:cNvSpPr txBox="1">
            <a:spLocks/>
          </p:cNvSpPr>
          <p:nvPr/>
        </p:nvSpPr>
        <p:spPr>
          <a:xfrm>
            <a:off x="954886" y="4362988"/>
            <a:ext cx="3262963" cy="64633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Sign out </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Log out option for customer when he needs a long break or other personal issues, he can log out from the application at any time.</a:t>
            </a:r>
            <a:endParaRPr lang="en-US" sz="1000" dirty="0">
              <a:solidFill>
                <a:schemeClr val="bg1">
                  <a:lumMod val="65000"/>
                </a:schemeClr>
              </a:solidFill>
              <a:latin typeface="+mj-lt"/>
            </a:endParaRPr>
          </a:p>
        </p:txBody>
      </p:sp>
      <p:sp>
        <p:nvSpPr>
          <p:cNvPr id="50" name="Arrow: Left 49">
            <a:extLst>
              <a:ext uri="{FF2B5EF4-FFF2-40B4-BE49-F238E27FC236}">
                <a16:creationId xmlns:a16="http://schemas.microsoft.com/office/drawing/2014/main" id="{B41FE693-5C38-44C7-998A-AD8A916F58E6}"/>
              </a:ext>
            </a:extLst>
          </p:cNvPr>
          <p:cNvSpPr/>
          <p:nvPr/>
        </p:nvSpPr>
        <p:spPr>
          <a:xfrm>
            <a:off x="4495800" y="2378700"/>
            <a:ext cx="980253" cy="335085"/>
          </a:xfrm>
          <a:prstGeom prst="leftArrow">
            <a:avLst/>
          </a:prstGeom>
          <a:solidFill>
            <a:srgbClr val="F7D618"/>
          </a:solidFill>
          <a:ln>
            <a:solidFill>
              <a:srgbClr val="F7D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Main menu</a:t>
            </a:r>
            <a:endParaRPr lang="en-IN" sz="1000" dirty="0"/>
          </a:p>
        </p:txBody>
      </p:sp>
      <p:pic>
        <p:nvPicPr>
          <p:cNvPr id="3" name="Picture 2">
            <a:extLst>
              <a:ext uri="{FF2B5EF4-FFF2-40B4-BE49-F238E27FC236}">
                <a16:creationId xmlns:a16="http://schemas.microsoft.com/office/drawing/2014/main" id="{6BEE61CE-5B76-447D-85E4-085C58B22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813" y="231657"/>
            <a:ext cx="2375044" cy="5143500"/>
          </a:xfrm>
          <a:prstGeom prst="rect">
            <a:avLst/>
          </a:prstGeom>
        </p:spPr>
      </p:pic>
    </p:spTree>
    <p:extLst>
      <p:ext uri="{BB962C8B-B14F-4D97-AF65-F5344CB8AC3E}">
        <p14:creationId xmlns:p14="http://schemas.microsoft.com/office/powerpoint/2010/main" val="1094309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 presetClass="entr" presetSubtype="2" accel="20000" decel="8000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500" fill="hold"/>
                                        <p:tgtEl>
                                          <p:spTgt spid="43"/>
                                        </p:tgtEl>
                                        <p:attrNameLst>
                                          <p:attrName>ppt_x</p:attrName>
                                        </p:attrNameLst>
                                      </p:cBhvr>
                                      <p:tavLst>
                                        <p:tav tm="0">
                                          <p:val>
                                            <p:strVal val="1+#ppt_w/2"/>
                                          </p:val>
                                        </p:tav>
                                        <p:tav tm="100000">
                                          <p:val>
                                            <p:strVal val="#ppt_x"/>
                                          </p:val>
                                        </p:tav>
                                      </p:tavLst>
                                    </p:anim>
                                    <p:anim calcmode="lin" valueType="num">
                                      <p:cBhvr additive="base">
                                        <p:cTn id="11" dur="500" fill="hold"/>
                                        <p:tgtEl>
                                          <p:spTgt spid="43"/>
                                        </p:tgtEl>
                                        <p:attrNameLst>
                                          <p:attrName>ppt_y</p:attrName>
                                        </p:attrNameLst>
                                      </p:cBhvr>
                                      <p:tavLst>
                                        <p:tav tm="0">
                                          <p:val>
                                            <p:strVal val="#ppt_y"/>
                                          </p:val>
                                        </p:tav>
                                        <p:tav tm="100000">
                                          <p:val>
                                            <p:strVal val="#ppt_y"/>
                                          </p:val>
                                        </p:tav>
                                      </p:tavLst>
                                    </p:anim>
                                  </p:childTnLst>
                                </p:cTn>
                              </p:par>
                              <p:par>
                                <p:cTn id="12" presetID="2" presetClass="entr" presetSubtype="2" accel="20000" decel="8000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1+#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par>
                                <p:cTn id="16" presetID="2" presetClass="entr" presetSubtype="2" accel="20000" decel="8000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par>
                                <p:cTn id="20" presetID="2" presetClass="entr" presetSubtype="2" accel="20000" decel="8000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1+#ppt_w/2"/>
                                          </p:val>
                                        </p:tav>
                                        <p:tav tm="100000">
                                          <p:val>
                                            <p:strVal val="#ppt_x"/>
                                          </p:val>
                                        </p:tav>
                                      </p:tavLst>
                                    </p:anim>
                                    <p:anim calcmode="lin" valueType="num">
                                      <p:cBhvr additive="base">
                                        <p:cTn id="23" dur="500" fill="hold"/>
                                        <p:tgtEl>
                                          <p:spTgt spid="46"/>
                                        </p:tgtEl>
                                        <p:attrNameLst>
                                          <p:attrName>ppt_y</p:attrName>
                                        </p:attrNameLst>
                                      </p:cBhvr>
                                      <p:tavLst>
                                        <p:tav tm="0">
                                          <p:val>
                                            <p:strVal val="#ppt_y"/>
                                          </p:val>
                                        </p:tav>
                                        <p:tav tm="100000">
                                          <p:val>
                                            <p:strVal val="#ppt_y"/>
                                          </p:val>
                                        </p:tav>
                                      </p:tavLst>
                                    </p:anim>
                                  </p:childTnLst>
                                </p:cTn>
                              </p:par>
                              <p:par>
                                <p:cTn id="24" presetID="2" presetClass="entr" presetSubtype="2" accel="20000" decel="8000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ppt_y"/>
                                          </p:val>
                                        </p:tav>
                                        <p:tav tm="100000">
                                          <p:val>
                                            <p:strVal val="#ppt_y"/>
                                          </p:val>
                                        </p:tav>
                                      </p:tavLst>
                                    </p:anim>
                                  </p:childTnLst>
                                </p:cTn>
                              </p:par>
                              <p:par>
                                <p:cTn id="28" presetID="2" presetClass="entr" presetSubtype="2" accel="20000" decel="8000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5" name="TextBox 14">
            <a:extLst>
              <a:ext uri="{FF2B5EF4-FFF2-40B4-BE49-F238E27FC236}">
                <a16:creationId xmlns:a16="http://schemas.microsoft.com/office/drawing/2014/main" id="{6386BCD6-5A20-48FA-8D6D-F0DE4F29866D}"/>
              </a:ext>
            </a:extLst>
          </p:cNvPr>
          <p:cNvSpPr txBox="1"/>
          <p:nvPr/>
        </p:nvSpPr>
        <p:spPr>
          <a:xfrm>
            <a:off x="6365871" y="1263497"/>
            <a:ext cx="2116833" cy="484748"/>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 shows the current location of the customer.</a:t>
            </a:r>
          </a:p>
        </p:txBody>
      </p:sp>
      <p:sp>
        <p:nvSpPr>
          <p:cNvPr id="16" name="TextBox 15">
            <a:extLst>
              <a:ext uri="{FF2B5EF4-FFF2-40B4-BE49-F238E27FC236}">
                <a16:creationId xmlns:a16="http://schemas.microsoft.com/office/drawing/2014/main" id="{4C52D8A2-67D1-452E-A822-FDEF2F0131A9}"/>
              </a:ext>
            </a:extLst>
          </p:cNvPr>
          <p:cNvSpPr txBox="1"/>
          <p:nvPr/>
        </p:nvSpPr>
        <p:spPr>
          <a:xfrm>
            <a:off x="728343" y="1076600"/>
            <a:ext cx="2109564"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Submenu button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submenu button is useful for customers to have additional features in the app. Choufli.</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26756" y="11239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Service page</a:t>
            </a:r>
          </a:p>
        </p:txBody>
      </p:sp>
      <p:cxnSp>
        <p:nvCxnSpPr>
          <p:cNvPr id="41" name="Straight Connector 40">
            <a:extLst>
              <a:ext uri="{FF2B5EF4-FFF2-40B4-BE49-F238E27FC236}">
                <a16:creationId xmlns:a16="http://schemas.microsoft.com/office/drawing/2014/main" id="{5AE7C3CC-D07D-4355-843D-54D1184928B5}"/>
              </a:ext>
            </a:extLst>
          </p:cNvPr>
          <p:cNvCxnSpPr>
            <a:cxnSpLocks/>
          </p:cNvCxnSpPr>
          <p:nvPr/>
        </p:nvCxnSpPr>
        <p:spPr>
          <a:xfrm>
            <a:off x="5391902" y="1605514"/>
            <a:ext cx="72502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420529" y="2495550"/>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6F1983-81A5-4BEB-A437-D95367C5EFD1}"/>
              </a:ext>
            </a:extLst>
          </p:cNvPr>
          <p:cNvSpPr txBox="1"/>
          <p:nvPr/>
        </p:nvSpPr>
        <p:spPr>
          <a:xfrm>
            <a:off x="6362923" y="1857810"/>
            <a:ext cx="2116833" cy="1131079"/>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location</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 shows the current location of the customer. If the client needs to refresh the current location or get the current location he needs to click the current location icon.</a:t>
            </a:r>
          </a:p>
        </p:txBody>
      </p:sp>
      <p:sp>
        <p:nvSpPr>
          <p:cNvPr id="14" name="TextBox 13">
            <a:extLst>
              <a:ext uri="{FF2B5EF4-FFF2-40B4-BE49-F238E27FC236}">
                <a16:creationId xmlns:a16="http://schemas.microsoft.com/office/drawing/2014/main" id="{084275F2-24A2-48F7-9436-436EB6028FD1}"/>
              </a:ext>
            </a:extLst>
          </p:cNvPr>
          <p:cNvSpPr txBox="1"/>
          <p:nvPr/>
        </p:nvSpPr>
        <p:spPr>
          <a:xfrm>
            <a:off x="6366746" y="3745037"/>
            <a:ext cx="2679345" cy="807913"/>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Select a service</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select a location to save for regular trips such as home to office.</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save the home address and the office address in the app. Choufli</a:t>
            </a: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4" name="Straight Connector 43">
            <a:extLst>
              <a:ext uri="{FF2B5EF4-FFF2-40B4-BE49-F238E27FC236}">
                <a16:creationId xmlns:a16="http://schemas.microsoft.com/office/drawing/2014/main" id="{6D32C4EF-A1FE-4649-A8A3-BFDF92F5DF8A}"/>
              </a:ext>
            </a:extLst>
          </p:cNvPr>
          <p:cNvCxnSpPr>
            <a:cxnSpLocks/>
          </p:cNvCxnSpPr>
          <p:nvPr/>
        </p:nvCxnSpPr>
        <p:spPr>
          <a:xfrm>
            <a:off x="5420529" y="4069619"/>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ABA03F2-2076-421E-88B2-B22732462D2D}"/>
              </a:ext>
            </a:extLst>
          </p:cNvPr>
          <p:cNvSpPr txBox="1"/>
          <p:nvPr/>
        </p:nvSpPr>
        <p:spPr>
          <a:xfrm>
            <a:off x="577564" y="3678019"/>
            <a:ext cx="2116833" cy="646331"/>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Where to go ?</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Customer can choose drop off location and pick up location to ride.</a:t>
            </a:r>
          </a:p>
        </p:txBody>
      </p:sp>
      <p:cxnSp>
        <p:nvCxnSpPr>
          <p:cNvPr id="43" name="Straight Connector 42">
            <a:extLst>
              <a:ext uri="{FF2B5EF4-FFF2-40B4-BE49-F238E27FC236}">
                <a16:creationId xmlns:a16="http://schemas.microsoft.com/office/drawing/2014/main" id="{BC03D6CC-092E-4B8E-B025-7767C46773F8}"/>
              </a:ext>
            </a:extLst>
          </p:cNvPr>
          <p:cNvCxnSpPr>
            <a:cxnSpLocks/>
          </p:cNvCxnSpPr>
          <p:nvPr/>
        </p:nvCxnSpPr>
        <p:spPr>
          <a:xfrm flipH="1">
            <a:off x="2748854" y="4019550"/>
            <a:ext cx="77098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3E3E0E1-E5D5-496F-8707-438AEB7B8330}"/>
              </a:ext>
            </a:extLst>
          </p:cNvPr>
          <p:cNvSpPr txBox="1"/>
          <p:nvPr/>
        </p:nvSpPr>
        <p:spPr>
          <a:xfrm>
            <a:off x="577563" y="4440019"/>
            <a:ext cx="2116833" cy="646331"/>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Back to service</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Return to customer service can return to the page to select another type of service.</a:t>
            </a:r>
          </a:p>
        </p:txBody>
      </p:sp>
      <p:cxnSp>
        <p:nvCxnSpPr>
          <p:cNvPr id="46" name="Straight Connector 45">
            <a:extLst>
              <a:ext uri="{FF2B5EF4-FFF2-40B4-BE49-F238E27FC236}">
                <a16:creationId xmlns:a16="http://schemas.microsoft.com/office/drawing/2014/main" id="{FDE66A59-74BF-4F3A-87EB-80B80FAD69A2}"/>
              </a:ext>
            </a:extLst>
          </p:cNvPr>
          <p:cNvCxnSpPr>
            <a:cxnSpLocks/>
          </p:cNvCxnSpPr>
          <p:nvPr/>
        </p:nvCxnSpPr>
        <p:spPr>
          <a:xfrm flipH="1">
            <a:off x="2727610" y="4476750"/>
            <a:ext cx="77098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038166-CDD6-4A1A-9837-D71CC990D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3942" y="335515"/>
            <a:ext cx="2375044" cy="5143500"/>
          </a:xfrm>
          <a:prstGeom prst="rect">
            <a:avLst/>
          </a:prstGeom>
        </p:spPr>
      </p:pic>
    </p:spTree>
    <p:extLst>
      <p:ext uri="{BB962C8B-B14F-4D97-AF65-F5344CB8AC3E}">
        <p14:creationId xmlns:p14="http://schemas.microsoft.com/office/powerpoint/2010/main" val="1980893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6" name="TextBox 15">
            <a:extLst>
              <a:ext uri="{FF2B5EF4-FFF2-40B4-BE49-F238E27FC236}">
                <a16:creationId xmlns:a16="http://schemas.microsoft.com/office/drawing/2014/main" id="{4C52D8A2-67D1-452E-A822-FDEF2F0131A9}"/>
              </a:ext>
            </a:extLst>
          </p:cNvPr>
          <p:cNvSpPr txBox="1"/>
          <p:nvPr/>
        </p:nvSpPr>
        <p:spPr>
          <a:xfrm>
            <a:off x="502181" y="1342973"/>
            <a:ext cx="2411129" cy="461665"/>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Starting point location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select the starting point location through Google Map.</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02928" y="15049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Where to go ?</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401483" y="2571750"/>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F262F9-22B9-4604-9BA5-6723087D1A46}"/>
              </a:ext>
            </a:extLst>
          </p:cNvPr>
          <p:cNvSpPr txBox="1"/>
          <p:nvPr/>
        </p:nvSpPr>
        <p:spPr>
          <a:xfrm>
            <a:off x="6365207" y="1995423"/>
            <a:ext cx="2116833" cy="1131079"/>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location</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 shows the customer their current location. If the customer needs to refresh the current location or have the current location, he needs to click the current location icon.</a:t>
            </a:r>
          </a:p>
        </p:txBody>
      </p:sp>
      <p:cxnSp>
        <p:nvCxnSpPr>
          <p:cNvPr id="47" name="Straight Connector 46">
            <a:extLst>
              <a:ext uri="{FF2B5EF4-FFF2-40B4-BE49-F238E27FC236}">
                <a16:creationId xmlns:a16="http://schemas.microsoft.com/office/drawing/2014/main" id="{02802146-0DF7-493E-B498-465FCF330F3B}"/>
              </a:ext>
            </a:extLst>
          </p:cNvPr>
          <p:cNvCxnSpPr>
            <a:cxnSpLocks/>
          </p:cNvCxnSpPr>
          <p:nvPr/>
        </p:nvCxnSpPr>
        <p:spPr>
          <a:xfrm flipH="1">
            <a:off x="3002928" y="4265785"/>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DBFDD3-6BD3-420A-9CBC-7BC8E46BAECC}"/>
              </a:ext>
            </a:extLst>
          </p:cNvPr>
          <p:cNvSpPr txBox="1"/>
          <p:nvPr/>
        </p:nvSpPr>
        <p:spPr>
          <a:xfrm>
            <a:off x="325114" y="4089797"/>
            <a:ext cx="2473300"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Add Residence &amp; Add Office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save the home &amp; office location for regular trips in the app. Choufli.</a:t>
            </a:r>
          </a:p>
        </p:txBody>
      </p:sp>
      <p:pic>
        <p:nvPicPr>
          <p:cNvPr id="3" name="Picture 2">
            <a:extLst>
              <a:ext uri="{FF2B5EF4-FFF2-40B4-BE49-F238E27FC236}">
                <a16:creationId xmlns:a16="http://schemas.microsoft.com/office/drawing/2014/main" id="{FCFDEC1F-CA6B-44F5-BA56-E5F2CB454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478" y="231657"/>
            <a:ext cx="2375044" cy="5143500"/>
          </a:xfrm>
          <a:prstGeom prst="rect">
            <a:avLst/>
          </a:prstGeom>
        </p:spPr>
      </p:pic>
    </p:spTree>
    <p:extLst>
      <p:ext uri="{BB962C8B-B14F-4D97-AF65-F5344CB8AC3E}">
        <p14:creationId xmlns:p14="http://schemas.microsoft.com/office/powerpoint/2010/main" val="1818968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6" name="TextBox 15">
            <a:extLst>
              <a:ext uri="{FF2B5EF4-FFF2-40B4-BE49-F238E27FC236}">
                <a16:creationId xmlns:a16="http://schemas.microsoft.com/office/drawing/2014/main" id="{4C52D8A2-67D1-452E-A822-FDEF2F0131A9}"/>
              </a:ext>
            </a:extLst>
          </p:cNvPr>
          <p:cNvSpPr txBox="1"/>
          <p:nvPr/>
        </p:nvSpPr>
        <p:spPr>
          <a:xfrm>
            <a:off x="587577" y="1189085"/>
            <a:ext cx="2325734" cy="76944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Start point and end point location search bar</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search for the location of his departure point and select it in the search bar</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2952757" y="15049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2467108" y="-2842500"/>
            <a:ext cx="537795" cy="6567586"/>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Finding the starting point and ending point location</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420529" y="2552700"/>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9BF26E-15EA-4FF6-AEB2-2B419BD50706}"/>
              </a:ext>
            </a:extLst>
          </p:cNvPr>
          <p:cNvSpPr txBox="1"/>
          <p:nvPr/>
        </p:nvSpPr>
        <p:spPr>
          <a:xfrm>
            <a:off x="6374730" y="2319615"/>
            <a:ext cx="2116833" cy="484748"/>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search results</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see their search results in the search bar.</a:t>
            </a:r>
          </a:p>
        </p:txBody>
      </p:sp>
      <p:pic>
        <p:nvPicPr>
          <p:cNvPr id="4" name="Picture 3">
            <a:extLst>
              <a:ext uri="{FF2B5EF4-FFF2-40B4-BE49-F238E27FC236}">
                <a16:creationId xmlns:a16="http://schemas.microsoft.com/office/drawing/2014/main" id="{424BA249-6E0C-4DD4-A568-20E166667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266" y="341313"/>
            <a:ext cx="2375044" cy="5143500"/>
          </a:xfrm>
          <a:prstGeom prst="rect">
            <a:avLst/>
          </a:prstGeom>
        </p:spPr>
      </p:pic>
    </p:spTree>
    <p:extLst>
      <p:ext uri="{BB962C8B-B14F-4D97-AF65-F5344CB8AC3E}">
        <p14:creationId xmlns:p14="http://schemas.microsoft.com/office/powerpoint/2010/main" val="149935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6" name="TextBox 15">
            <a:extLst>
              <a:ext uri="{FF2B5EF4-FFF2-40B4-BE49-F238E27FC236}">
                <a16:creationId xmlns:a16="http://schemas.microsoft.com/office/drawing/2014/main" id="{4C52D8A2-67D1-452E-A822-FDEF2F0131A9}"/>
              </a:ext>
            </a:extLst>
          </p:cNvPr>
          <p:cNvSpPr txBox="1"/>
          <p:nvPr/>
        </p:nvSpPr>
        <p:spPr>
          <a:xfrm>
            <a:off x="489438" y="3181350"/>
            <a:ext cx="2423873" cy="461665"/>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Arrival point location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select the arrival point location through Google Map.</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2913310" y="3495727"/>
            <a:ext cx="61441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Ride now</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401483" y="2571750"/>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F262F9-22B9-4604-9BA5-6723087D1A46}"/>
              </a:ext>
            </a:extLst>
          </p:cNvPr>
          <p:cNvSpPr txBox="1"/>
          <p:nvPr/>
        </p:nvSpPr>
        <p:spPr>
          <a:xfrm>
            <a:off x="6365207" y="2076214"/>
            <a:ext cx="2473993" cy="969496"/>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location</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Google Map it shows the customer the current location. If the customer needs to refresh the current location or have the current location, he needs to click the icon this current location</a:t>
            </a:r>
          </a:p>
        </p:txBody>
      </p:sp>
      <p:cxnSp>
        <p:nvCxnSpPr>
          <p:cNvPr id="39" name="Straight Connector 38">
            <a:extLst>
              <a:ext uri="{FF2B5EF4-FFF2-40B4-BE49-F238E27FC236}">
                <a16:creationId xmlns:a16="http://schemas.microsoft.com/office/drawing/2014/main" id="{90FA64D6-0A98-4C60-AF87-682235F02C53}"/>
              </a:ext>
            </a:extLst>
          </p:cNvPr>
          <p:cNvCxnSpPr>
            <a:cxnSpLocks/>
          </p:cNvCxnSpPr>
          <p:nvPr/>
        </p:nvCxnSpPr>
        <p:spPr>
          <a:xfrm flipH="1">
            <a:off x="2913310" y="4705350"/>
            <a:ext cx="61441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6497C40-8740-47DE-A249-36C2A08C1AEC}"/>
              </a:ext>
            </a:extLst>
          </p:cNvPr>
          <p:cNvSpPr txBox="1"/>
          <p:nvPr/>
        </p:nvSpPr>
        <p:spPr>
          <a:xfrm>
            <a:off x="1051613" y="4163020"/>
            <a:ext cx="1861697" cy="923330"/>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Ride now</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selecting the start point and end point location the customer needs to click the ride now button from the booking</a:t>
            </a:r>
          </a:p>
        </p:txBody>
      </p:sp>
      <p:pic>
        <p:nvPicPr>
          <p:cNvPr id="3" name="Picture 2">
            <a:extLst>
              <a:ext uri="{FF2B5EF4-FFF2-40B4-BE49-F238E27FC236}">
                <a16:creationId xmlns:a16="http://schemas.microsoft.com/office/drawing/2014/main" id="{41D60725-2E8B-47E7-9DD9-9108F11D6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839" y="341313"/>
            <a:ext cx="2375044" cy="5143500"/>
          </a:xfrm>
          <a:prstGeom prst="rect">
            <a:avLst/>
          </a:prstGeom>
        </p:spPr>
      </p:pic>
    </p:spTree>
    <p:extLst>
      <p:ext uri="{BB962C8B-B14F-4D97-AF65-F5344CB8AC3E}">
        <p14:creationId xmlns:p14="http://schemas.microsoft.com/office/powerpoint/2010/main" val="11078840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2896592" y="1200150"/>
            <a:ext cx="61441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Confirm booking</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420529" y="3724002"/>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0FA64D6-0A98-4C60-AF87-682235F02C53}"/>
              </a:ext>
            </a:extLst>
          </p:cNvPr>
          <p:cNvCxnSpPr>
            <a:cxnSpLocks/>
          </p:cNvCxnSpPr>
          <p:nvPr/>
        </p:nvCxnSpPr>
        <p:spPr>
          <a:xfrm flipH="1">
            <a:off x="2913310" y="4629150"/>
            <a:ext cx="61441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6497C40-8740-47DE-A249-36C2A08C1AEC}"/>
              </a:ext>
            </a:extLst>
          </p:cNvPr>
          <p:cNvSpPr txBox="1"/>
          <p:nvPr/>
        </p:nvSpPr>
        <p:spPr>
          <a:xfrm>
            <a:off x="904275" y="3895682"/>
            <a:ext cx="2009036" cy="76944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Confirm booking</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selecting the type of service vehicle the customer should need to click the confirm booking button for the ride</a:t>
            </a:r>
          </a:p>
        </p:txBody>
      </p:sp>
      <p:sp>
        <p:nvSpPr>
          <p:cNvPr id="8" name="TextBox 7">
            <a:extLst>
              <a:ext uri="{FF2B5EF4-FFF2-40B4-BE49-F238E27FC236}">
                <a16:creationId xmlns:a16="http://schemas.microsoft.com/office/drawing/2014/main" id="{CAB117A9-977A-4071-B9A3-7929DA116161}"/>
              </a:ext>
            </a:extLst>
          </p:cNvPr>
          <p:cNvSpPr txBox="1"/>
          <p:nvPr/>
        </p:nvSpPr>
        <p:spPr>
          <a:xfrm>
            <a:off x="170676" y="865267"/>
            <a:ext cx="2735855" cy="969496"/>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Back button</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If the customer cannot confirm the route or change the start point and end point location, this means the customer can click the back button to navigate to the previous page to check their corrections.</a:t>
            </a:r>
          </a:p>
        </p:txBody>
      </p:sp>
      <p:sp>
        <p:nvSpPr>
          <p:cNvPr id="9" name="TextBox 8">
            <a:extLst>
              <a:ext uri="{FF2B5EF4-FFF2-40B4-BE49-F238E27FC236}">
                <a16:creationId xmlns:a16="http://schemas.microsoft.com/office/drawing/2014/main" id="{F563637C-DA15-4661-9AEF-B030ABB54A2C}"/>
              </a:ext>
            </a:extLst>
          </p:cNvPr>
          <p:cNvSpPr txBox="1"/>
          <p:nvPr/>
        </p:nvSpPr>
        <p:spPr>
          <a:xfrm>
            <a:off x="6400800" y="3094732"/>
            <a:ext cx="2009037" cy="1077218"/>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Service vehicle type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type the type of service vehicle he needs, for example: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regular cab</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Taxi comfort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Or Motorcycle</a:t>
            </a:r>
            <a:endParaRPr lang="fr-FR"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704EF0A-911A-4A3E-9B28-E3F3BEAB3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827" y="341313"/>
            <a:ext cx="2375044" cy="5143500"/>
          </a:xfrm>
          <a:prstGeom prst="rect">
            <a:avLst/>
          </a:prstGeom>
        </p:spPr>
      </p:pic>
    </p:spTree>
    <p:extLst>
      <p:ext uri="{BB962C8B-B14F-4D97-AF65-F5344CB8AC3E}">
        <p14:creationId xmlns:p14="http://schemas.microsoft.com/office/powerpoint/2010/main" val="2277399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Alert confirm booking</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262529"/>
            <a:ext cx="3200400" cy="1077218"/>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Alert – confirm trip</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If the customer clicks the confirm the trip button, a popup alert appears (alert contextual window) to start the trip “yes or no”</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The customer who should need to start the journey must click "yes"</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If the customer clicks "no" the journey cannot begin</a:t>
            </a:r>
          </a:p>
        </p:txBody>
      </p:sp>
      <p:pic>
        <p:nvPicPr>
          <p:cNvPr id="4" name="Picture 3">
            <a:extLst>
              <a:ext uri="{FF2B5EF4-FFF2-40B4-BE49-F238E27FC236}">
                <a16:creationId xmlns:a16="http://schemas.microsoft.com/office/drawing/2014/main" id="{CBA4AF38-C3C7-46F0-80F7-B96990A1E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556" y="361950"/>
            <a:ext cx="2375044" cy="5143500"/>
          </a:xfrm>
          <a:prstGeom prst="rect">
            <a:avLst/>
          </a:prstGeom>
        </p:spPr>
      </p:pic>
    </p:spTree>
    <p:extLst>
      <p:ext uri="{BB962C8B-B14F-4D97-AF65-F5344CB8AC3E}">
        <p14:creationId xmlns:p14="http://schemas.microsoft.com/office/powerpoint/2010/main" val="3693336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ECCCF8-2DDC-4477-8D19-2CFD5F858108}"/>
              </a:ext>
            </a:extLst>
          </p:cNvPr>
          <p:cNvGrpSpPr/>
          <p:nvPr/>
        </p:nvGrpSpPr>
        <p:grpSpPr>
          <a:xfrm rot="18643550">
            <a:off x="3631788" y="-3700776"/>
            <a:ext cx="7003639" cy="7611311"/>
            <a:chOff x="8250469" y="-4941472"/>
            <a:chExt cx="9338186" cy="10148414"/>
          </a:xfrm>
        </p:grpSpPr>
        <p:sp>
          <p:nvSpPr>
            <p:cNvPr id="8" name="Freeform 5">
              <a:extLst>
                <a:ext uri="{FF2B5EF4-FFF2-40B4-BE49-F238E27FC236}">
                  <a16:creationId xmlns:a16="http://schemas.microsoft.com/office/drawing/2014/main" id="{FE49B083-0DEE-4D98-BED5-605F1F77B1E1}"/>
                </a:ext>
              </a:extLst>
            </p:cNvPr>
            <p:cNvSpPr>
              <a:spLocks/>
            </p:cNvSpPr>
            <p:nvPr/>
          </p:nvSpPr>
          <p:spPr bwMode="auto">
            <a:xfrm>
              <a:off x="8361081" y="-4676000"/>
              <a:ext cx="9227574" cy="9882942"/>
            </a:xfrm>
            <a:custGeom>
              <a:avLst/>
              <a:gdLst>
                <a:gd name="T0" fmla="*/ 309 w 2809"/>
                <a:gd name="T1" fmla="*/ 2948 h 3012"/>
                <a:gd name="T2" fmla="*/ 28 w 2809"/>
                <a:gd name="T3" fmla="*/ 2727 h 3012"/>
                <a:gd name="T4" fmla="*/ 245 w 2809"/>
                <a:gd name="T5" fmla="*/ 1492 h 3012"/>
                <a:gd name="T6" fmla="*/ 468 w 2809"/>
                <a:gd name="T7" fmla="*/ 219 h 3012"/>
                <a:gd name="T8" fmla="*/ 794 w 2809"/>
                <a:gd name="T9" fmla="*/ 95 h 3012"/>
                <a:gd name="T10" fmla="*/ 1741 w 2809"/>
                <a:gd name="T11" fmla="*/ 842 h 3012"/>
                <a:gd name="T12" fmla="*/ 2689 w 2809"/>
                <a:gd name="T13" fmla="*/ 1589 h 3012"/>
                <a:gd name="T14" fmla="*/ 2644 w 2809"/>
                <a:gd name="T15" fmla="*/ 1934 h 3012"/>
                <a:gd name="T16" fmla="*/ 1459 w 2809"/>
                <a:gd name="T17" fmla="*/ 2448 h 3012"/>
                <a:gd name="T18" fmla="*/ 309 w 2809"/>
                <a:gd name="T19" fmla="*/ 2948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09" h="3012">
                  <a:moveTo>
                    <a:pt x="309" y="2948"/>
                  </a:moveTo>
                  <a:cubicBezTo>
                    <a:pt x="161" y="3012"/>
                    <a:pt x="0" y="2886"/>
                    <a:pt x="28" y="2727"/>
                  </a:cubicBezTo>
                  <a:cubicBezTo>
                    <a:pt x="245" y="1492"/>
                    <a:pt x="245" y="1492"/>
                    <a:pt x="245" y="1492"/>
                  </a:cubicBezTo>
                  <a:cubicBezTo>
                    <a:pt x="468" y="219"/>
                    <a:pt x="468" y="219"/>
                    <a:pt x="468" y="219"/>
                  </a:cubicBezTo>
                  <a:cubicBezTo>
                    <a:pt x="495" y="68"/>
                    <a:pt x="673" y="0"/>
                    <a:pt x="794" y="95"/>
                  </a:cubicBezTo>
                  <a:cubicBezTo>
                    <a:pt x="1741" y="842"/>
                    <a:pt x="1741" y="842"/>
                    <a:pt x="1741" y="842"/>
                  </a:cubicBezTo>
                  <a:cubicBezTo>
                    <a:pt x="2689" y="1589"/>
                    <a:pt x="2689" y="1589"/>
                    <a:pt x="2689" y="1589"/>
                  </a:cubicBezTo>
                  <a:cubicBezTo>
                    <a:pt x="2809" y="1684"/>
                    <a:pt x="2785" y="1873"/>
                    <a:pt x="2644" y="1934"/>
                  </a:cubicBezTo>
                  <a:cubicBezTo>
                    <a:pt x="1459" y="2448"/>
                    <a:pt x="1459" y="2448"/>
                    <a:pt x="1459" y="2448"/>
                  </a:cubicBezTo>
                  <a:lnTo>
                    <a:pt x="309" y="2948"/>
                  </a:lnTo>
                  <a:close/>
                </a:path>
              </a:pathLst>
            </a:custGeom>
            <a:gradFill>
              <a:gsLst>
                <a:gs pos="0">
                  <a:srgbClr val="FF8D4F">
                    <a:alpha val="28000"/>
                  </a:srgbClr>
                </a:gs>
                <a:gs pos="100000">
                  <a:srgbClr val="FC6A6E">
                    <a:alpha val="23000"/>
                  </a:srgbClr>
                </a:gs>
              </a:gsLst>
              <a:lin ang="12600000" scaled="0"/>
            </a:gradFill>
            <a:ln w="12700"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 name="Freeform 5">
              <a:extLst>
                <a:ext uri="{FF2B5EF4-FFF2-40B4-BE49-F238E27FC236}">
                  <a16:creationId xmlns:a16="http://schemas.microsoft.com/office/drawing/2014/main" id="{DAAAEF41-0912-494D-9421-DB77EAD651C8}"/>
                </a:ext>
              </a:extLst>
            </p:cNvPr>
            <p:cNvSpPr>
              <a:spLocks/>
            </p:cNvSpPr>
            <p:nvPr/>
          </p:nvSpPr>
          <p:spPr bwMode="auto">
            <a:xfrm>
              <a:off x="8250469" y="-4941472"/>
              <a:ext cx="9227574" cy="9882942"/>
            </a:xfrm>
            <a:custGeom>
              <a:avLst/>
              <a:gdLst>
                <a:gd name="T0" fmla="*/ 309 w 2809"/>
                <a:gd name="T1" fmla="*/ 2948 h 3012"/>
                <a:gd name="T2" fmla="*/ 28 w 2809"/>
                <a:gd name="T3" fmla="*/ 2727 h 3012"/>
                <a:gd name="T4" fmla="*/ 245 w 2809"/>
                <a:gd name="T5" fmla="*/ 1492 h 3012"/>
                <a:gd name="T6" fmla="*/ 468 w 2809"/>
                <a:gd name="T7" fmla="*/ 219 h 3012"/>
                <a:gd name="T8" fmla="*/ 794 w 2809"/>
                <a:gd name="T9" fmla="*/ 95 h 3012"/>
                <a:gd name="T10" fmla="*/ 1741 w 2809"/>
                <a:gd name="T11" fmla="*/ 842 h 3012"/>
                <a:gd name="T12" fmla="*/ 2689 w 2809"/>
                <a:gd name="T13" fmla="*/ 1589 h 3012"/>
                <a:gd name="T14" fmla="*/ 2644 w 2809"/>
                <a:gd name="T15" fmla="*/ 1934 h 3012"/>
                <a:gd name="T16" fmla="*/ 1459 w 2809"/>
                <a:gd name="T17" fmla="*/ 2448 h 3012"/>
                <a:gd name="T18" fmla="*/ 309 w 2809"/>
                <a:gd name="T19" fmla="*/ 2948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09" h="3012">
                  <a:moveTo>
                    <a:pt x="309" y="2948"/>
                  </a:moveTo>
                  <a:cubicBezTo>
                    <a:pt x="161" y="3012"/>
                    <a:pt x="0" y="2886"/>
                    <a:pt x="28" y="2727"/>
                  </a:cubicBezTo>
                  <a:cubicBezTo>
                    <a:pt x="245" y="1492"/>
                    <a:pt x="245" y="1492"/>
                    <a:pt x="245" y="1492"/>
                  </a:cubicBezTo>
                  <a:cubicBezTo>
                    <a:pt x="468" y="219"/>
                    <a:pt x="468" y="219"/>
                    <a:pt x="468" y="219"/>
                  </a:cubicBezTo>
                  <a:cubicBezTo>
                    <a:pt x="495" y="68"/>
                    <a:pt x="673" y="0"/>
                    <a:pt x="794" y="95"/>
                  </a:cubicBezTo>
                  <a:cubicBezTo>
                    <a:pt x="1741" y="842"/>
                    <a:pt x="1741" y="842"/>
                    <a:pt x="1741" y="842"/>
                  </a:cubicBezTo>
                  <a:cubicBezTo>
                    <a:pt x="2689" y="1589"/>
                    <a:pt x="2689" y="1589"/>
                    <a:pt x="2689" y="1589"/>
                  </a:cubicBezTo>
                  <a:cubicBezTo>
                    <a:pt x="2809" y="1684"/>
                    <a:pt x="2785" y="1873"/>
                    <a:pt x="2644" y="1934"/>
                  </a:cubicBezTo>
                  <a:cubicBezTo>
                    <a:pt x="1459" y="2448"/>
                    <a:pt x="1459" y="2448"/>
                    <a:pt x="1459" y="2448"/>
                  </a:cubicBezTo>
                  <a:lnTo>
                    <a:pt x="309" y="2948"/>
                  </a:lnTo>
                  <a:close/>
                </a:path>
              </a:pathLst>
            </a:custGeom>
            <a:solidFill>
              <a:srgbClr val="FFC000"/>
            </a:solidFill>
            <a:ln w="12700"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solidFill>
                  <a:schemeClr val="accent4">
                    <a:lumMod val="75000"/>
                  </a:schemeClr>
                </a:solidFill>
              </a:endParaRPr>
            </a:p>
          </p:txBody>
        </p:sp>
      </p:grpSp>
      <p:grpSp>
        <p:nvGrpSpPr>
          <p:cNvPr id="37" name="Group 36">
            <a:extLst>
              <a:ext uri="{FF2B5EF4-FFF2-40B4-BE49-F238E27FC236}">
                <a16:creationId xmlns:a16="http://schemas.microsoft.com/office/drawing/2014/main" id="{4913F173-7263-4BB1-A1A4-222162AC2C34}"/>
              </a:ext>
            </a:extLst>
          </p:cNvPr>
          <p:cNvGrpSpPr/>
          <p:nvPr/>
        </p:nvGrpSpPr>
        <p:grpSpPr>
          <a:xfrm>
            <a:off x="651457" y="1245881"/>
            <a:ext cx="2977205" cy="2099451"/>
            <a:chOff x="1001622" y="2284423"/>
            <a:chExt cx="3969606" cy="2799265"/>
          </a:xfrm>
        </p:grpSpPr>
        <p:grpSp>
          <p:nvGrpSpPr>
            <p:cNvPr id="13" name="Group 12">
              <a:extLst>
                <a:ext uri="{FF2B5EF4-FFF2-40B4-BE49-F238E27FC236}">
                  <a16:creationId xmlns:a16="http://schemas.microsoft.com/office/drawing/2014/main" id="{9473DA79-4206-4377-9C33-2644A8BE6A8C}"/>
                </a:ext>
              </a:extLst>
            </p:cNvPr>
            <p:cNvGrpSpPr/>
            <p:nvPr/>
          </p:nvGrpSpPr>
          <p:grpSpPr>
            <a:xfrm>
              <a:off x="1001622" y="2284423"/>
              <a:ext cx="3969606" cy="1989548"/>
              <a:chOff x="1221755" y="2284423"/>
              <a:chExt cx="3969606" cy="1989548"/>
            </a:xfrm>
          </p:grpSpPr>
          <p:sp>
            <p:nvSpPr>
              <p:cNvPr id="9" name="Rectangle 8">
                <a:extLst>
                  <a:ext uri="{FF2B5EF4-FFF2-40B4-BE49-F238E27FC236}">
                    <a16:creationId xmlns:a16="http://schemas.microsoft.com/office/drawing/2014/main" id="{6088125B-29A2-4626-B62A-12E9DC0618C4}"/>
                  </a:ext>
                </a:extLst>
              </p:cNvPr>
              <p:cNvSpPr/>
              <p:nvPr/>
            </p:nvSpPr>
            <p:spPr>
              <a:xfrm>
                <a:off x="1221755" y="2284423"/>
                <a:ext cx="3704137" cy="492442"/>
              </a:xfrm>
              <a:prstGeom prst="rect">
                <a:avLst/>
              </a:prstGeom>
            </p:spPr>
            <p:txBody>
              <a:bodyPr wrap="square" lIns="0" tIns="0" rIns="0" bIns="0">
                <a:spAutoFit/>
              </a:bodyPr>
              <a:lstStyle/>
              <a:p>
                <a:pPr algn="ctr"/>
                <a:r>
                  <a:rPr lang="en-US" sz="2400" b="1" dirty="0">
                    <a:latin typeface="Arial" panose="020B0604020202020204" pitchFamily="34" charset="0"/>
                    <a:cs typeface="Arial" panose="020B0604020202020204" pitchFamily="34" charset="0"/>
                  </a:rPr>
                  <a:t>Choufli Taxi</a:t>
                </a:r>
                <a:endParaRPr lang="id-ID"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962030E-9179-4C38-94FC-B44FE61EEA48}"/>
                  </a:ext>
                </a:extLst>
              </p:cNvPr>
              <p:cNvSpPr txBox="1"/>
              <p:nvPr/>
            </p:nvSpPr>
            <p:spPr>
              <a:xfrm>
                <a:off x="1265928" y="2796644"/>
                <a:ext cx="3925433" cy="1477327"/>
              </a:xfrm>
              <a:prstGeom prst="rect">
                <a:avLst/>
              </a:prstGeom>
              <a:noFill/>
            </p:spPr>
            <p:txBody>
              <a:bodyPr wrap="square" lIns="0" tIns="0" rIns="0" bIns="0" rtlCol="0">
                <a:spAutoFit/>
              </a:bodyPr>
              <a:lstStyle/>
              <a:p>
                <a:pPr fontAlgn="base"/>
                <a:r>
                  <a:rPr lang="en-US" sz="1200" b="0" i="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A mission to deliver a world-class Taxi service experience.</a:t>
                </a:r>
              </a:p>
              <a:p>
                <a:pPr fontAlgn="base"/>
                <a:r>
                  <a:rPr lang="en-US" sz="1200" b="0" i="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Book a city taxi to your destination in town.</a:t>
                </a:r>
              </a:p>
              <a:p>
                <a:pPr fontAlgn="base"/>
                <a:r>
                  <a:rPr lang="en-US" sz="1200" b="0" i="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Choose from a range of categories and prices.</a:t>
                </a:r>
              </a:p>
            </p:txBody>
          </p:sp>
        </p:grpSp>
        <p:sp>
          <p:nvSpPr>
            <p:cNvPr id="22" name="Freeform 173">
              <a:extLst>
                <a:ext uri="{FF2B5EF4-FFF2-40B4-BE49-F238E27FC236}">
                  <a16:creationId xmlns:a16="http://schemas.microsoft.com/office/drawing/2014/main" id="{1A38D54B-9B5D-4264-97BB-1FED90510404}"/>
                </a:ext>
              </a:extLst>
            </p:cNvPr>
            <p:cNvSpPr>
              <a:spLocks/>
            </p:cNvSpPr>
            <p:nvPr/>
          </p:nvSpPr>
          <p:spPr bwMode="auto">
            <a:xfrm>
              <a:off x="2741057" y="5052813"/>
              <a:ext cx="28945" cy="30875"/>
            </a:xfrm>
            <a:custGeom>
              <a:avLst/>
              <a:gdLst>
                <a:gd name="T0" fmla="*/ 16 w 19"/>
                <a:gd name="T1" fmla="*/ 19 h 20"/>
                <a:gd name="T2" fmla="*/ 17 w 19"/>
                <a:gd name="T3" fmla="*/ 20 h 20"/>
                <a:gd name="T4" fmla="*/ 18 w 19"/>
                <a:gd name="T5" fmla="*/ 19 h 20"/>
                <a:gd name="T6" fmla="*/ 18 w 19"/>
                <a:gd name="T7" fmla="*/ 16 h 20"/>
                <a:gd name="T8" fmla="*/ 12 w 19"/>
                <a:gd name="T9" fmla="*/ 10 h 20"/>
                <a:gd name="T10" fmla="*/ 18 w 19"/>
                <a:gd name="T11" fmla="*/ 4 h 20"/>
                <a:gd name="T12" fmla="*/ 18 w 19"/>
                <a:gd name="T13" fmla="*/ 1 h 20"/>
                <a:gd name="T14" fmla="*/ 16 w 19"/>
                <a:gd name="T15" fmla="*/ 1 h 20"/>
                <a:gd name="T16" fmla="*/ 9 w 19"/>
                <a:gd name="T17" fmla="*/ 7 h 20"/>
                <a:gd name="T18" fmla="*/ 3 w 19"/>
                <a:gd name="T19" fmla="*/ 1 h 20"/>
                <a:gd name="T20" fmla="*/ 0 w 19"/>
                <a:gd name="T21" fmla="*/ 1 h 20"/>
                <a:gd name="T22" fmla="*/ 0 w 19"/>
                <a:gd name="T23" fmla="*/ 4 h 20"/>
                <a:gd name="T24" fmla="*/ 7 w 19"/>
                <a:gd name="T25" fmla="*/ 10 h 20"/>
                <a:gd name="T26" fmla="*/ 0 w 19"/>
                <a:gd name="T27" fmla="*/ 16 h 20"/>
                <a:gd name="T28" fmla="*/ 0 w 19"/>
                <a:gd name="T29" fmla="*/ 19 h 20"/>
                <a:gd name="T30" fmla="*/ 2 w 19"/>
                <a:gd name="T31" fmla="*/ 20 h 20"/>
                <a:gd name="T32" fmla="*/ 3 w 19"/>
                <a:gd name="T33" fmla="*/ 19 h 20"/>
                <a:gd name="T34" fmla="*/ 9 w 19"/>
                <a:gd name="T35" fmla="*/ 13 h 20"/>
                <a:gd name="T36" fmla="*/ 16 w 19"/>
                <a:gd name="T3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0">
                  <a:moveTo>
                    <a:pt x="16" y="19"/>
                  </a:moveTo>
                  <a:cubicBezTo>
                    <a:pt x="16" y="20"/>
                    <a:pt x="17" y="20"/>
                    <a:pt x="17" y="20"/>
                  </a:cubicBezTo>
                  <a:cubicBezTo>
                    <a:pt x="18" y="20"/>
                    <a:pt x="18" y="20"/>
                    <a:pt x="18" y="19"/>
                  </a:cubicBezTo>
                  <a:cubicBezTo>
                    <a:pt x="19" y="18"/>
                    <a:pt x="19" y="17"/>
                    <a:pt x="18" y="16"/>
                  </a:cubicBezTo>
                  <a:cubicBezTo>
                    <a:pt x="12" y="10"/>
                    <a:pt x="12" y="10"/>
                    <a:pt x="12" y="10"/>
                  </a:cubicBezTo>
                  <a:cubicBezTo>
                    <a:pt x="18" y="4"/>
                    <a:pt x="18" y="4"/>
                    <a:pt x="18" y="4"/>
                  </a:cubicBezTo>
                  <a:cubicBezTo>
                    <a:pt x="19" y="3"/>
                    <a:pt x="19" y="2"/>
                    <a:pt x="18" y="1"/>
                  </a:cubicBezTo>
                  <a:cubicBezTo>
                    <a:pt x="18" y="0"/>
                    <a:pt x="16" y="0"/>
                    <a:pt x="16" y="1"/>
                  </a:cubicBezTo>
                  <a:cubicBezTo>
                    <a:pt x="9" y="7"/>
                    <a:pt x="9" y="7"/>
                    <a:pt x="9" y="7"/>
                  </a:cubicBezTo>
                  <a:cubicBezTo>
                    <a:pt x="3" y="1"/>
                    <a:pt x="3" y="1"/>
                    <a:pt x="3" y="1"/>
                  </a:cubicBezTo>
                  <a:cubicBezTo>
                    <a:pt x="2" y="0"/>
                    <a:pt x="1" y="0"/>
                    <a:pt x="0" y="1"/>
                  </a:cubicBezTo>
                  <a:cubicBezTo>
                    <a:pt x="0" y="2"/>
                    <a:pt x="0" y="3"/>
                    <a:pt x="0" y="4"/>
                  </a:cubicBezTo>
                  <a:cubicBezTo>
                    <a:pt x="7" y="10"/>
                    <a:pt x="7" y="10"/>
                    <a:pt x="7" y="10"/>
                  </a:cubicBezTo>
                  <a:cubicBezTo>
                    <a:pt x="0" y="16"/>
                    <a:pt x="0" y="16"/>
                    <a:pt x="0" y="16"/>
                  </a:cubicBezTo>
                  <a:cubicBezTo>
                    <a:pt x="0" y="17"/>
                    <a:pt x="0" y="18"/>
                    <a:pt x="0" y="19"/>
                  </a:cubicBezTo>
                  <a:cubicBezTo>
                    <a:pt x="1" y="20"/>
                    <a:pt x="1" y="20"/>
                    <a:pt x="2" y="20"/>
                  </a:cubicBezTo>
                  <a:cubicBezTo>
                    <a:pt x="2" y="20"/>
                    <a:pt x="3" y="20"/>
                    <a:pt x="3" y="19"/>
                  </a:cubicBezTo>
                  <a:cubicBezTo>
                    <a:pt x="9" y="13"/>
                    <a:pt x="9" y="13"/>
                    <a:pt x="9" y="13"/>
                  </a:cubicBezTo>
                  <a:lnTo>
                    <a:pt x="16" y="1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dirty="0"/>
            </a:p>
          </p:txBody>
        </p:sp>
        <p:cxnSp>
          <p:nvCxnSpPr>
            <p:cNvPr id="36" name="Straight Connector 35">
              <a:extLst>
                <a:ext uri="{FF2B5EF4-FFF2-40B4-BE49-F238E27FC236}">
                  <a16:creationId xmlns:a16="http://schemas.microsoft.com/office/drawing/2014/main" id="{A65D062C-8AFE-4CBA-A87A-24843B7E4950}"/>
                </a:ext>
              </a:extLst>
            </p:cNvPr>
            <p:cNvCxnSpPr>
              <a:cxnSpLocks/>
            </p:cNvCxnSpPr>
            <p:nvPr/>
          </p:nvCxnSpPr>
          <p:spPr>
            <a:xfrm>
              <a:off x="1001622" y="4607901"/>
              <a:ext cx="2747662" cy="0"/>
            </a:xfrm>
            <a:prstGeom prst="line">
              <a:avLst/>
            </a:prstGeom>
            <a:ln>
              <a:gradFill>
                <a:gsLst>
                  <a:gs pos="100000">
                    <a:schemeClr val="bg1">
                      <a:lumMod val="50000"/>
                    </a:schemeClr>
                  </a:gs>
                  <a:gs pos="0">
                    <a:schemeClr val="bg1">
                      <a:lumMod val="75000"/>
                      <a:alpha val="0"/>
                    </a:schemeClr>
                  </a:gs>
                </a:gsLst>
                <a:lin ang="10800000" scaled="0"/>
              </a:gradFill>
              <a:headEnd type="non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AB6E0604-D490-440B-A9D1-0694903B2032}"/>
              </a:ext>
            </a:extLst>
          </p:cNvPr>
          <p:cNvGrpSpPr/>
          <p:nvPr/>
        </p:nvGrpSpPr>
        <p:grpSpPr>
          <a:xfrm>
            <a:off x="6613416" y="1323649"/>
            <a:ext cx="2146208" cy="2496203"/>
            <a:chOff x="8508839" y="1093255"/>
            <a:chExt cx="2861610" cy="3328271"/>
          </a:xfrm>
        </p:grpSpPr>
        <p:grpSp>
          <p:nvGrpSpPr>
            <p:cNvPr id="104" name="Group 103">
              <a:extLst>
                <a:ext uri="{FF2B5EF4-FFF2-40B4-BE49-F238E27FC236}">
                  <a16:creationId xmlns:a16="http://schemas.microsoft.com/office/drawing/2014/main" id="{49DED445-A8FE-439C-9279-600A6D39AF8C}"/>
                </a:ext>
              </a:extLst>
            </p:cNvPr>
            <p:cNvGrpSpPr/>
            <p:nvPr/>
          </p:nvGrpSpPr>
          <p:grpSpPr>
            <a:xfrm>
              <a:off x="8508839" y="1093255"/>
              <a:ext cx="2861610" cy="609562"/>
              <a:chOff x="8508839" y="1093255"/>
              <a:chExt cx="2861610" cy="609562"/>
            </a:xfrm>
          </p:grpSpPr>
          <p:grpSp>
            <p:nvGrpSpPr>
              <p:cNvPr id="43" name="Group 42">
                <a:extLst>
                  <a:ext uri="{FF2B5EF4-FFF2-40B4-BE49-F238E27FC236}">
                    <a16:creationId xmlns:a16="http://schemas.microsoft.com/office/drawing/2014/main" id="{E203103B-F15F-4ADA-BE54-B9DB824396E3}"/>
                  </a:ext>
                </a:extLst>
              </p:cNvPr>
              <p:cNvGrpSpPr/>
              <p:nvPr/>
            </p:nvGrpSpPr>
            <p:grpSpPr>
              <a:xfrm>
                <a:off x="8508839" y="1093255"/>
                <a:ext cx="449681" cy="449681"/>
                <a:chOff x="479331" y="2271570"/>
                <a:chExt cx="876302" cy="876300"/>
              </a:xfrm>
            </p:grpSpPr>
            <p:sp>
              <p:nvSpPr>
                <p:cNvPr id="91" name="Oval 90">
                  <a:extLst>
                    <a:ext uri="{FF2B5EF4-FFF2-40B4-BE49-F238E27FC236}">
                      <a16:creationId xmlns:a16="http://schemas.microsoft.com/office/drawing/2014/main" id="{F97432C4-1E8B-4059-A0F7-82D27FA2BAE3}"/>
                    </a:ext>
                  </a:extLst>
                </p:cNvPr>
                <p:cNvSpPr/>
                <p:nvPr/>
              </p:nvSpPr>
              <p:spPr>
                <a:xfrm>
                  <a:off x="479331" y="2271570"/>
                  <a:ext cx="876302" cy="8763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accent1"/>
                    </a:solidFill>
                    <a:latin typeface="+mj-lt"/>
                  </a:endParaRPr>
                </a:p>
              </p:txBody>
            </p:sp>
            <p:grpSp>
              <p:nvGrpSpPr>
                <p:cNvPr id="92" name="Group 91">
                  <a:extLst>
                    <a:ext uri="{FF2B5EF4-FFF2-40B4-BE49-F238E27FC236}">
                      <a16:creationId xmlns:a16="http://schemas.microsoft.com/office/drawing/2014/main" id="{BC1D03D2-1488-49DC-9FEB-9BCB0337BB36}"/>
                    </a:ext>
                  </a:extLst>
                </p:cNvPr>
                <p:cNvGrpSpPr/>
                <p:nvPr/>
              </p:nvGrpSpPr>
              <p:grpSpPr>
                <a:xfrm>
                  <a:off x="753383" y="2544434"/>
                  <a:ext cx="328198" cy="330573"/>
                  <a:chOff x="2586038" y="6480175"/>
                  <a:chExt cx="877887" cy="884238"/>
                </a:xfrm>
                <a:solidFill>
                  <a:schemeClr val="bg1">
                    <a:lumMod val="50000"/>
                  </a:schemeClr>
                </a:solidFill>
              </p:grpSpPr>
              <p:sp>
                <p:nvSpPr>
                  <p:cNvPr id="93" name="Freeform 22">
                    <a:extLst>
                      <a:ext uri="{FF2B5EF4-FFF2-40B4-BE49-F238E27FC236}">
                        <a16:creationId xmlns:a16="http://schemas.microsoft.com/office/drawing/2014/main" id="{F1B75847-6C39-4307-B4D3-A9E07E53A06C}"/>
                      </a:ext>
                    </a:extLst>
                  </p:cNvPr>
                  <p:cNvSpPr>
                    <a:spLocks/>
                  </p:cNvSpPr>
                  <p:nvPr/>
                </p:nvSpPr>
                <p:spPr bwMode="auto">
                  <a:xfrm>
                    <a:off x="3060700" y="6604000"/>
                    <a:ext cx="403225" cy="282575"/>
                  </a:xfrm>
                  <a:custGeom>
                    <a:avLst/>
                    <a:gdLst>
                      <a:gd name="T0" fmla="*/ 119 w 135"/>
                      <a:gd name="T1" fmla="*/ 60 h 94"/>
                      <a:gd name="T2" fmla="*/ 92 w 135"/>
                      <a:gd name="T3" fmla="*/ 52 h 94"/>
                      <a:gd name="T4" fmla="*/ 92 w 135"/>
                      <a:gd name="T5" fmla="*/ 43 h 94"/>
                      <a:gd name="T6" fmla="*/ 110 w 135"/>
                      <a:gd name="T7" fmla="*/ 5 h 94"/>
                      <a:gd name="T8" fmla="*/ 73 w 135"/>
                      <a:gd name="T9" fmla="*/ 0 h 94"/>
                      <a:gd name="T10" fmla="*/ 25 w 135"/>
                      <a:gd name="T11" fmla="*/ 1 h 94"/>
                      <a:gd name="T12" fmla="*/ 25 w 135"/>
                      <a:gd name="T13" fmla="*/ 5 h 94"/>
                      <a:gd name="T14" fmla="*/ 43 w 135"/>
                      <a:gd name="T15" fmla="*/ 43 h 94"/>
                      <a:gd name="T16" fmla="*/ 43 w 135"/>
                      <a:gd name="T17" fmla="*/ 52 h 94"/>
                      <a:gd name="T18" fmla="*/ 16 w 135"/>
                      <a:gd name="T19" fmla="*/ 60 h 94"/>
                      <a:gd name="T20" fmla="*/ 0 w 135"/>
                      <a:gd name="T21" fmla="*/ 82 h 94"/>
                      <a:gd name="T22" fmla="*/ 0 w 135"/>
                      <a:gd name="T23" fmla="*/ 94 h 94"/>
                      <a:gd name="T24" fmla="*/ 135 w 135"/>
                      <a:gd name="T25" fmla="*/ 94 h 94"/>
                      <a:gd name="T26" fmla="*/ 135 w 135"/>
                      <a:gd name="T27" fmla="*/ 82 h 94"/>
                      <a:gd name="T28" fmla="*/ 119 w 135"/>
                      <a:gd name="T29" fmla="*/ 6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94">
                        <a:moveTo>
                          <a:pt x="119" y="60"/>
                        </a:moveTo>
                        <a:cubicBezTo>
                          <a:pt x="92" y="52"/>
                          <a:pt x="92" y="52"/>
                          <a:pt x="92" y="52"/>
                        </a:cubicBezTo>
                        <a:cubicBezTo>
                          <a:pt x="92" y="43"/>
                          <a:pt x="92" y="43"/>
                          <a:pt x="92" y="43"/>
                        </a:cubicBezTo>
                        <a:cubicBezTo>
                          <a:pt x="103" y="35"/>
                          <a:pt x="110" y="21"/>
                          <a:pt x="110" y="5"/>
                        </a:cubicBezTo>
                        <a:cubicBezTo>
                          <a:pt x="99" y="8"/>
                          <a:pt x="82" y="7"/>
                          <a:pt x="73" y="0"/>
                        </a:cubicBezTo>
                        <a:cubicBezTo>
                          <a:pt x="60" y="8"/>
                          <a:pt x="39" y="7"/>
                          <a:pt x="25" y="1"/>
                        </a:cubicBezTo>
                        <a:cubicBezTo>
                          <a:pt x="25" y="2"/>
                          <a:pt x="25" y="4"/>
                          <a:pt x="25" y="5"/>
                        </a:cubicBezTo>
                        <a:cubicBezTo>
                          <a:pt x="25" y="21"/>
                          <a:pt x="32" y="35"/>
                          <a:pt x="43" y="43"/>
                        </a:cubicBezTo>
                        <a:cubicBezTo>
                          <a:pt x="43" y="52"/>
                          <a:pt x="43" y="52"/>
                          <a:pt x="43" y="52"/>
                        </a:cubicBezTo>
                        <a:cubicBezTo>
                          <a:pt x="16" y="60"/>
                          <a:pt x="16" y="60"/>
                          <a:pt x="16" y="60"/>
                        </a:cubicBezTo>
                        <a:cubicBezTo>
                          <a:pt x="7" y="63"/>
                          <a:pt x="0" y="72"/>
                          <a:pt x="0" y="82"/>
                        </a:cubicBezTo>
                        <a:cubicBezTo>
                          <a:pt x="0" y="94"/>
                          <a:pt x="0" y="94"/>
                          <a:pt x="0" y="94"/>
                        </a:cubicBezTo>
                        <a:cubicBezTo>
                          <a:pt x="135" y="94"/>
                          <a:pt x="135" y="94"/>
                          <a:pt x="135" y="94"/>
                        </a:cubicBezTo>
                        <a:cubicBezTo>
                          <a:pt x="135" y="82"/>
                          <a:pt x="135" y="82"/>
                          <a:pt x="135" y="82"/>
                        </a:cubicBezTo>
                        <a:cubicBezTo>
                          <a:pt x="135" y="72"/>
                          <a:pt x="128" y="63"/>
                          <a:pt x="119"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23">
                    <a:extLst>
                      <a:ext uri="{FF2B5EF4-FFF2-40B4-BE49-F238E27FC236}">
                        <a16:creationId xmlns:a16="http://schemas.microsoft.com/office/drawing/2014/main" id="{B4CA9190-B622-4B08-90E5-3630B70CBBC3}"/>
                      </a:ext>
                    </a:extLst>
                  </p:cNvPr>
                  <p:cNvSpPr>
                    <a:spLocks/>
                  </p:cNvSpPr>
                  <p:nvPr/>
                </p:nvSpPr>
                <p:spPr bwMode="auto">
                  <a:xfrm>
                    <a:off x="3141663" y="6480175"/>
                    <a:ext cx="244475" cy="111125"/>
                  </a:xfrm>
                  <a:custGeom>
                    <a:avLst/>
                    <a:gdLst>
                      <a:gd name="T0" fmla="*/ 42 w 82"/>
                      <a:gd name="T1" fmla="*/ 28 h 37"/>
                      <a:gd name="T2" fmla="*/ 48 w 82"/>
                      <a:gd name="T3" fmla="*/ 27 h 37"/>
                      <a:gd name="T4" fmla="*/ 52 w 82"/>
                      <a:gd name="T5" fmla="*/ 30 h 37"/>
                      <a:gd name="T6" fmla="*/ 82 w 82"/>
                      <a:gd name="T7" fmla="*/ 34 h 37"/>
                      <a:gd name="T8" fmla="*/ 40 w 82"/>
                      <a:gd name="T9" fmla="*/ 0 h 37"/>
                      <a:gd name="T10" fmla="*/ 0 w 82"/>
                      <a:gd name="T11" fmla="*/ 30 h 37"/>
                      <a:gd name="T12" fmla="*/ 42 w 82"/>
                      <a:gd name="T13" fmla="*/ 28 h 37"/>
                    </a:gdLst>
                    <a:ahLst/>
                    <a:cxnLst>
                      <a:cxn ang="0">
                        <a:pos x="T0" y="T1"/>
                      </a:cxn>
                      <a:cxn ang="0">
                        <a:pos x="T2" y="T3"/>
                      </a:cxn>
                      <a:cxn ang="0">
                        <a:pos x="T4" y="T5"/>
                      </a:cxn>
                      <a:cxn ang="0">
                        <a:pos x="T6" y="T7"/>
                      </a:cxn>
                      <a:cxn ang="0">
                        <a:pos x="T8" y="T9"/>
                      </a:cxn>
                      <a:cxn ang="0">
                        <a:pos x="T10" y="T11"/>
                      </a:cxn>
                      <a:cxn ang="0">
                        <a:pos x="T12" y="T13"/>
                      </a:cxn>
                    </a:cxnLst>
                    <a:rect l="0" t="0" r="r" b="b"/>
                    <a:pathLst>
                      <a:path w="82" h="37">
                        <a:moveTo>
                          <a:pt x="42" y="28"/>
                        </a:moveTo>
                        <a:cubicBezTo>
                          <a:pt x="44" y="27"/>
                          <a:pt x="46" y="26"/>
                          <a:pt x="48" y="27"/>
                        </a:cubicBezTo>
                        <a:cubicBezTo>
                          <a:pt x="49" y="27"/>
                          <a:pt x="51" y="28"/>
                          <a:pt x="52" y="30"/>
                        </a:cubicBezTo>
                        <a:cubicBezTo>
                          <a:pt x="56" y="37"/>
                          <a:pt x="74" y="36"/>
                          <a:pt x="82" y="34"/>
                        </a:cubicBezTo>
                        <a:cubicBezTo>
                          <a:pt x="77" y="14"/>
                          <a:pt x="60" y="0"/>
                          <a:pt x="40" y="0"/>
                        </a:cubicBezTo>
                        <a:cubicBezTo>
                          <a:pt x="22" y="0"/>
                          <a:pt x="7" y="12"/>
                          <a:pt x="0" y="30"/>
                        </a:cubicBezTo>
                        <a:cubicBezTo>
                          <a:pt x="13" y="37"/>
                          <a:pt x="34" y="37"/>
                          <a:pt x="4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24">
                    <a:extLst>
                      <a:ext uri="{FF2B5EF4-FFF2-40B4-BE49-F238E27FC236}">
                        <a16:creationId xmlns:a16="http://schemas.microsoft.com/office/drawing/2014/main" id="{43911CB9-CE93-4F0F-B6AD-DB6A4F1C2D5D}"/>
                      </a:ext>
                    </a:extLst>
                  </p:cNvPr>
                  <p:cNvSpPr>
                    <a:spLocks/>
                  </p:cNvSpPr>
                  <p:nvPr/>
                </p:nvSpPr>
                <p:spPr bwMode="auto">
                  <a:xfrm>
                    <a:off x="2905125" y="6958013"/>
                    <a:ext cx="242887" cy="111125"/>
                  </a:xfrm>
                  <a:custGeom>
                    <a:avLst/>
                    <a:gdLst>
                      <a:gd name="T0" fmla="*/ 0 w 81"/>
                      <a:gd name="T1" fmla="*/ 30 h 37"/>
                      <a:gd name="T2" fmla="*/ 42 w 81"/>
                      <a:gd name="T3" fmla="*/ 29 h 37"/>
                      <a:gd name="T4" fmla="*/ 47 w 81"/>
                      <a:gd name="T5" fmla="*/ 27 h 37"/>
                      <a:gd name="T6" fmla="*/ 51 w 81"/>
                      <a:gd name="T7" fmla="*/ 30 h 37"/>
                      <a:gd name="T8" fmla="*/ 81 w 81"/>
                      <a:gd name="T9" fmla="*/ 34 h 37"/>
                      <a:gd name="T10" fmla="*/ 40 w 81"/>
                      <a:gd name="T11" fmla="*/ 0 h 37"/>
                      <a:gd name="T12" fmla="*/ 0 w 81"/>
                      <a:gd name="T13" fmla="*/ 30 h 37"/>
                    </a:gdLst>
                    <a:ahLst/>
                    <a:cxnLst>
                      <a:cxn ang="0">
                        <a:pos x="T0" y="T1"/>
                      </a:cxn>
                      <a:cxn ang="0">
                        <a:pos x="T2" y="T3"/>
                      </a:cxn>
                      <a:cxn ang="0">
                        <a:pos x="T4" y="T5"/>
                      </a:cxn>
                      <a:cxn ang="0">
                        <a:pos x="T6" y="T7"/>
                      </a:cxn>
                      <a:cxn ang="0">
                        <a:pos x="T8" y="T9"/>
                      </a:cxn>
                      <a:cxn ang="0">
                        <a:pos x="T10" y="T11"/>
                      </a:cxn>
                      <a:cxn ang="0">
                        <a:pos x="T12" y="T13"/>
                      </a:cxn>
                    </a:cxnLst>
                    <a:rect l="0" t="0" r="r" b="b"/>
                    <a:pathLst>
                      <a:path w="81" h="37">
                        <a:moveTo>
                          <a:pt x="0" y="30"/>
                        </a:moveTo>
                        <a:cubicBezTo>
                          <a:pt x="12" y="37"/>
                          <a:pt x="33" y="37"/>
                          <a:pt x="42" y="29"/>
                        </a:cubicBezTo>
                        <a:cubicBezTo>
                          <a:pt x="43" y="27"/>
                          <a:pt x="45" y="27"/>
                          <a:pt x="47" y="27"/>
                        </a:cubicBezTo>
                        <a:cubicBezTo>
                          <a:pt x="49" y="27"/>
                          <a:pt x="50" y="29"/>
                          <a:pt x="51" y="30"/>
                        </a:cubicBezTo>
                        <a:cubicBezTo>
                          <a:pt x="55" y="37"/>
                          <a:pt x="74" y="37"/>
                          <a:pt x="81" y="34"/>
                        </a:cubicBezTo>
                        <a:cubicBezTo>
                          <a:pt x="76" y="15"/>
                          <a:pt x="59" y="0"/>
                          <a:pt x="40" y="0"/>
                        </a:cubicBezTo>
                        <a:cubicBezTo>
                          <a:pt x="21" y="0"/>
                          <a:pt x="6" y="13"/>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25">
                    <a:extLst>
                      <a:ext uri="{FF2B5EF4-FFF2-40B4-BE49-F238E27FC236}">
                        <a16:creationId xmlns:a16="http://schemas.microsoft.com/office/drawing/2014/main" id="{5BBEE875-4929-418E-B976-EE9F2C7EA562}"/>
                      </a:ext>
                    </a:extLst>
                  </p:cNvPr>
                  <p:cNvSpPr>
                    <a:spLocks/>
                  </p:cNvSpPr>
                  <p:nvPr/>
                </p:nvSpPr>
                <p:spPr bwMode="auto">
                  <a:xfrm>
                    <a:off x="2822575" y="7085013"/>
                    <a:ext cx="401637" cy="279400"/>
                  </a:xfrm>
                  <a:custGeom>
                    <a:avLst/>
                    <a:gdLst>
                      <a:gd name="T0" fmla="*/ 119 w 135"/>
                      <a:gd name="T1" fmla="*/ 59 h 93"/>
                      <a:gd name="T2" fmla="*/ 92 w 135"/>
                      <a:gd name="T3" fmla="*/ 52 h 93"/>
                      <a:gd name="T4" fmla="*/ 92 w 135"/>
                      <a:gd name="T5" fmla="*/ 43 h 93"/>
                      <a:gd name="T6" fmla="*/ 111 w 135"/>
                      <a:gd name="T7" fmla="*/ 5 h 93"/>
                      <a:gd name="T8" fmla="*/ 73 w 135"/>
                      <a:gd name="T9" fmla="*/ 0 h 93"/>
                      <a:gd name="T10" fmla="*/ 25 w 135"/>
                      <a:gd name="T11" fmla="*/ 0 h 93"/>
                      <a:gd name="T12" fmla="*/ 25 w 135"/>
                      <a:gd name="T13" fmla="*/ 5 h 93"/>
                      <a:gd name="T14" fmla="*/ 43 w 135"/>
                      <a:gd name="T15" fmla="*/ 43 h 93"/>
                      <a:gd name="T16" fmla="*/ 43 w 135"/>
                      <a:gd name="T17" fmla="*/ 52 h 93"/>
                      <a:gd name="T18" fmla="*/ 17 w 135"/>
                      <a:gd name="T19" fmla="*/ 59 h 93"/>
                      <a:gd name="T20" fmla="*/ 0 w 135"/>
                      <a:gd name="T21" fmla="*/ 81 h 93"/>
                      <a:gd name="T22" fmla="*/ 0 w 135"/>
                      <a:gd name="T23" fmla="*/ 93 h 93"/>
                      <a:gd name="T24" fmla="*/ 135 w 135"/>
                      <a:gd name="T25" fmla="*/ 93 h 93"/>
                      <a:gd name="T26" fmla="*/ 135 w 135"/>
                      <a:gd name="T27" fmla="*/ 81 h 93"/>
                      <a:gd name="T28" fmla="*/ 119 w 135"/>
                      <a:gd name="T29" fmla="*/ 5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93">
                        <a:moveTo>
                          <a:pt x="119" y="59"/>
                        </a:moveTo>
                        <a:cubicBezTo>
                          <a:pt x="92" y="52"/>
                          <a:pt x="92" y="52"/>
                          <a:pt x="92" y="52"/>
                        </a:cubicBezTo>
                        <a:cubicBezTo>
                          <a:pt x="92" y="43"/>
                          <a:pt x="92" y="43"/>
                          <a:pt x="92" y="43"/>
                        </a:cubicBezTo>
                        <a:cubicBezTo>
                          <a:pt x="103" y="34"/>
                          <a:pt x="111" y="20"/>
                          <a:pt x="111" y="5"/>
                        </a:cubicBezTo>
                        <a:cubicBezTo>
                          <a:pt x="99" y="8"/>
                          <a:pt x="82" y="7"/>
                          <a:pt x="73" y="0"/>
                        </a:cubicBezTo>
                        <a:cubicBezTo>
                          <a:pt x="60" y="8"/>
                          <a:pt x="39" y="7"/>
                          <a:pt x="25" y="0"/>
                        </a:cubicBezTo>
                        <a:cubicBezTo>
                          <a:pt x="25" y="2"/>
                          <a:pt x="25" y="3"/>
                          <a:pt x="25" y="5"/>
                        </a:cubicBezTo>
                        <a:cubicBezTo>
                          <a:pt x="25" y="20"/>
                          <a:pt x="32" y="34"/>
                          <a:pt x="43" y="43"/>
                        </a:cubicBezTo>
                        <a:cubicBezTo>
                          <a:pt x="43" y="52"/>
                          <a:pt x="43" y="52"/>
                          <a:pt x="43" y="52"/>
                        </a:cubicBezTo>
                        <a:cubicBezTo>
                          <a:pt x="17" y="59"/>
                          <a:pt x="17" y="59"/>
                          <a:pt x="17" y="59"/>
                        </a:cubicBezTo>
                        <a:cubicBezTo>
                          <a:pt x="7" y="62"/>
                          <a:pt x="0" y="72"/>
                          <a:pt x="0" y="81"/>
                        </a:cubicBezTo>
                        <a:cubicBezTo>
                          <a:pt x="0" y="93"/>
                          <a:pt x="0" y="93"/>
                          <a:pt x="0" y="93"/>
                        </a:cubicBezTo>
                        <a:cubicBezTo>
                          <a:pt x="135" y="93"/>
                          <a:pt x="135" y="93"/>
                          <a:pt x="135" y="93"/>
                        </a:cubicBezTo>
                        <a:cubicBezTo>
                          <a:pt x="135" y="81"/>
                          <a:pt x="135" y="81"/>
                          <a:pt x="135" y="81"/>
                        </a:cubicBezTo>
                        <a:cubicBezTo>
                          <a:pt x="135" y="72"/>
                          <a:pt x="128" y="62"/>
                          <a:pt x="11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26">
                    <a:extLst>
                      <a:ext uri="{FF2B5EF4-FFF2-40B4-BE49-F238E27FC236}">
                        <a16:creationId xmlns:a16="http://schemas.microsoft.com/office/drawing/2014/main" id="{A5ACFEC9-DDE1-4CC7-8B19-C13ED3A289DA}"/>
                      </a:ext>
                    </a:extLst>
                  </p:cNvPr>
                  <p:cNvSpPr>
                    <a:spLocks/>
                  </p:cNvSpPr>
                  <p:nvPr/>
                </p:nvSpPr>
                <p:spPr bwMode="auto">
                  <a:xfrm>
                    <a:off x="2586038" y="6604000"/>
                    <a:ext cx="403225" cy="282575"/>
                  </a:xfrm>
                  <a:custGeom>
                    <a:avLst/>
                    <a:gdLst>
                      <a:gd name="T0" fmla="*/ 135 w 135"/>
                      <a:gd name="T1" fmla="*/ 82 h 94"/>
                      <a:gd name="T2" fmla="*/ 118 w 135"/>
                      <a:gd name="T3" fmla="*/ 60 h 94"/>
                      <a:gd name="T4" fmla="*/ 92 w 135"/>
                      <a:gd name="T5" fmla="*/ 52 h 94"/>
                      <a:gd name="T6" fmla="*/ 92 w 135"/>
                      <a:gd name="T7" fmla="*/ 43 h 94"/>
                      <a:gd name="T8" fmla="*/ 110 w 135"/>
                      <a:gd name="T9" fmla="*/ 5 h 94"/>
                      <a:gd name="T10" fmla="*/ 72 w 135"/>
                      <a:gd name="T11" fmla="*/ 0 h 94"/>
                      <a:gd name="T12" fmla="*/ 24 w 135"/>
                      <a:gd name="T13" fmla="*/ 1 h 94"/>
                      <a:gd name="T14" fmla="*/ 24 w 135"/>
                      <a:gd name="T15" fmla="*/ 5 h 94"/>
                      <a:gd name="T16" fmla="*/ 43 w 135"/>
                      <a:gd name="T17" fmla="*/ 43 h 94"/>
                      <a:gd name="T18" fmla="*/ 43 w 135"/>
                      <a:gd name="T19" fmla="*/ 52 h 94"/>
                      <a:gd name="T20" fmla="*/ 16 w 135"/>
                      <a:gd name="T21" fmla="*/ 60 h 94"/>
                      <a:gd name="T22" fmla="*/ 0 w 135"/>
                      <a:gd name="T23" fmla="*/ 82 h 94"/>
                      <a:gd name="T24" fmla="*/ 0 w 135"/>
                      <a:gd name="T25" fmla="*/ 94 h 94"/>
                      <a:gd name="T26" fmla="*/ 135 w 135"/>
                      <a:gd name="T27" fmla="*/ 94 h 94"/>
                      <a:gd name="T28" fmla="*/ 135 w 135"/>
                      <a:gd name="T29"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94">
                        <a:moveTo>
                          <a:pt x="135" y="82"/>
                        </a:moveTo>
                        <a:cubicBezTo>
                          <a:pt x="135" y="72"/>
                          <a:pt x="127" y="63"/>
                          <a:pt x="118" y="60"/>
                        </a:cubicBezTo>
                        <a:cubicBezTo>
                          <a:pt x="92" y="52"/>
                          <a:pt x="92" y="52"/>
                          <a:pt x="92" y="52"/>
                        </a:cubicBezTo>
                        <a:cubicBezTo>
                          <a:pt x="92" y="43"/>
                          <a:pt x="92" y="43"/>
                          <a:pt x="92" y="43"/>
                        </a:cubicBezTo>
                        <a:cubicBezTo>
                          <a:pt x="103" y="35"/>
                          <a:pt x="110" y="21"/>
                          <a:pt x="110" y="5"/>
                        </a:cubicBezTo>
                        <a:cubicBezTo>
                          <a:pt x="99" y="8"/>
                          <a:pt x="81" y="7"/>
                          <a:pt x="72" y="0"/>
                        </a:cubicBezTo>
                        <a:cubicBezTo>
                          <a:pt x="59" y="8"/>
                          <a:pt x="39" y="7"/>
                          <a:pt x="24" y="1"/>
                        </a:cubicBezTo>
                        <a:cubicBezTo>
                          <a:pt x="24" y="2"/>
                          <a:pt x="24" y="4"/>
                          <a:pt x="24" y="5"/>
                        </a:cubicBezTo>
                        <a:cubicBezTo>
                          <a:pt x="24" y="21"/>
                          <a:pt x="31" y="35"/>
                          <a:pt x="43" y="43"/>
                        </a:cubicBezTo>
                        <a:cubicBezTo>
                          <a:pt x="43" y="52"/>
                          <a:pt x="43" y="52"/>
                          <a:pt x="43" y="52"/>
                        </a:cubicBezTo>
                        <a:cubicBezTo>
                          <a:pt x="16" y="60"/>
                          <a:pt x="16" y="60"/>
                          <a:pt x="16" y="60"/>
                        </a:cubicBezTo>
                        <a:cubicBezTo>
                          <a:pt x="7" y="63"/>
                          <a:pt x="0" y="72"/>
                          <a:pt x="0" y="82"/>
                        </a:cubicBezTo>
                        <a:cubicBezTo>
                          <a:pt x="0" y="94"/>
                          <a:pt x="0" y="94"/>
                          <a:pt x="0" y="94"/>
                        </a:cubicBezTo>
                        <a:cubicBezTo>
                          <a:pt x="135" y="94"/>
                          <a:pt x="135" y="94"/>
                          <a:pt x="135" y="94"/>
                        </a:cubicBezTo>
                        <a:lnTo>
                          <a:pt x="135"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27">
                    <a:extLst>
                      <a:ext uri="{FF2B5EF4-FFF2-40B4-BE49-F238E27FC236}">
                        <a16:creationId xmlns:a16="http://schemas.microsoft.com/office/drawing/2014/main" id="{F9EDE669-2823-4869-BD3F-8F965F92636D}"/>
                      </a:ext>
                    </a:extLst>
                  </p:cNvPr>
                  <p:cNvSpPr>
                    <a:spLocks/>
                  </p:cNvSpPr>
                  <p:nvPr/>
                </p:nvSpPr>
                <p:spPr bwMode="auto">
                  <a:xfrm>
                    <a:off x="2667000" y="6480175"/>
                    <a:ext cx="241300" cy="111125"/>
                  </a:xfrm>
                  <a:custGeom>
                    <a:avLst/>
                    <a:gdLst>
                      <a:gd name="T0" fmla="*/ 42 w 81"/>
                      <a:gd name="T1" fmla="*/ 28 h 37"/>
                      <a:gd name="T2" fmla="*/ 47 w 81"/>
                      <a:gd name="T3" fmla="*/ 27 h 37"/>
                      <a:gd name="T4" fmla="*/ 52 w 81"/>
                      <a:gd name="T5" fmla="*/ 30 h 37"/>
                      <a:gd name="T6" fmla="*/ 81 w 81"/>
                      <a:gd name="T7" fmla="*/ 34 h 37"/>
                      <a:gd name="T8" fmla="*/ 40 w 81"/>
                      <a:gd name="T9" fmla="*/ 0 h 37"/>
                      <a:gd name="T10" fmla="*/ 0 w 81"/>
                      <a:gd name="T11" fmla="*/ 30 h 37"/>
                      <a:gd name="T12" fmla="*/ 42 w 81"/>
                      <a:gd name="T13" fmla="*/ 28 h 37"/>
                    </a:gdLst>
                    <a:ahLst/>
                    <a:cxnLst>
                      <a:cxn ang="0">
                        <a:pos x="T0" y="T1"/>
                      </a:cxn>
                      <a:cxn ang="0">
                        <a:pos x="T2" y="T3"/>
                      </a:cxn>
                      <a:cxn ang="0">
                        <a:pos x="T4" y="T5"/>
                      </a:cxn>
                      <a:cxn ang="0">
                        <a:pos x="T6" y="T7"/>
                      </a:cxn>
                      <a:cxn ang="0">
                        <a:pos x="T8" y="T9"/>
                      </a:cxn>
                      <a:cxn ang="0">
                        <a:pos x="T10" y="T11"/>
                      </a:cxn>
                      <a:cxn ang="0">
                        <a:pos x="T12" y="T13"/>
                      </a:cxn>
                    </a:cxnLst>
                    <a:rect l="0" t="0" r="r" b="b"/>
                    <a:pathLst>
                      <a:path w="81" h="37">
                        <a:moveTo>
                          <a:pt x="42" y="28"/>
                        </a:moveTo>
                        <a:cubicBezTo>
                          <a:pt x="43" y="27"/>
                          <a:pt x="45" y="26"/>
                          <a:pt x="47" y="27"/>
                        </a:cubicBezTo>
                        <a:cubicBezTo>
                          <a:pt x="49" y="27"/>
                          <a:pt x="51" y="28"/>
                          <a:pt x="52" y="30"/>
                        </a:cubicBezTo>
                        <a:cubicBezTo>
                          <a:pt x="55" y="37"/>
                          <a:pt x="74" y="36"/>
                          <a:pt x="81" y="34"/>
                        </a:cubicBezTo>
                        <a:cubicBezTo>
                          <a:pt x="76" y="14"/>
                          <a:pt x="60" y="0"/>
                          <a:pt x="40" y="0"/>
                        </a:cubicBezTo>
                        <a:cubicBezTo>
                          <a:pt x="22" y="0"/>
                          <a:pt x="6" y="12"/>
                          <a:pt x="0" y="30"/>
                        </a:cubicBezTo>
                        <a:cubicBezTo>
                          <a:pt x="12" y="37"/>
                          <a:pt x="34" y="37"/>
                          <a:pt x="4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9" name="Freeform 28">
                    <a:extLst>
                      <a:ext uri="{FF2B5EF4-FFF2-40B4-BE49-F238E27FC236}">
                        <a16:creationId xmlns:a16="http://schemas.microsoft.com/office/drawing/2014/main" id="{673CCA2A-644B-4BFD-9D55-3A84819AC3D3}"/>
                      </a:ext>
                    </a:extLst>
                  </p:cNvPr>
                  <p:cNvSpPr>
                    <a:spLocks/>
                  </p:cNvSpPr>
                  <p:nvPr/>
                </p:nvSpPr>
                <p:spPr bwMode="auto">
                  <a:xfrm>
                    <a:off x="2711450" y="6921500"/>
                    <a:ext cx="131762" cy="133350"/>
                  </a:xfrm>
                  <a:custGeom>
                    <a:avLst/>
                    <a:gdLst>
                      <a:gd name="T0" fmla="*/ 42 w 44"/>
                      <a:gd name="T1" fmla="*/ 41 h 44"/>
                      <a:gd name="T2" fmla="*/ 42 w 44"/>
                      <a:gd name="T3" fmla="*/ 41 h 44"/>
                      <a:gd name="T4" fmla="*/ 33 w 44"/>
                      <a:gd name="T5" fmla="*/ 41 h 44"/>
                      <a:gd name="T6" fmla="*/ 2 w 44"/>
                      <a:gd name="T7" fmla="*/ 11 h 44"/>
                      <a:gd name="T8" fmla="*/ 2 w 44"/>
                      <a:gd name="T9" fmla="*/ 2 h 44"/>
                      <a:gd name="T10" fmla="*/ 2 w 44"/>
                      <a:gd name="T11" fmla="*/ 2 h 44"/>
                      <a:gd name="T12" fmla="*/ 11 w 44"/>
                      <a:gd name="T13" fmla="*/ 2 h 44"/>
                      <a:gd name="T14" fmla="*/ 42 w 44"/>
                      <a:gd name="T15" fmla="*/ 33 h 44"/>
                      <a:gd name="T16" fmla="*/ 42 w 44"/>
                      <a:gd name="T1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42" y="41"/>
                        </a:moveTo>
                        <a:cubicBezTo>
                          <a:pt x="42" y="41"/>
                          <a:pt x="42" y="41"/>
                          <a:pt x="42" y="41"/>
                        </a:cubicBezTo>
                        <a:cubicBezTo>
                          <a:pt x="39" y="44"/>
                          <a:pt x="35" y="44"/>
                          <a:pt x="33" y="41"/>
                        </a:cubicBezTo>
                        <a:cubicBezTo>
                          <a:pt x="2" y="11"/>
                          <a:pt x="2" y="11"/>
                          <a:pt x="2" y="11"/>
                        </a:cubicBezTo>
                        <a:cubicBezTo>
                          <a:pt x="0" y="8"/>
                          <a:pt x="0" y="4"/>
                          <a:pt x="2" y="2"/>
                        </a:cubicBezTo>
                        <a:cubicBezTo>
                          <a:pt x="2" y="2"/>
                          <a:pt x="2" y="2"/>
                          <a:pt x="2" y="2"/>
                        </a:cubicBezTo>
                        <a:cubicBezTo>
                          <a:pt x="5" y="0"/>
                          <a:pt x="9" y="0"/>
                          <a:pt x="11" y="2"/>
                        </a:cubicBezTo>
                        <a:cubicBezTo>
                          <a:pt x="42" y="33"/>
                          <a:pt x="42" y="33"/>
                          <a:pt x="42" y="33"/>
                        </a:cubicBezTo>
                        <a:cubicBezTo>
                          <a:pt x="44" y="35"/>
                          <a:pt x="44" y="39"/>
                          <a:pt x="4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0" name="Freeform 29">
                    <a:extLst>
                      <a:ext uri="{FF2B5EF4-FFF2-40B4-BE49-F238E27FC236}">
                        <a16:creationId xmlns:a16="http://schemas.microsoft.com/office/drawing/2014/main" id="{50ABAF4B-6744-4F91-B7E2-AC8020940E19}"/>
                      </a:ext>
                    </a:extLst>
                  </p:cNvPr>
                  <p:cNvSpPr>
                    <a:spLocks/>
                  </p:cNvSpPr>
                  <p:nvPr/>
                </p:nvSpPr>
                <p:spPr bwMode="auto">
                  <a:xfrm>
                    <a:off x="3203575" y="6921500"/>
                    <a:ext cx="134937" cy="133350"/>
                  </a:xfrm>
                  <a:custGeom>
                    <a:avLst/>
                    <a:gdLst>
                      <a:gd name="T0" fmla="*/ 3 w 45"/>
                      <a:gd name="T1" fmla="*/ 41 h 44"/>
                      <a:gd name="T2" fmla="*/ 3 w 45"/>
                      <a:gd name="T3" fmla="*/ 41 h 44"/>
                      <a:gd name="T4" fmla="*/ 12 w 45"/>
                      <a:gd name="T5" fmla="*/ 41 h 44"/>
                      <a:gd name="T6" fmla="*/ 42 w 45"/>
                      <a:gd name="T7" fmla="*/ 11 h 44"/>
                      <a:gd name="T8" fmla="*/ 42 w 45"/>
                      <a:gd name="T9" fmla="*/ 2 h 44"/>
                      <a:gd name="T10" fmla="*/ 42 w 45"/>
                      <a:gd name="T11" fmla="*/ 2 h 44"/>
                      <a:gd name="T12" fmla="*/ 34 w 45"/>
                      <a:gd name="T13" fmla="*/ 2 h 44"/>
                      <a:gd name="T14" fmla="*/ 3 w 45"/>
                      <a:gd name="T15" fmla="*/ 33 h 44"/>
                      <a:gd name="T16" fmla="*/ 3 w 45"/>
                      <a:gd name="T1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4">
                        <a:moveTo>
                          <a:pt x="3" y="41"/>
                        </a:moveTo>
                        <a:cubicBezTo>
                          <a:pt x="3" y="41"/>
                          <a:pt x="3" y="41"/>
                          <a:pt x="3" y="41"/>
                        </a:cubicBezTo>
                        <a:cubicBezTo>
                          <a:pt x="5" y="44"/>
                          <a:pt x="9" y="44"/>
                          <a:pt x="12" y="41"/>
                        </a:cubicBezTo>
                        <a:cubicBezTo>
                          <a:pt x="42" y="11"/>
                          <a:pt x="42" y="11"/>
                          <a:pt x="42" y="11"/>
                        </a:cubicBezTo>
                        <a:cubicBezTo>
                          <a:pt x="45" y="8"/>
                          <a:pt x="45" y="4"/>
                          <a:pt x="42" y="2"/>
                        </a:cubicBezTo>
                        <a:cubicBezTo>
                          <a:pt x="42" y="2"/>
                          <a:pt x="42" y="2"/>
                          <a:pt x="42" y="2"/>
                        </a:cubicBezTo>
                        <a:cubicBezTo>
                          <a:pt x="40" y="0"/>
                          <a:pt x="36" y="0"/>
                          <a:pt x="34" y="2"/>
                        </a:cubicBezTo>
                        <a:cubicBezTo>
                          <a:pt x="3" y="33"/>
                          <a:pt x="3" y="33"/>
                          <a:pt x="3" y="33"/>
                        </a:cubicBezTo>
                        <a:cubicBezTo>
                          <a:pt x="0" y="35"/>
                          <a:pt x="1" y="39"/>
                          <a:pt x="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46" name="TextBox 45">
                <a:extLst>
                  <a:ext uri="{FF2B5EF4-FFF2-40B4-BE49-F238E27FC236}">
                    <a16:creationId xmlns:a16="http://schemas.microsoft.com/office/drawing/2014/main" id="{A7A87A63-EA02-479A-AE1F-AF611B692201}"/>
                  </a:ext>
                </a:extLst>
              </p:cNvPr>
              <p:cNvSpPr txBox="1"/>
              <p:nvPr/>
            </p:nvSpPr>
            <p:spPr>
              <a:xfrm>
                <a:off x="9144007" y="1210374"/>
                <a:ext cx="2226442" cy="492443"/>
              </a:xfrm>
              <a:prstGeom prst="rect">
                <a:avLst/>
              </a:prstGeom>
              <a:noFill/>
            </p:spPr>
            <p:txBody>
              <a:bodyPr wrap="square" lIns="0" tIns="0" rIns="0" bIns="0" rtlCol="0">
                <a:spAutoFit/>
              </a:bodyPr>
              <a:lstStyle/>
              <a:p>
                <a:r>
                  <a:rPr lang="en-US" sz="1200" b="1" dirty="0">
                    <a:solidFill>
                      <a:schemeClr val="bg1"/>
                    </a:solidFill>
                    <a:latin typeface="+mj-lt"/>
                  </a:rPr>
                  <a:t>Book a trip</a:t>
                </a:r>
              </a:p>
              <a:p>
                <a:endParaRPr lang="en-US" sz="1200" b="1" dirty="0">
                  <a:solidFill>
                    <a:schemeClr val="bg1"/>
                  </a:solidFill>
                  <a:latin typeface="+mj-lt"/>
                </a:endParaRPr>
              </a:p>
            </p:txBody>
          </p:sp>
        </p:grpSp>
        <p:grpSp>
          <p:nvGrpSpPr>
            <p:cNvPr id="103" name="Group 102">
              <a:extLst>
                <a:ext uri="{FF2B5EF4-FFF2-40B4-BE49-F238E27FC236}">
                  <a16:creationId xmlns:a16="http://schemas.microsoft.com/office/drawing/2014/main" id="{878FD3B8-968B-4528-A5BE-830296F8FDCC}"/>
                </a:ext>
              </a:extLst>
            </p:cNvPr>
            <p:cNvGrpSpPr/>
            <p:nvPr/>
          </p:nvGrpSpPr>
          <p:grpSpPr>
            <a:xfrm>
              <a:off x="8508839" y="2052785"/>
              <a:ext cx="2861610" cy="449681"/>
              <a:chOff x="8508839" y="2258067"/>
              <a:chExt cx="2861610" cy="449681"/>
            </a:xfrm>
          </p:grpSpPr>
          <p:grpSp>
            <p:nvGrpSpPr>
              <p:cNvPr id="44" name="Group 43">
                <a:extLst>
                  <a:ext uri="{FF2B5EF4-FFF2-40B4-BE49-F238E27FC236}">
                    <a16:creationId xmlns:a16="http://schemas.microsoft.com/office/drawing/2014/main" id="{210A4860-F071-4095-B0D8-3CAD748EDD73}"/>
                  </a:ext>
                </a:extLst>
              </p:cNvPr>
              <p:cNvGrpSpPr/>
              <p:nvPr/>
            </p:nvGrpSpPr>
            <p:grpSpPr>
              <a:xfrm>
                <a:off x="8508839" y="2258067"/>
                <a:ext cx="449681" cy="449681"/>
                <a:chOff x="1922423" y="2271570"/>
                <a:chExt cx="876302" cy="876300"/>
              </a:xfrm>
            </p:grpSpPr>
            <p:sp>
              <p:nvSpPr>
                <p:cNvPr id="85" name="Oval 84">
                  <a:extLst>
                    <a:ext uri="{FF2B5EF4-FFF2-40B4-BE49-F238E27FC236}">
                      <a16:creationId xmlns:a16="http://schemas.microsoft.com/office/drawing/2014/main" id="{A7BB4740-F49F-45E0-9B30-1F9D3C3FCCD6}"/>
                    </a:ext>
                  </a:extLst>
                </p:cNvPr>
                <p:cNvSpPr/>
                <p:nvPr/>
              </p:nvSpPr>
              <p:spPr>
                <a:xfrm>
                  <a:off x="1922423" y="2271570"/>
                  <a:ext cx="876302" cy="8763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accent1"/>
                    </a:solidFill>
                    <a:latin typeface="+mj-lt"/>
                  </a:endParaRPr>
                </a:p>
              </p:txBody>
            </p:sp>
            <p:grpSp>
              <p:nvGrpSpPr>
                <p:cNvPr id="86" name="Group 85">
                  <a:extLst>
                    <a:ext uri="{FF2B5EF4-FFF2-40B4-BE49-F238E27FC236}">
                      <a16:creationId xmlns:a16="http://schemas.microsoft.com/office/drawing/2014/main" id="{814F1745-AA2B-43E8-BA5C-AC736E455429}"/>
                    </a:ext>
                  </a:extLst>
                </p:cNvPr>
                <p:cNvGrpSpPr/>
                <p:nvPr/>
              </p:nvGrpSpPr>
              <p:grpSpPr>
                <a:xfrm>
                  <a:off x="2202707" y="2544434"/>
                  <a:ext cx="315735" cy="330573"/>
                  <a:chOff x="842963" y="6480175"/>
                  <a:chExt cx="844549" cy="884238"/>
                </a:xfrm>
                <a:solidFill>
                  <a:schemeClr val="bg1">
                    <a:lumMod val="50000"/>
                  </a:schemeClr>
                </a:solidFill>
              </p:grpSpPr>
              <p:sp>
                <p:nvSpPr>
                  <p:cNvPr id="87" name="Freeform 5">
                    <a:extLst>
                      <a:ext uri="{FF2B5EF4-FFF2-40B4-BE49-F238E27FC236}">
                        <a16:creationId xmlns:a16="http://schemas.microsoft.com/office/drawing/2014/main" id="{C8634E7F-0215-42B4-A213-1E57137EFF58}"/>
                      </a:ext>
                    </a:extLst>
                  </p:cNvPr>
                  <p:cNvSpPr>
                    <a:spLocks/>
                  </p:cNvSpPr>
                  <p:nvPr/>
                </p:nvSpPr>
                <p:spPr bwMode="auto">
                  <a:xfrm>
                    <a:off x="842963" y="7051675"/>
                    <a:ext cx="265112" cy="312738"/>
                  </a:xfrm>
                  <a:custGeom>
                    <a:avLst/>
                    <a:gdLst>
                      <a:gd name="T0" fmla="*/ 80 w 89"/>
                      <a:gd name="T1" fmla="*/ 98 h 104"/>
                      <a:gd name="T2" fmla="*/ 89 w 89"/>
                      <a:gd name="T3" fmla="*/ 68 h 104"/>
                      <a:gd name="T4" fmla="*/ 70 w 89"/>
                      <a:gd name="T5" fmla="*/ 53 h 104"/>
                      <a:gd name="T6" fmla="*/ 80 w 89"/>
                      <a:gd name="T7" fmla="*/ 30 h 104"/>
                      <a:gd name="T8" fmla="*/ 50 w 89"/>
                      <a:gd name="T9" fmla="*/ 0 h 104"/>
                      <a:gd name="T10" fmla="*/ 19 w 89"/>
                      <a:gd name="T11" fmla="*/ 30 h 104"/>
                      <a:gd name="T12" fmla="*/ 29 w 89"/>
                      <a:gd name="T13" fmla="*/ 53 h 104"/>
                      <a:gd name="T14" fmla="*/ 0 w 89"/>
                      <a:gd name="T15" fmla="*/ 98 h 104"/>
                      <a:gd name="T16" fmla="*/ 6 w 89"/>
                      <a:gd name="T17" fmla="*/ 104 h 104"/>
                      <a:gd name="T18" fmla="*/ 80 w 89"/>
                      <a:gd name="T19" fmla="*/ 104 h 104"/>
                      <a:gd name="T20" fmla="*/ 80 w 89"/>
                      <a:gd name="T21"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4">
                        <a:moveTo>
                          <a:pt x="80" y="98"/>
                        </a:moveTo>
                        <a:cubicBezTo>
                          <a:pt x="80" y="87"/>
                          <a:pt x="83" y="77"/>
                          <a:pt x="89" y="68"/>
                        </a:cubicBezTo>
                        <a:cubicBezTo>
                          <a:pt x="84" y="61"/>
                          <a:pt x="77" y="56"/>
                          <a:pt x="70" y="53"/>
                        </a:cubicBezTo>
                        <a:cubicBezTo>
                          <a:pt x="76" y="47"/>
                          <a:pt x="80" y="39"/>
                          <a:pt x="80" y="30"/>
                        </a:cubicBezTo>
                        <a:cubicBezTo>
                          <a:pt x="80" y="13"/>
                          <a:pt x="67" y="0"/>
                          <a:pt x="50" y="0"/>
                        </a:cubicBezTo>
                        <a:cubicBezTo>
                          <a:pt x="33" y="0"/>
                          <a:pt x="19" y="13"/>
                          <a:pt x="19" y="30"/>
                        </a:cubicBezTo>
                        <a:cubicBezTo>
                          <a:pt x="19" y="39"/>
                          <a:pt x="23" y="47"/>
                          <a:pt x="29" y="53"/>
                        </a:cubicBezTo>
                        <a:cubicBezTo>
                          <a:pt x="12" y="61"/>
                          <a:pt x="0" y="78"/>
                          <a:pt x="0" y="98"/>
                        </a:cubicBezTo>
                        <a:cubicBezTo>
                          <a:pt x="0" y="102"/>
                          <a:pt x="3" y="104"/>
                          <a:pt x="6" y="104"/>
                        </a:cubicBezTo>
                        <a:cubicBezTo>
                          <a:pt x="80" y="104"/>
                          <a:pt x="80" y="104"/>
                          <a:pt x="80" y="104"/>
                        </a:cubicBezTo>
                        <a:lnTo>
                          <a:pt x="8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8" name="Freeform 6">
                    <a:extLst>
                      <a:ext uri="{FF2B5EF4-FFF2-40B4-BE49-F238E27FC236}">
                        <a16:creationId xmlns:a16="http://schemas.microsoft.com/office/drawing/2014/main" id="{70C722C2-4F2B-4AE7-91D9-F1CF645EBAF1}"/>
                      </a:ext>
                    </a:extLst>
                  </p:cNvPr>
                  <p:cNvSpPr>
                    <a:spLocks/>
                  </p:cNvSpPr>
                  <p:nvPr/>
                </p:nvSpPr>
                <p:spPr bwMode="auto">
                  <a:xfrm>
                    <a:off x="1425575" y="7051675"/>
                    <a:ext cx="261937" cy="312738"/>
                  </a:xfrm>
                  <a:custGeom>
                    <a:avLst/>
                    <a:gdLst>
                      <a:gd name="T0" fmla="*/ 88 w 88"/>
                      <a:gd name="T1" fmla="*/ 96 h 104"/>
                      <a:gd name="T2" fmla="*/ 59 w 88"/>
                      <a:gd name="T3" fmla="*/ 53 h 104"/>
                      <a:gd name="T4" fmla="*/ 69 w 88"/>
                      <a:gd name="T5" fmla="*/ 30 h 104"/>
                      <a:gd name="T6" fmla="*/ 39 w 88"/>
                      <a:gd name="T7" fmla="*/ 0 h 104"/>
                      <a:gd name="T8" fmla="*/ 8 w 88"/>
                      <a:gd name="T9" fmla="*/ 30 h 104"/>
                      <a:gd name="T10" fmla="*/ 18 w 88"/>
                      <a:gd name="T11" fmla="*/ 53 h 104"/>
                      <a:gd name="T12" fmla="*/ 0 w 88"/>
                      <a:gd name="T13" fmla="*/ 67 h 104"/>
                      <a:gd name="T14" fmla="*/ 9 w 88"/>
                      <a:gd name="T15" fmla="*/ 98 h 104"/>
                      <a:gd name="T16" fmla="*/ 9 w 88"/>
                      <a:gd name="T17" fmla="*/ 104 h 104"/>
                      <a:gd name="T18" fmla="*/ 82 w 88"/>
                      <a:gd name="T19" fmla="*/ 104 h 104"/>
                      <a:gd name="T20" fmla="*/ 82 w 88"/>
                      <a:gd name="T21" fmla="*/ 104 h 104"/>
                      <a:gd name="T22" fmla="*/ 88 w 88"/>
                      <a:gd name="T23" fmla="*/ 98 h 104"/>
                      <a:gd name="T24" fmla="*/ 88 w 88"/>
                      <a:gd name="T2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04">
                        <a:moveTo>
                          <a:pt x="88" y="96"/>
                        </a:moveTo>
                        <a:cubicBezTo>
                          <a:pt x="87" y="77"/>
                          <a:pt x="76" y="61"/>
                          <a:pt x="59" y="53"/>
                        </a:cubicBezTo>
                        <a:cubicBezTo>
                          <a:pt x="65" y="47"/>
                          <a:pt x="69" y="39"/>
                          <a:pt x="69" y="30"/>
                        </a:cubicBezTo>
                        <a:cubicBezTo>
                          <a:pt x="69" y="13"/>
                          <a:pt x="55" y="0"/>
                          <a:pt x="39" y="0"/>
                        </a:cubicBezTo>
                        <a:cubicBezTo>
                          <a:pt x="22" y="0"/>
                          <a:pt x="8" y="13"/>
                          <a:pt x="8" y="30"/>
                        </a:cubicBezTo>
                        <a:cubicBezTo>
                          <a:pt x="8" y="39"/>
                          <a:pt x="12" y="47"/>
                          <a:pt x="18" y="53"/>
                        </a:cubicBezTo>
                        <a:cubicBezTo>
                          <a:pt x="11" y="56"/>
                          <a:pt x="5" y="61"/>
                          <a:pt x="0" y="67"/>
                        </a:cubicBezTo>
                        <a:cubicBezTo>
                          <a:pt x="6" y="76"/>
                          <a:pt x="9" y="87"/>
                          <a:pt x="9" y="98"/>
                        </a:cubicBezTo>
                        <a:cubicBezTo>
                          <a:pt x="9" y="104"/>
                          <a:pt x="9" y="104"/>
                          <a:pt x="9" y="104"/>
                        </a:cubicBezTo>
                        <a:cubicBezTo>
                          <a:pt x="82" y="104"/>
                          <a:pt x="82" y="104"/>
                          <a:pt x="82" y="104"/>
                        </a:cubicBezTo>
                        <a:cubicBezTo>
                          <a:pt x="82" y="104"/>
                          <a:pt x="82" y="104"/>
                          <a:pt x="82" y="104"/>
                        </a:cubicBezTo>
                        <a:cubicBezTo>
                          <a:pt x="86" y="104"/>
                          <a:pt x="88" y="102"/>
                          <a:pt x="88" y="98"/>
                        </a:cubicBezTo>
                        <a:cubicBezTo>
                          <a:pt x="88" y="98"/>
                          <a:pt x="88" y="97"/>
                          <a:pt x="8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9" name="Freeform 7">
                    <a:extLst>
                      <a:ext uri="{FF2B5EF4-FFF2-40B4-BE49-F238E27FC236}">
                        <a16:creationId xmlns:a16="http://schemas.microsoft.com/office/drawing/2014/main" id="{F69FF126-0B22-4175-AD9F-59F503AEC527}"/>
                      </a:ext>
                    </a:extLst>
                  </p:cNvPr>
                  <p:cNvSpPr>
                    <a:spLocks/>
                  </p:cNvSpPr>
                  <p:nvPr/>
                </p:nvSpPr>
                <p:spPr bwMode="auto">
                  <a:xfrm>
                    <a:off x="974725" y="6480175"/>
                    <a:ext cx="584200" cy="514350"/>
                  </a:xfrm>
                  <a:custGeom>
                    <a:avLst/>
                    <a:gdLst>
                      <a:gd name="T0" fmla="*/ 190 w 196"/>
                      <a:gd name="T1" fmla="*/ 147 h 171"/>
                      <a:gd name="T2" fmla="*/ 104 w 196"/>
                      <a:gd name="T3" fmla="*/ 147 h 171"/>
                      <a:gd name="T4" fmla="*/ 104 w 196"/>
                      <a:gd name="T5" fmla="*/ 135 h 171"/>
                      <a:gd name="T6" fmla="*/ 153 w 196"/>
                      <a:gd name="T7" fmla="*/ 135 h 171"/>
                      <a:gd name="T8" fmla="*/ 153 w 196"/>
                      <a:gd name="T9" fmla="*/ 135 h 171"/>
                      <a:gd name="T10" fmla="*/ 159 w 196"/>
                      <a:gd name="T11" fmla="*/ 129 h 171"/>
                      <a:gd name="T12" fmla="*/ 159 w 196"/>
                      <a:gd name="T13" fmla="*/ 127 h 171"/>
                      <a:gd name="T14" fmla="*/ 121 w 196"/>
                      <a:gd name="T15" fmla="*/ 73 h 171"/>
                      <a:gd name="T16" fmla="*/ 138 w 196"/>
                      <a:gd name="T17" fmla="*/ 40 h 171"/>
                      <a:gd name="T18" fmla="*/ 98 w 196"/>
                      <a:gd name="T19" fmla="*/ 0 h 171"/>
                      <a:gd name="T20" fmla="*/ 58 w 196"/>
                      <a:gd name="T21" fmla="*/ 40 h 171"/>
                      <a:gd name="T22" fmla="*/ 75 w 196"/>
                      <a:gd name="T23" fmla="*/ 73 h 171"/>
                      <a:gd name="T24" fmla="*/ 38 w 196"/>
                      <a:gd name="T25" fmla="*/ 129 h 171"/>
                      <a:gd name="T26" fmla="*/ 44 w 196"/>
                      <a:gd name="T27" fmla="*/ 135 h 171"/>
                      <a:gd name="T28" fmla="*/ 92 w 196"/>
                      <a:gd name="T29" fmla="*/ 135 h 171"/>
                      <a:gd name="T30" fmla="*/ 92 w 196"/>
                      <a:gd name="T31" fmla="*/ 147 h 171"/>
                      <a:gd name="T32" fmla="*/ 6 w 196"/>
                      <a:gd name="T33" fmla="*/ 147 h 171"/>
                      <a:gd name="T34" fmla="*/ 0 w 196"/>
                      <a:gd name="T35" fmla="*/ 153 h 171"/>
                      <a:gd name="T36" fmla="*/ 0 w 196"/>
                      <a:gd name="T37" fmla="*/ 165 h 171"/>
                      <a:gd name="T38" fmla="*/ 6 w 196"/>
                      <a:gd name="T39" fmla="*/ 171 h 171"/>
                      <a:gd name="T40" fmla="*/ 12 w 196"/>
                      <a:gd name="T41" fmla="*/ 165 h 171"/>
                      <a:gd name="T42" fmla="*/ 12 w 196"/>
                      <a:gd name="T43" fmla="*/ 159 h 171"/>
                      <a:gd name="T44" fmla="*/ 92 w 196"/>
                      <a:gd name="T45" fmla="*/ 159 h 171"/>
                      <a:gd name="T46" fmla="*/ 92 w 196"/>
                      <a:gd name="T47" fmla="*/ 165 h 171"/>
                      <a:gd name="T48" fmla="*/ 98 w 196"/>
                      <a:gd name="T49" fmla="*/ 171 h 171"/>
                      <a:gd name="T50" fmla="*/ 104 w 196"/>
                      <a:gd name="T51" fmla="*/ 165 h 171"/>
                      <a:gd name="T52" fmla="*/ 104 w 196"/>
                      <a:gd name="T53" fmla="*/ 159 h 171"/>
                      <a:gd name="T54" fmla="*/ 184 w 196"/>
                      <a:gd name="T55" fmla="*/ 159 h 171"/>
                      <a:gd name="T56" fmla="*/ 184 w 196"/>
                      <a:gd name="T57" fmla="*/ 165 h 171"/>
                      <a:gd name="T58" fmla="*/ 190 w 196"/>
                      <a:gd name="T59" fmla="*/ 171 h 171"/>
                      <a:gd name="T60" fmla="*/ 196 w 196"/>
                      <a:gd name="T61" fmla="*/ 165 h 171"/>
                      <a:gd name="T62" fmla="*/ 196 w 196"/>
                      <a:gd name="T63" fmla="*/ 153 h 171"/>
                      <a:gd name="T64" fmla="*/ 190 w 196"/>
                      <a:gd name="T65"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171">
                        <a:moveTo>
                          <a:pt x="190" y="147"/>
                        </a:moveTo>
                        <a:cubicBezTo>
                          <a:pt x="104" y="147"/>
                          <a:pt x="104" y="147"/>
                          <a:pt x="104" y="147"/>
                        </a:cubicBezTo>
                        <a:cubicBezTo>
                          <a:pt x="104" y="135"/>
                          <a:pt x="104" y="135"/>
                          <a:pt x="104" y="135"/>
                        </a:cubicBezTo>
                        <a:cubicBezTo>
                          <a:pt x="153" y="135"/>
                          <a:pt x="153" y="135"/>
                          <a:pt x="153" y="135"/>
                        </a:cubicBezTo>
                        <a:cubicBezTo>
                          <a:pt x="153" y="135"/>
                          <a:pt x="153" y="135"/>
                          <a:pt x="153" y="135"/>
                        </a:cubicBezTo>
                        <a:cubicBezTo>
                          <a:pt x="156" y="135"/>
                          <a:pt x="159" y="132"/>
                          <a:pt x="159" y="129"/>
                        </a:cubicBezTo>
                        <a:cubicBezTo>
                          <a:pt x="159" y="128"/>
                          <a:pt x="159" y="127"/>
                          <a:pt x="159" y="127"/>
                        </a:cubicBezTo>
                        <a:cubicBezTo>
                          <a:pt x="158" y="103"/>
                          <a:pt x="143" y="82"/>
                          <a:pt x="121" y="73"/>
                        </a:cubicBezTo>
                        <a:cubicBezTo>
                          <a:pt x="132" y="66"/>
                          <a:pt x="138" y="54"/>
                          <a:pt x="138" y="40"/>
                        </a:cubicBezTo>
                        <a:cubicBezTo>
                          <a:pt x="138" y="18"/>
                          <a:pt x="120" y="0"/>
                          <a:pt x="98" y="0"/>
                        </a:cubicBezTo>
                        <a:cubicBezTo>
                          <a:pt x="76" y="0"/>
                          <a:pt x="58" y="18"/>
                          <a:pt x="58" y="40"/>
                        </a:cubicBezTo>
                        <a:cubicBezTo>
                          <a:pt x="58" y="54"/>
                          <a:pt x="65" y="66"/>
                          <a:pt x="75" y="73"/>
                        </a:cubicBezTo>
                        <a:cubicBezTo>
                          <a:pt x="53" y="82"/>
                          <a:pt x="38" y="104"/>
                          <a:pt x="38" y="129"/>
                        </a:cubicBezTo>
                        <a:cubicBezTo>
                          <a:pt x="38" y="132"/>
                          <a:pt x="40" y="135"/>
                          <a:pt x="44" y="135"/>
                        </a:cubicBezTo>
                        <a:cubicBezTo>
                          <a:pt x="92" y="135"/>
                          <a:pt x="92" y="135"/>
                          <a:pt x="92" y="135"/>
                        </a:cubicBezTo>
                        <a:cubicBezTo>
                          <a:pt x="92" y="147"/>
                          <a:pt x="92" y="147"/>
                          <a:pt x="92" y="147"/>
                        </a:cubicBezTo>
                        <a:cubicBezTo>
                          <a:pt x="6" y="147"/>
                          <a:pt x="6" y="147"/>
                          <a:pt x="6" y="147"/>
                        </a:cubicBezTo>
                        <a:cubicBezTo>
                          <a:pt x="3" y="147"/>
                          <a:pt x="0" y="150"/>
                          <a:pt x="0" y="153"/>
                        </a:cubicBezTo>
                        <a:cubicBezTo>
                          <a:pt x="0" y="165"/>
                          <a:pt x="0" y="165"/>
                          <a:pt x="0" y="165"/>
                        </a:cubicBezTo>
                        <a:cubicBezTo>
                          <a:pt x="0" y="169"/>
                          <a:pt x="3" y="171"/>
                          <a:pt x="6" y="171"/>
                        </a:cubicBezTo>
                        <a:cubicBezTo>
                          <a:pt x="9" y="171"/>
                          <a:pt x="12" y="169"/>
                          <a:pt x="12" y="165"/>
                        </a:cubicBezTo>
                        <a:cubicBezTo>
                          <a:pt x="12" y="159"/>
                          <a:pt x="12" y="159"/>
                          <a:pt x="12" y="159"/>
                        </a:cubicBezTo>
                        <a:cubicBezTo>
                          <a:pt x="92" y="159"/>
                          <a:pt x="92" y="159"/>
                          <a:pt x="92" y="159"/>
                        </a:cubicBezTo>
                        <a:cubicBezTo>
                          <a:pt x="92" y="165"/>
                          <a:pt x="92" y="165"/>
                          <a:pt x="92" y="165"/>
                        </a:cubicBezTo>
                        <a:cubicBezTo>
                          <a:pt x="92" y="169"/>
                          <a:pt x="95" y="171"/>
                          <a:pt x="98" y="171"/>
                        </a:cubicBezTo>
                        <a:cubicBezTo>
                          <a:pt x="101" y="171"/>
                          <a:pt x="104" y="169"/>
                          <a:pt x="104" y="165"/>
                        </a:cubicBezTo>
                        <a:cubicBezTo>
                          <a:pt x="104" y="159"/>
                          <a:pt x="104" y="159"/>
                          <a:pt x="104" y="159"/>
                        </a:cubicBezTo>
                        <a:cubicBezTo>
                          <a:pt x="184" y="159"/>
                          <a:pt x="184" y="159"/>
                          <a:pt x="184" y="159"/>
                        </a:cubicBezTo>
                        <a:cubicBezTo>
                          <a:pt x="184" y="165"/>
                          <a:pt x="184" y="165"/>
                          <a:pt x="184" y="165"/>
                        </a:cubicBezTo>
                        <a:cubicBezTo>
                          <a:pt x="184" y="169"/>
                          <a:pt x="187" y="171"/>
                          <a:pt x="190" y="171"/>
                        </a:cubicBezTo>
                        <a:cubicBezTo>
                          <a:pt x="193" y="171"/>
                          <a:pt x="196" y="169"/>
                          <a:pt x="196" y="165"/>
                        </a:cubicBezTo>
                        <a:cubicBezTo>
                          <a:pt x="196" y="153"/>
                          <a:pt x="196" y="153"/>
                          <a:pt x="196" y="153"/>
                        </a:cubicBezTo>
                        <a:cubicBezTo>
                          <a:pt x="196" y="150"/>
                          <a:pt x="193" y="147"/>
                          <a:pt x="190"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0" name="Freeform 8">
                    <a:extLst>
                      <a:ext uri="{FF2B5EF4-FFF2-40B4-BE49-F238E27FC236}">
                        <a16:creationId xmlns:a16="http://schemas.microsoft.com/office/drawing/2014/main" id="{CE06D787-309C-424C-81FC-D655919EE760}"/>
                      </a:ext>
                    </a:extLst>
                  </p:cNvPr>
                  <p:cNvSpPr>
                    <a:spLocks/>
                  </p:cNvSpPr>
                  <p:nvPr/>
                </p:nvSpPr>
                <p:spPr bwMode="auto">
                  <a:xfrm>
                    <a:off x="1117600" y="7051675"/>
                    <a:ext cx="298450" cy="312738"/>
                  </a:xfrm>
                  <a:custGeom>
                    <a:avLst/>
                    <a:gdLst>
                      <a:gd name="T0" fmla="*/ 100 w 100"/>
                      <a:gd name="T1" fmla="*/ 96 h 104"/>
                      <a:gd name="T2" fmla="*/ 70 w 100"/>
                      <a:gd name="T3" fmla="*/ 53 h 104"/>
                      <a:gd name="T4" fmla="*/ 81 w 100"/>
                      <a:gd name="T5" fmla="*/ 30 h 104"/>
                      <a:gd name="T6" fmla="*/ 50 w 100"/>
                      <a:gd name="T7" fmla="*/ 0 h 104"/>
                      <a:gd name="T8" fmla="*/ 19 w 100"/>
                      <a:gd name="T9" fmla="*/ 30 h 104"/>
                      <a:gd name="T10" fmla="*/ 30 w 100"/>
                      <a:gd name="T11" fmla="*/ 53 h 104"/>
                      <a:gd name="T12" fmla="*/ 0 w 100"/>
                      <a:gd name="T13" fmla="*/ 98 h 104"/>
                      <a:gd name="T14" fmla="*/ 7 w 100"/>
                      <a:gd name="T15" fmla="*/ 104 h 104"/>
                      <a:gd name="T16" fmla="*/ 94 w 100"/>
                      <a:gd name="T17" fmla="*/ 104 h 104"/>
                      <a:gd name="T18" fmla="*/ 94 w 100"/>
                      <a:gd name="T19" fmla="*/ 104 h 104"/>
                      <a:gd name="T20" fmla="*/ 100 w 100"/>
                      <a:gd name="T21" fmla="*/ 98 h 104"/>
                      <a:gd name="T22" fmla="*/ 100 w 100"/>
                      <a:gd name="T2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4">
                        <a:moveTo>
                          <a:pt x="100" y="96"/>
                        </a:moveTo>
                        <a:cubicBezTo>
                          <a:pt x="99" y="77"/>
                          <a:pt x="87" y="61"/>
                          <a:pt x="70" y="53"/>
                        </a:cubicBezTo>
                        <a:cubicBezTo>
                          <a:pt x="77" y="47"/>
                          <a:pt x="81" y="39"/>
                          <a:pt x="81" y="30"/>
                        </a:cubicBezTo>
                        <a:cubicBezTo>
                          <a:pt x="81" y="13"/>
                          <a:pt x="67" y="0"/>
                          <a:pt x="50" y="0"/>
                        </a:cubicBezTo>
                        <a:cubicBezTo>
                          <a:pt x="33" y="0"/>
                          <a:pt x="19" y="13"/>
                          <a:pt x="19" y="30"/>
                        </a:cubicBezTo>
                        <a:cubicBezTo>
                          <a:pt x="19" y="39"/>
                          <a:pt x="24" y="47"/>
                          <a:pt x="30" y="53"/>
                        </a:cubicBezTo>
                        <a:cubicBezTo>
                          <a:pt x="13" y="61"/>
                          <a:pt x="0" y="78"/>
                          <a:pt x="0" y="98"/>
                        </a:cubicBezTo>
                        <a:cubicBezTo>
                          <a:pt x="0" y="102"/>
                          <a:pt x="3" y="104"/>
                          <a:pt x="7" y="104"/>
                        </a:cubicBezTo>
                        <a:cubicBezTo>
                          <a:pt x="94" y="104"/>
                          <a:pt x="94" y="104"/>
                          <a:pt x="94" y="104"/>
                        </a:cubicBezTo>
                        <a:cubicBezTo>
                          <a:pt x="94" y="104"/>
                          <a:pt x="94" y="104"/>
                          <a:pt x="94" y="104"/>
                        </a:cubicBezTo>
                        <a:cubicBezTo>
                          <a:pt x="97" y="104"/>
                          <a:pt x="100" y="102"/>
                          <a:pt x="100" y="98"/>
                        </a:cubicBezTo>
                        <a:cubicBezTo>
                          <a:pt x="100" y="98"/>
                          <a:pt x="100" y="97"/>
                          <a:pt x="10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47" name="TextBox 46">
                <a:extLst>
                  <a:ext uri="{FF2B5EF4-FFF2-40B4-BE49-F238E27FC236}">
                    <a16:creationId xmlns:a16="http://schemas.microsoft.com/office/drawing/2014/main" id="{06239349-71C9-4E40-8F1C-26A205396162}"/>
                  </a:ext>
                </a:extLst>
              </p:cNvPr>
              <p:cNvSpPr txBox="1"/>
              <p:nvPr/>
            </p:nvSpPr>
            <p:spPr>
              <a:xfrm>
                <a:off x="9144007" y="2375186"/>
                <a:ext cx="2226442" cy="246221"/>
              </a:xfrm>
              <a:prstGeom prst="rect">
                <a:avLst/>
              </a:prstGeom>
              <a:noFill/>
            </p:spPr>
            <p:txBody>
              <a:bodyPr wrap="square" lIns="0" tIns="0" rIns="0" bIns="0" rtlCol="0">
                <a:spAutoFit/>
              </a:bodyPr>
              <a:lstStyle/>
              <a:p>
                <a:r>
                  <a:rPr lang="en-US" sz="1200" b="1" dirty="0">
                    <a:solidFill>
                      <a:schemeClr val="bg1"/>
                    </a:solidFill>
                    <a:latin typeface="+mj-lt"/>
                  </a:rPr>
                  <a:t>Track Your Taxi</a:t>
                </a:r>
              </a:p>
            </p:txBody>
          </p:sp>
        </p:grpSp>
        <p:grpSp>
          <p:nvGrpSpPr>
            <p:cNvPr id="102" name="Group 101">
              <a:extLst>
                <a:ext uri="{FF2B5EF4-FFF2-40B4-BE49-F238E27FC236}">
                  <a16:creationId xmlns:a16="http://schemas.microsoft.com/office/drawing/2014/main" id="{B38C128E-0BD4-43A2-A3BD-81A7B6D9BD99}"/>
                </a:ext>
              </a:extLst>
            </p:cNvPr>
            <p:cNvGrpSpPr/>
            <p:nvPr/>
          </p:nvGrpSpPr>
          <p:grpSpPr>
            <a:xfrm>
              <a:off x="8508839" y="3012315"/>
              <a:ext cx="2861610" cy="449681"/>
              <a:chOff x="8508839" y="3422879"/>
              <a:chExt cx="2861610" cy="449681"/>
            </a:xfrm>
          </p:grpSpPr>
          <p:grpSp>
            <p:nvGrpSpPr>
              <p:cNvPr id="45" name="Group 44">
                <a:extLst>
                  <a:ext uri="{FF2B5EF4-FFF2-40B4-BE49-F238E27FC236}">
                    <a16:creationId xmlns:a16="http://schemas.microsoft.com/office/drawing/2014/main" id="{432A6C02-6CAE-48E5-98E9-89FE061AB36A}"/>
                  </a:ext>
                </a:extLst>
              </p:cNvPr>
              <p:cNvGrpSpPr/>
              <p:nvPr/>
            </p:nvGrpSpPr>
            <p:grpSpPr>
              <a:xfrm>
                <a:off x="8508839" y="3422879"/>
                <a:ext cx="449681" cy="449681"/>
                <a:chOff x="3365514" y="2271570"/>
                <a:chExt cx="876302" cy="876300"/>
              </a:xfrm>
            </p:grpSpPr>
            <p:sp>
              <p:nvSpPr>
                <p:cNvPr id="70" name="Oval 69">
                  <a:extLst>
                    <a:ext uri="{FF2B5EF4-FFF2-40B4-BE49-F238E27FC236}">
                      <a16:creationId xmlns:a16="http://schemas.microsoft.com/office/drawing/2014/main" id="{9C26260C-625C-499B-ACFD-E905D198E3F0}"/>
                    </a:ext>
                  </a:extLst>
                </p:cNvPr>
                <p:cNvSpPr/>
                <p:nvPr/>
              </p:nvSpPr>
              <p:spPr>
                <a:xfrm>
                  <a:off x="3365514" y="2271570"/>
                  <a:ext cx="876302" cy="8763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accent1"/>
                    </a:solidFill>
                    <a:latin typeface="+mj-lt"/>
                  </a:endParaRPr>
                </a:p>
              </p:txBody>
            </p:sp>
            <p:grpSp>
              <p:nvGrpSpPr>
                <p:cNvPr id="71" name="Group 70">
                  <a:extLst>
                    <a:ext uri="{FF2B5EF4-FFF2-40B4-BE49-F238E27FC236}">
                      <a16:creationId xmlns:a16="http://schemas.microsoft.com/office/drawing/2014/main" id="{7779D685-C4A3-42D2-ACD9-3DC3751C5F37}"/>
                    </a:ext>
                  </a:extLst>
                </p:cNvPr>
                <p:cNvGrpSpPr/>
                <p:nvPr/>
              </p:nvGrpSpPr>
              <p:grpSpPr>
                <a:xfrm>
                  <a:off x="3639566" y="2544434"/>
                  <a:ext cx="328198" cy="330573"/>
                  <a:chOff x="6099175" y="6480175"/>
                  <a:chExt cx="877887" cy="884238"/>
                </a:xfrm>
                <a:solidFill>
                  <a:schemeClr val="bg1">
                    <a:lumMod val="50000"/>
                  </a:schemeClr>
                </a:solidFill>
              </p:grpSpPr>
              <p:sp>
                <p:nvSpPr>
                  <p:cNvPr id="72" name="Freeform 9">
                    <a:extLst>
                      <a:ext uri="{FF2B5EF4-FFF2-40B4-BE49-F238E27FC236}">
                        <a16:creationId xmlns:a16="http://schemas.microsoft.com/office/drawing/2014/main" id="{B4DD86E8-66B2-4304-B310-DE1EBB5B8D83}"/>
                      </a:ext>
                    </a:extLst>
                  </p:cNvPr>
                  <p:cNvSpPr>
                    <a:spLocks/>
                  </p:cNvSpPr>
                  <p:nvPr/>
                </p:nvSpPr>
                <p:spPr bwMode="auto">
                  <a:xfrm>
                    <a:off x="6099175" y="6997700"/>
                    <a:ext cx="877887" cy="366713"/>
                  </a:xfrm>
                  <a:custGeom>
                    <a:avLst/>
                    <a:gdLst>
                      <a:gd name="T0" fmla="*/ 261 w 294"/>
                      <a:gd name="T1" fmla="*/ 66 h 122"/>
                      <a:gd name="T2" fmla="*/ 276 w 294"/>
                      <a:gd name="T3" fmla="*/ 37 h 122"/>
                      <a:gd name="T4" fmla="*/ 239 w 294"/>
                      <a:gd name="T5" fmla="*/ 0 h 122"/>
                      <a:gd name="T6" fmla="*/ 202 w 294"/>
                      <a:gd name="T7" fmla="*/ 37 h 122"/>
                      <a:gd name="T8" fmla="*/ 217 w 294"/>
                      <a:gd name="T9" fmla="*/ 66 h 122"/>
                      <a:gd name="T10" fmla="*/ 193 w 294"/>
                      <a:gd name="T11" fmla="*/ 86 h 122"/>
                      <a:gd name="T12" fmla="*/ 169 w 294"/>
                      <a:gd name="T13" fmla="*/ 66 h 122"/>
                      <a:gd name="T14" fmla="*/ 184 w 294"/>
                      <a:gd name="T15" fmla="*/ 37 h 122"/>
                      <a:gd name="T16" fmla="*/ 147 w 294"/>
                      <a:gd name="T17" fmla="*/ 0 h 122"/>
                      <a:gd name="T18" fmla="*/ 110 w 294"/>
                      <a:gd name="T19" fmla="*/ 37 h 122"/>
                      <a:gd name="T20" fmla="*/ 125 w 294"/>
                      <a:gd name="T21" fmla="*/ 66 h 122"/>
                      <a:gd name="T22" fmla="*/ 101 w 294"/>
                      <a:gd name="T23" fmla="*/ 86 h 122"/>
                      <a:gd name="T24" fmla="*/ 77 w 294"/>
                      <a:gd name="T25" fmla="*/ 66 h 122"/>
                      <a:gd name="T26" fmla="*/ 92 w 294"/>
                      <a:gd name="T27" fmla="*/ 37 h 122"/>
                      <a:gd name="T28" fmla="*/ 55 w 294"/>
                      <a:gd name="T29" fmla="*/ 0 h 122"/>
                      <a:gd name="T30" fmla="*/ 18 w 294"/>
                      <a:gd name="T31" fmla="*/ 37 h 122"/>
                      <a:gd name="T32" fmla="*/ 33 w 294"/>
                      <a:gd name="T33" fmla="*/ 66 h 122"/>
                      <a:gd name="T34" fmla="*/ 0 w 294"/>
                      <a:gd name="T35" fmla="*/ 116 h 122"/>
                      <a:gd name="T36" fmla="*/ 6 w 294"/>
                      <a:gd name="T37" fmla="*/ 122 h 122"/>
                      <a:gd name="T38" fmla="*/ 288 w 294"/>
                      <a:gd name="T39" fmla="*/ 122 h 122"/>
                      <a:gd name="T40" fmla="*/ 294 w 294"/>
                      <a:gd name="T41" fmla="*/ 116 h 122"/>
                      <a:gd name="T42" fmla="*/ 261 w 294"/>
                      <a:gd name="T43" fmla="*/ 6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4" h="122">
                        <a:moveTo>
                          <a:pt x="261" y="66"/>
                        </a:moveTo>
                        <a:cubicBezTo>
                          <a:pt x="270" y="59"/>
                          <a:pt x="276" y="49"/>
                          <a:pt x="276" y="37"/>
                        </a:cubicBezTo>
                        <a:cubicBezTo>
                          <a:pt x="276" y="16"/>
                          <a:pt x="259" y="0"/>
                          <a:pt x="239" y="0"/>
                        </a:cubicBezTo>
                        <a:cubicBezTo>
                          <a:pt x="219" y="0"/>
                          <a:pt x="202" y="16"/>
                          <a:pt x="202" y="37"/>
                        </a:cubicBezTo>
                        <a:cubicBezTo>
                          <a:pt x="202" y="49"/>
                          <a:pt x="208" y="59"/>
                          <a:pt x="217" y="66"/>
                        </a:cubicBezTo>
                        <a:cubicBezTo>
                          <a:pt x="207" y="70"/>
                          <a:pt x="199" y="77"/>
                          <a:pt x="193" y="86"/>
                        </a:cubicBezTo>
                        <a:cubicBezTo>
                          <a:pt x="187" y="77"/>
                          <a:pt x="179" y="70"/>
                          <a:pt x="169" y="66"/>
                        </a:cubicBezTo>
                        <a:cubicBezTo>
                          <a:pt x="178" y="59"/>
                          <a:pt x="184" y="49"/>
                          <a:pt x="184" y="37"/>
                        </a:cubicBezTo>
                        <a:cubicBezTo>
                          <a:pt x="184" y="16"/>
                          <a:pt x="167" y="0"/>
                          <a:pt x="147" y="0"/>
                        </a:cubicBezTo>
                        <a:cubicBezTo>
                          <a:pt x="127" y="0"/>
                          <a:pt x="110" y="16"/>
                          <a:pt x="110" y="37"/>
                        </a:cubicBezTo>
                        <a:cubicBezTo>
                          <a:pt x="110" y="49"/>
                          <a:pt x="116" y="59"/>
                          <a:pt x="125" y="66"/>
                        </a:cubicBezTo>
                        <a:cubicBezTo>
                          <a:pt x="115" y="70"/>
                          <a:pt x="107" y="77"/>
                          <a:pt x="101" y="86"/>
                        </a:cubicBezTo>
                        <a:cubicBezTo>
                          <a:pt x="95" y="77"/>
                          <a:pt x="87" y="70"/>
                          <a:pt x="77" y="66"/>
                        </a:cubicBezTo>
                        <a:cubicBezTo>
                          <a:pt x="86" y="59"/>
                          <a:pt x="92" y="49"/>
                          <a:pt x="92" y="37"/>
                        </a:cubicBezTo>
                        <a:cubicBezTo>
                          <a:pt x="92" y="16"/>
                          <a:pt x="75" y="0"/>
                          <a:pt x="55" y="0"/>
                        </a:cubicBezTo>
                        <a:cubicBezTo>
                          <a:pt x="35" y="0"/>
                          <a:pt x="18" y="16"/>
                          <a:pt x="18" y="37"/>
                        </a:cubicBezTo>
                        <a:cubicBezTo>
                          <a:pt x="18" y="49"/>
                          <a:pt x="24" y="59"/>
                          <a:pt x="33" y="66"/>
                        </a:cubicBezTo>
                        <a:cubicBezTo>
                          <a:pt x="14" y="75"/>
                          <a:pt x="0" y="94"/>
                          <a:pt x="0" y="116"/>
                        </a:cubicBezTo>
                        <a:cubicBezTo>
                          <a:pt x="0" y="120"/>
                          <a:pt x="3" y="122"/>
                          <a:pt x="6" y="122"/>
                        </a:cubicBezTo>
                        <a:cubicBezTo>
                          <a:pt x="288" y="122"/>
                          <a:pt x="288" y="122"/>
                          <a:pt x="288" y="122"/>
                        </a:cubicBezTo>
                        <a:cubicBezTo>
                          <a:pt x="292" y="122"/>
                          <a:pt x="294" y="120"/>
                          <a:pt x="294" y="116"/>
                        </a:cubicBezTo>
                        <a:cubicBezTo>
                          <a:pt x="294" y="94"/>
                          <a:pt x="280" y="75"/>
                          <a:pt x="26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 name="Freeform 10">
                    <a:extLst>
                      <a:ext uri="{FF2B5EF4-FFF2-40B4-BE49-F238E27FC236}">
                        <a16:creationId xmlns:a16="http://schemas.microsoft.com/office/drawing/2014/main" id="{00E67766-0688-48B5-B072-E1B7C17487DC}"/>
                      </a:ext>
                    </a:extLst>
                  </p:cNvPr>
                  <p:cNvSpPr>
                    <a:spLocks/>
                  </p:cNvSpPr>
                  <p:nvPr/>
                </p:nvSpPr>
                <p:spPr bwMode="auto">
                  <a:xfrm>
                    <a:off x="6492875" y="6886575"/>
                    <a:ext cx="90487" cy="74613"/>
                  </a:xfrm>
                  <a:custGeom>
                    <a:avLst/>
                    <a:gdLst>
                      <a:gd name="T0" fmla="*/ 0 w 30"/>
                      <a:gd name="T1" fmla="*/ 0 h 25"/>
                      <a:gd name="T2" fmla="*/ 15 w 30"/>
                      <a:gd name="T3" fmla="*/ 25 h 25"/>
                      <a:gd name="T4" fmla="*/ 30 w 30"/>
                      <a:gd name="T5" fmla="*/ 0 h 25"/>
                      <a:gd name="T6" fmla="*/ 0 w 30"/>
                      <a:gd name="T7" fmla="*/ 0 h 25"/>
                    </a:gdLst>
                    <a:ahLst/>
                    <a:cxnLst>
                      <a:cxn ang="0">
                        <a:pos x="T0" y="T1"/>
                      </a:cxn>
                      <a:cxn ang="0">
                        <a:pos x="T2" y="T3"/>
                      </a:cxn>
                      <a:cxn ang="0">
                        <a:pos x="T4" y="T5"/>
                      </a:cxn>
                      <a:cxn ang="0">
                        <a:pos x="T6" y="T7"/>
                      </a:cxn>
                    </a:cxnLst>
                    <a:rect l="0" t="0" r="r" b="b"/>
                    <a:pathLst>
                      <a:path w="30" h="25">
                        <a:moveTo>
                          <a:pt x="0" y="0"/>
                        </a:moveTo>
                        <a:cubicBezTo>
                          <a:pt x="4" y="8"/>
                          <a:pt x="9" y="16"/>
                          <a:pt x="15" y="25"/>
                        </a:cubicBezTo>
                        <a:cubicBezTo>
                          <a:pt x="21" y="16"/>
                          <a:pt x="26" y="8"/>
                          <a:pt x="3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 name="Freeform 11">
                    <a:extLst>
                      <a:ext uri="{FF2B5EF4-FFF2-40B4-BE49-F238E27FC236}">
                        <a16:creationId xmlns:a16="http://schemas.microsoft.com/office/drawing/2014/main" id="{506099F1-31C1-4AFB-BD2F-595A351A41E0}"/>
                      </a:ext>
                    </a:extLst>
                  </p:cNvPr>
                  <p:cNvSpPr>
                    <a:spLocks/>
                  </p:cNvSpPr>
                  <p:nvPr/>
                </p:nvSpPr>
                <p:spPr bwMode="auto">
                  <a:xfrm>
                    <a:off x="6454775" y="6627813"/>
                    <a:ext cx="169862" cy="74613"/>
                  </a:xfrm>
                  <a:custGeom>
                    <a:avLst/>
                    <a:gdLst>
                      <a:gd name="T0" fmla="*/ 57 w 57"/>
                      <a:gd name="T1" fmla="*/ 25 h 25"/>
                      <a:gd name="T2" fmla="*/ 51 w 57"/>
                      <a:gd name="T3" fmla="*/ 0 h 25"/>
                      <a:gd name="T4" fmla="*/ 5 w 57"/>
                      <a:gd name="T5" fmla="*/ 0 h 25"/>
                      <a:gd name="T6" fmla="*/ 0 w 57"/>
                      <a:gd name="T7" fmla="*/ 25 h 25"/>
                      <a:gd name="T8" fmla="*/ 57 w 57"/>
                      <a:gd name="T9" fmla="*/ 25 h 25"/>
                    </a:gdLst>
                    <a:ahLst/>
                    <a:cxnLst>
                      <a:cxn ang="0">
                        <a:pos x="T0" y="T1"/>
                      </a:cxn>
                      <a:cxn ang="0">
                        <a:pos x="T2" y="T3"/>
                      </a:cxn>
                      <a:cxn ang="0">
                        <a:pos x="T4" y="T5"/>
                      </a:cxn>
                      <a:cxn ang="0">
                        <a:pos x="T6" y="T7"/>
                      </a:cxn>
                      <a:cxn ang="0">
                        <a:pos x="T8" y="T9"/>
                      </a:cxn>
                    </a:cxnLst>
                    <a:rect l="0" t="0" r="r" b="b"/>
                    <a:pathLst>
                      <a:path w="57" h="25">
                        <a:moveTo>
                          <a:pt x="57" y="25"/>
                        </a:moveTo>
                        <a:cubicBezTo>
                          <a:pt x="56" y="14"/>
                          <a:pt x="55" y="10"/>
                          <a:pt x="51" y="0"/>
                        </a:cubicBezTo>
                        <a:cubicBezTo>
                          <a:pt x="5" y="0"/>
                          <a:pt x="5" y="0"/>
                          <a:pt x="5" y="0"/>
                        </a:cubicBezTo>
                        <a:cubicBezTo>
                          <a:pt x="2" y="10"/>
                          <a:pt x="0" y="14"/>
                          <a:pt x="0" y="25"/>
                        </a:cubicBezTo>
                        <a:lnTo>
                          <a:pt x="5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 name="Freeform 12">
                    <a:extLst>
                      <a:ext uri="{FF2B5EF4-FFF2-40B4-BE49-F238E27FC236}">
                        <a16:creationId xmlns:a16="http://schemas.microsoft.com/office/drawing/2014/main" id="{CE5D1AD5-033D-470D-89AF-DEB0182D6011}"/>
                      </a:ext>
                    </a:extLst>
                  </p:cNvPr>
                  <p:cNvSpPr>
                    <a:spLocks/>
                  </p:cNvSpPr>
                  <p:nvPr/>
                </p:nvSpPr>
                <p:spPr bwMode="auto">
                  <a:xfrm>
                    <a:off x="6284913" y="6627813"/>
                    <a:ext cx="149225" cy="74613"/>
                  </a:xfrm>
                  <a:custGeom>
                    <a:avLst/>
                    <a:gdLst>
                      <a:gd name="T0" fmla="*/ 0 w 50"/>
                      <a:gd name="T1" fmla="*/ 25 h 25"/>
                      <a:gd name="T2" fmla="*/ 45 w 50"/>
                      <a:gd name="T3" fmla="*/ 25 h 25"/>
                      <a:gd name="T4" fmla="*/ 50 w 50"/>
                      <a:gd name="T5" fmla="*/ 0 h 25"/>
                      <a:gd name="T6" fmla="*/ 7 w 50"/>
                      <a:gd name="T7" fmla="*/ 0 h 25"/>
                      <a:gd name="T8" fmla="*/ 0 w 50"/>
                      <a:gd name="T9" fmla="*/ 25 h 25"/>
                    </a:gdLst>
                    <a:ahLst/>
                    <a:cxnLst>
                      <a:cxn ang="0">
                        <a:pos x="T0" y="T1"/>
                      </a:cxn>
                      <a:cxn ang="0">
                        <a:pos x="T2" y="T3"/>
                      </a:cxn>
                      <a:cxn ang="0">
                        <a:pos x="T4" y="T5"/>
                      </a:cxn>
                      <a:cxn ang="0">
                        <a:pos x="T6" y="T7"/>
                      </a:cxn>
                      <a:cxn ang="0">
                        <a:pos x="T8" y="T9"/>
                      </a:cxn>
                    </a:cxnLst>
                    <a:rect l="0" t="0" r="r" b="b"/>
                    <a:pathLst>
                      <a:path w="50" h="25">
                        <a:moveTo>
                          <a:pt x="0" y="25"/>
                        </a:moveTo>
                        <a:cubicBezTo>
                          <a:pt x="45" y="25"/>
                          <a:pt x="45" y="25"/>
                          <a:pt x="45" y="25"/>
                        </a:cubicBezTo>
                        <a:cubicBezTo>
                          <a:pt x="45" y="14"/>
                          <a:pt x="46" y="10"/>
                          <a:pt x="50" y="0"/>
                        </a:cubicBezTo>
                        <a:cubicBezTo>
                          <a:pt x="7" y="0"/>
                          <a:pt x="7" y="0"/>
                          <a:pt x="7" y="0"/>
                        </a:cubicBezTo>
                        <a:cubicBezTo>
                          <a:pt x="3" y="9"/>
                          <a:pt x="0" y="14"/>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6" name="Freeform 13">
                    <a:extLst>
                      <a:ext uri="{FF2B5EF4-FFF2-40B4-BE49-F238E27FC236}">
                        <a16:creationId xmlns:a16="http://schemas.microsoft.com/office/drawing/2014/main" id="{A0A836F7-88CA-47B1-AECE-E5410B91646B}"/>
                      </a:ext>
                    </a:extLst>
                  </p:cNvPr>
                  <p:cNvSpPr>
                    <a:spLocks/>
                  </p:cNvSpPr>
                  <p:nvPr/>
                </p:nvSpPr>
                <p:spPr bwMode="auto">
                  <a:xfrm>
                    <a:off x="6486525" y="6516688"/>
                    <a:ext cx="104775" cy="74613"/>
                  </a:xfrm>
                  <a:custGeom>
                    <a:avLst/>
                    <a:gdLst>
                      <a:gd name="T0" fmla="*/ 35 w 35"/>
                      <a:gd name="T1" fmla="*/ 25 h 25"/>
                      <a:gd name="T2" fmla="*/ 17 w 35"/>
                      <a:gd name="T3" fmla="*/ 0 h 25"/>
                      <a:gd name="T4" fmla="*/ 0 w 35"/>
                      <a:gd name="T5" fmla="*/ 25 h 25"/>
                      <a:gd name="T6" fmla="*/ 35 w 35"/>
                      <a:gd name="T7" fmla="*/ 25 h 25"/>
                    </a:gdLst>
                    <a:ahLst/>
                    <a:cxnLst>
                      <a:cxn ang="0">
                        <a:pos x="T0" y="T1"/>
                      </a:cxn>
                      <a:cxn ang="0">
                        <a:pos x="T2" y="T3"/>
                      </a:cxn>
                      <a:cxn ang="0">
                        <a:pos x="T4" y="T5"/>
                      </a:cxn>
                      <a:cxn ang="0">
                        <a:pos x="T6" y="T7"/>
                      </a:cxn>
                    </a:cxnLst>
                    <a:rect l="0" t="0" r="r" b="b"/>
                    <a:pathLst>
                      <a:path w="35" h="25">
                        <a:moveTo>
                          <a:pt x="35" y="25"/>
                        </a:moveTo>
                        <a:cubicBezTo>
                          <a:pt x="30" y="16"/>
                          <a:pt x="24" y="8"/>
                          <a:pt x="17" y="0"/>
                        </a:cubicBezTo>
                        <a:cubicBezTo>
                          <a:pt x="10" y="8"/>
                          <a:pt x="4" y="16"/>
                          <a:pt x="0" y="25"/>
                        </a:cubicBezTo>
                        <a:lnTo>
                          <a:pt x="3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7" name="Freeform 14">
                    <a:extLst>
                      <a:ext uri="{FF2B5EF4-FFF2-40B4-BE49-F238E27FC236}">
                        <a16:creationId xmlns:a16="http://schemas.microsoft.com/office/drawing/2014/main" id="{8B71DBF3-6A00-48FF-8C78-2227C31C6606}"/>
                      </a:ext>
                    </a:extLst>
                  </p:cNvPr>
                  <p:cNvSpPr>
                    <a:spLocks/>
                  </p:cNvSpPr>
                  <p:nvPr/>
                </p:nvSpPr>
                <p:spPr bwMode="auto">
                  <a:xfrm>
                    <a:off x="6454775" y="6738938"/>
                    <a:ext cx="166687" cy="111125"/>
                  </a:xfrm>
                  <a:custGeom>
                    <a:avLst/>
                    <a:gdLst>
                      <a:gd name="T0" fmla="*/ 0 w 56"/>
                      <a:gd name="T1" fmla="*/ 0 h 37"/>
                      <a:gd name="T2" fmla="*/ 8 w 56"/>
                      <a:gd name="T3" fmla="*/ 37 h 37"/>
                      <a:gd name="T4" fmla="*/ 49 w 56"/>
                      <a:gd name="T5" fmla="*/ 37 h 37"/>
                      <a:gd name="T6" fmla="*/ 56 w 56"/>
                      <a:gd name="T7" fmla="*/ 0 h 37"/>
                      <a:gd name="T8" fmla="*/ 0 w 56"/>
                      <a:gd name="T9" fmla="*/ 0 h 37"/>
                    </a:gdLst>
                    <a:ahLst/>
                    <a:cxnLst>
                      <a:cxn ang="0">
                        <a:pos x="T0" y="T1"/>
                      </a:cxn>
                      <a:cxn ang="0">
                        <a:pos x="T2" y="T3"/>
                      </a:cxn>
                      <a:cxn ang="0">
                        <a:pos x="T4" y="T5"/>
                      </a:cxn>
                      <a:cxn ang="0">
                        <a:pos x="T6" y="T7"/>
                      </a:cxn>
                      <a:cxn ang="0">
                        <a:pos x="T8" y="T9"/>
                      </a:cxn>
                    </a:cxnLst>
                    <a:rect l="0" t="0" r="r" b="b"/>
                    <a:pathLst>
                      <a:path w="56" h="37">
                        <a:moveTo>
                          <a:pt x="0" y="0"/>
                        </a:moveTo>
                        <a:cubicBezTo>
                          <a:pt x="1" y="10"/>
                          <a:pt x="4" y="26"/>
                          <a:pt x="8" y="37"/>
                        </a:cubicBezTo>
                        <a:cubicBezTo>
                          <a:pt x="49" y="37"/>
                          <a:pt x="49" y="37"/>
                          <a:pt x="49" y="37"/>
                        </a:cubicBezTo>
                        <a:cubicBezTo>
                          <a:pt x="53" y="26"/>
                          <a:pt x="55" y="10"/>
                          <a:pt x="5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8" name="Freeform 15">
                    <a:extLst>
                      <a:ext uri="{FF2B5EF4-FFF2-40B4-BE49-F238E27FC236}">
                        <a16:creationId xmlns:a16="http://schemas.microsoft.com/office/drawing/2014/main" id="{E6BC68F1-CF01-4502-848B-9C01A191CE83}"/>
                      </a:ext>
                    </a:extLst>
                  </p:cNvPr>
                  <p:cNvSpPr>
                    <a:spLocks/>
                  </p:cNvSpPr>
                  <p:nvPr/>
                </p:nvSpPr>
                <p:spPr bwMode="auto">
                  <a:xfrm>
                    <a:off x="6284913" y="6738938"/>
                    <a:ext cx="153987" cy="111125"/>
                  </a:xfrm>
                  <a:custGeom>
                    <a:avLst/>
                    <a:gdLst>
                      <a:gd name="T0" fmla="*/ 45 w 52"/>
                      <a:gd name="T1" fmla="*/ 0 h 37"/>
                      <a:gd name="T2" fmla="*/ 0 w 52"/>
                      <a:gd name="T3" fmla="*/ 0 h 37"/>
                      <a:gd name="T4" fmla="*/ 8 w 52"/>
                      <a:gd name="T5" fmla="*/ 37 h 37"/>
                      <a:gd name="T6" fmla="*/ 52 w 52"/>
                      <a:gd name="T7" fmla="*/ 37 h 37"/>
                      <a:gd name="T8" fmla="*/ 45 w 52"/>
                      <a:gd name="T9" fmla="*/ 0 h 37"/>
                    </a:gdLst>
                    <a:ahLst/>
                    <a:cxnLst>
                      <a:cxn ang="0">
                        <a:pos x="T0" y="T1"/>
                      </a:cxn>
                      <a:cxn ang="0">
                        <a:pos x="T2" y="T3"/>
                      </a:cxn>
                      <a:cxn ang="0">
                        <a:pos x="T4" y="T5"/>
                      </a:cxn>
                      <a:cxn ang="0">
                        <a:pos x="T6" y="T7"/>
                      </a:cxn>
                      <a:cxn ang="0">
                        <a:pos x="T8" y="T9"/>
                      </a:cxn>
                    </a:cxnLst>
                    <a:rect l="0" t="0" r="r" b="b"/>
                    <a:pathLst>
                      <a:path w="52" h="37">
                        <a:moveTo>
                          <a:pt x="45" y="0"/>
                        </a:moveTo>
                        <a:cubicBezTo>
                          <a:pt x="0" y="0"/>
                          <a:pt x="0" y="0"/>
                          <a:pt x="0" y="0"/>
                        </a:cubicBezTo>
                        <a:cubicBezTo>
                          <a:pt x="1" y="11"/>
                          <a:pt x="4" y="27"/>
                          <a:pt x="8" y="37"/>
                        </a:cubicBezTo>
                        <a:cubicBezTo>
                          <a:pt x="52" y="37"/>
                          <a:pt x="52" y="37"/>
                          <a:pt x="52" y="37"/>
                        </a:cubicBezTo>
                        <a:cubicBezTo>
                          <a:pt x="48" y="26"/>
                          <a:pt x="46" y="10"/>
                          <a:pt x="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16">
                    <a:extLst>
                      <a:ext uri="{FF2B5EF4-FFF2-40B4-BE49-F238E27FC236}">
                        <a16:creationId xmlns:a16="http://schemas.microsoft.com/office/drawing/2014/main" id="{1F5F0187-AEEE-4123-871B-3ADCA17C8385}"/>
                      </a:ext>
                    </a:extLst>
                  </p:cNvPr>
                  <p:cNvSpPr>
                    <a:spLocks/>
                  </p:cNvSpPr>
                  <p:nvPr/>
                </p:nvSpPr>
                <p:spPr bwMode="auto">
                  <a:xfrm>
                    <a:off x="6329363" y="6886575"/>
                    <a:ext cx="190500" cy="107950"/>
                  </a:xfrm>
                  <a:custGeom>
                    <a:avLst/>
                    <a:gdLst>
                      <a:gd name="T0" fmla="*/ 64 w 64"/>
                      <a:gd name="T1" fmla="*/ 36 h 36"/>
                      <a:gd name="T2" fmla="*/ 62 w 64"/>
                      <a:gd name="T3" fmla="*/ 34 h 36"/>
                      <a:gd name="T4" fmla="*/ 41 w 64"/>
                      <a:gd name="T5" fmla="*/ 0 h 36"/>
                      <a:gd name="T6" fmla="*/ 0 w 64"/>
                      <a:gd name="T7" fmla="*/ 0 h 36"/>
                      <a:gd name="T8" fmla="*/ 64 w 64"/>
                      <a:gd name="T9" fmla="*/ 36 h 36"/>
                    </a:gdLst>
                    <a:ahLst/>
                    <a:cxnLst>
                      <a:cxn ang="0">
                        <a:pos x="T0" y="T1"/>
                      </a:cxn>
                      <a:cxn ang="0">
                        <a:pos x="T2" y="T3"/>
                      </a:cxn>
                      <a:cxn ang="0">
                        <a:pos x="T4" y="T5"/>
                      </a:cxn>
                      <a:cxn ang="0">
                        <a:pos x="T6" y="T7"/>
                      </a:cxn>
                      <a:cxn ang="0">
                        <a:pos x="T8" y="T9"/>
                      </a:cxn>
                    </a:cxnLst>
                    <a:rect l="0" t="0" r="r" b="b"/>
                    <a:pathLst>
                      <a:path w="64" h="36">
                        <a:moveTo>
                          <a:pt x="64" y="36"/>
                        </a:moveTo>
                        <a:cubicBezTo>
                          <a:pt x="63" y="36"/>
                          <a:pt x="63" y="35"/>
                          <a:pt x="62" y="34"/>
                        </a:cubicBezTo>
                        <a:cubicBezTo>
                          <a:pt x="53" y="23"/>
                          <a:pt x="47" y="11"/>
                          <a:pt x="41" y="0"/>
                        </a:cubicBezTo>
                        <a:cubicBezTo>
                          <a:pt x="0" y="0"/>
                          <a:pt x="0" y="0"/>
                          <a:pt x="0" y="0"/>
                        </a:cubicBezTo>
                        <a:cubicBezTo>
                          <a:pt x="15" y="21"/>
                          <a:pt x="38" y="35"/>
                          <a:pt x="6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0" name="Freeform 17">
                    <a:extLst>
                      <a:ext uri="{FF2B5EF4-FFF2-40B4-BE49-F238E27FC236}">
                        <a16:creationId xmlns:a16="http://schemas.microsoft.com/office/drawing/2014/main" id="{D32C3A76-9732-4337-95EA-11C570D72C0B}"/>
                      </a:ext>
                    </a:extLst>
                  </p:cNvPr>
                  <p:cNvSpPr>
                    <a:spLocks/>
                  </p:cNvSpPr>
                  <p:nvPr/>
                </p:nvSpPr>
                <p:spPr bwMode="auto">
                  <a:xfrm>
                    <a:off x="6556375" y="6886575"/>
                    <a:ext cx="190500" cy="107950"/>
                  </a:xfrm>
                  <a:custGeom>
                    <a:avLst/>
                    <a:gdLst>
                      <a:gd name="T0" fmla="*/ 23 w 64"/>
                      <a:gd name="T1" fmla="*/ 0 h 36"/>
                      <a:gd name="T2" fmla="*/ 3 w 64"/>
                      <a:gd name="T3" fmla="*/ 34 h 36"/>
                      <a:gd name="T4" fmla="*/ 0 w 64"/>
                      <a:gd name="T5" fmla="*/ 36 h 36"/>
                      <a:gd name="T6" fmla="*/ 0 w 64"/>
                      <a:gd name="T7" fmla="*/ 36 h 36"/>
                      <a:gd name="T8" fmla="*/ 64 w 64"/>
                      <a:gd name="T9" fmla="*/ 0 h 36"/>
                      <a:gd name="T10" fmla="*/ 23 w 64"/>
                      <a:gd name="T11" fmla="*/ 0 h 36"/>
                    </a:gdLst>
                    <a:ahLst/>
                    <a:cxnLst>
                      <a:cxn ang="0">
                        <a:pos x="T0" y="T1"/>
                      </a:cxn>
                      <a:cxn ang="0">
                        <a:pos x="T2" y="T3"/>
                      </a:cxn>
                      <a:cxn ang="0">
                        <a:pos x="T4" y="T5"/>
                      </a:cxn>
                      <a:cxn ang="0">
                        <a:pos x="T6" y="T7"/>
                      </a:cxn>
                      <a:cxn ang="0">
                        <a:pos x="T8" y="T9"/>
                      </a:cxn>
                      <a:cxn ang="0">
                        <a:pos x="T10" y="T11"/>
                      </a:cxn>
                    </a:cxnLst>
                    <a:rect l="0" t="0" r="r" b="b"/>
                    <a:pathLst>
                      <a:path w="64" h="36">
                        <a:moveTo>
                          <a:pt x="23" y="0"/>
                        </a:moveTo>
                        <a:cubicBezTo>
                          <a:pt x="18" y="11"/>
                          <a:pt x="11" y="23"/>
                          <a:pt x="3" y="34"/>
                        </a:cubicBezTo>
                        <a:cubicBezTo>
                          <a:pt x="2" y="35"/>
                          <a:pt x="1" y="36"/>
                          <a:pt x="0" y="36"/>
                        </a:cubicBezTo>
                        <a:cubicBezTo>
                          <a:pt x="0" y="36"/>
                          <a:pt x="0" y="36"/>
                          <a:pt x="0" y="36"/>
                        </a:cubicBezTo>
                        <a:cubicBezTo>
                          <a:pt x="27" y="35"/>
                          <a:pt x="50" y="21"/>
                          <a:pt x="64" y="0"/>
                        </a:cubicBez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1" name="Freeform 18">
                    <a:extLst>
                      <a:ext uri="{FF2B5EF4-FFF2-40B4-BE49-F238E27FC236}">
                        <a16:creationId xmlns:a16="http://schemas.microsoft.com/office/drawing/2014/main" id="{1989C340-AB5D-49CB-BADB-9C3F47B4D48B}"/>
                      </a:ext>
                    </a:extLst>
                  </p:cNvPr>
                  <p:cNvSpPr>
                    <a:spLocks/>
                  </p:cNvSpPr>
                  <p:nvPr/>
                </p:nvSpPr>
                <p:spPr bwMode="auto">
                  <a:xfrm>
                    <a:off x="6326188" y="6480175"/>
                    <a:ext cx="196850" cy="111125"/>
                  </a:xfrm>
                  <a:custGeom>
                    <a:avLst/>
                    <a:gdLst>
                      <a:gd name="T0" fmla="*/ 40 w 66"/>
                      <a:gd name="T1" fmla="*/ 37 h 37"/>
                      <a:gd name="T2" fmla="*/ 63 w 66"/>
                      <a:gd name="T3" fmla="*/ 2 h 37"/>
                      <a:gd name="T4" fmla="*/ 66 w 66"/>
                      <a:gd name="T5" fmla="*/ 0 h 37"/>
                      <a:gd name="T6" fmla="*/ 65 w 66"/>
                      <a:gd name="T7" fmla="*/ 0 h 37"/>
                      <a:gd name="T8" fmla="*/ 0 w 66"/>
                      <a:gd name="T9" fmla="*/ 37 h 37"/>
                      <a:gd name="T10" fmla="*/ 40 w 66"/>
                      <a:gd name="T11" fmla="*/ 37 h 37"/>
                    </a:gdLst>
                    <a:ahLst/>
                    <a:cxnLst>
                      <a:cxn ang="0">
                        <a:pos x="T0" y="T1"/>
                      </a:cxn>
                      <a:cxn ang="0">
                        <a:pos x="T2" y="T3"/>
                      </a:cxn>
                      <a:cxn ang="0">
                        <a:pos x="T4" y="T5"/>
                      </a:cxn>
                      <a:cxn ang="0">
                        <a:pos x="T6" y="T7"/>
                      </a:cxn>
                      <a:cxn ang="0">
                        <a:pos x="T8" y="T9"/>
                      </a:cxn>
                      <a:cxn ang="0">
                        <a:pos x="T10" y="T11"/>
                      </a:cxn>
                    </a:cxnLst>
                    <a:rect l="0" t="0" r="r" b="b"/>
                    <a:pathLst>
                      <a:path w="66" h="37">
                        <a:moveTo>
                          <a:pt x="40" y="37"/>
                        </a:moveTo>
                        <a:cubicBezTo>
                          <a:pt x="46" y="25"/>
                          <a:pt x="53" y="13"/>
                          <a:pt x="63" y="2"/>
                        </a:cubicBezTo>
                        <a:cubicBezTo>
                          <a:pt x="64" y="1"/>
                          <a:pt x="65" y="1"/>
                          <a:pt x="66" y="0"/>
                        </a:cubicBezTo>
                        <a:cubicBezTo>
                          <a:pt x="65" y="0"/>
                          <a:pt x="65" y="0"/>
                          <a:pt x="65" y="0"/>
                        </a:cubicBezTo>
                        <a:cubicBezTo>
                          <a:pt x="37" y="2"/>
                          <a:pt x="14" y="16"/>
                          <a:pt x="0" y="37"/>
                        </a:cubicBezTo>
                        <a:lnTo>
                          <a:pt x="4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2" name="Freeform 19">
                    <a:extLst>
                      <a:ext uri="{FF2B5EF4-FFF2-40B4-BE49-F238E27FC236}">
                        <a16:creationId xmlns:a16="http://schemas.microsoft.com/office/drawing/2014/main" id="{E9DC92BA-AB4C-420B-BF0C-D2FD5C07F875}"/>
                      </a:ext>
                    </a:extLst>
                  </p:cNvPr>
                  <p:cNvSpPr>
                    <a:spLocks/>
                  </p:cNvSpPr>
                  <p:nvPr/>
                </p:nvSpPr>
                <p:spPr bwMode="auto">
                  <a:xfrm>
                    <a:off x="6556375" y="6480175"/>
                    <a:ext cx="193675" cy="111125"/>
                  </a:xfrm>
                  <a:custGeom>
                    <a:avLst/>
                    <a:gdLst>
                      <a:gd name="T0" fmla="*/ 0 w 65"/>
                      <a:gd name="T1" fmla="*/ 0 h 37"/>
                      <a:gd name="T2" fmla="*/ 2 w 65"/>
                      <a:gd name="T3" fmla="*/ 2 h 37"/>
                      <a:gd name="T4" fmla="*/ 25 w 65"/>
                      <a:gd name="T5" fmla="*/ 37 h 37"/>
                      <a:gd name="T6" fmla="*/ 65 w 65"/>
                      <a:gd name="T7" fmla="*/ 37 h 37"/>
                      <a:gd name="T8" fmla="*/ 0 w 65"/>
                      <a:gd name="T9" fmla="*/ 0 h 37"/>
                    </a:gdLst>
                    <a:ahLst/>
                    <a:cxnLst>
                      <a:cxn ang="0">
                        <a:pos x="T0" y="T1"/>
                      </a:cxn>
                      <a:cxn ang="0">
                        <a:pos x="T2" y="T3"/>
                      </a:cxn>
                      <a:cxn ang="0">
                        <a:pos x="T4" y="T5"/>
                      </a:cxn>
                      <a:cxn ang="0">
                        <a:pos x="T6" y="T7"/>
                      </a:cxn>
                      <a:cxn ang="0">
                        <a:pos x="T8" y="T9"/>
                      </a:cxn>
                    </a:cxnLst>
                    <a:rect l="0" t="0" r="r" b="b"/>
                    <a:pathLst>
                      <a:path w="65" h="37">
                        <a:moveTo>
                          <a:pt x="0" y="0"/>
                        </a:moveTo>
                        <a:cubicBezTo>
                          <a:pt x="1" y="1"/>
                          <a:pt x="1" y="1"/>
                          <a:pt x="2" y="2"/>
                        </a:cubicBezTo>
                        <a:cubicBezTo>
                          <a:pt x="12" y="13"/>
                          <a:pt x="20" y="25"/>
                          <a:pt x="25" y="37"/>
                        </a:cubicBezTo>
                        <a:cubicBezTo>
                          <a:pt x="65" y="37"/>
                          <a:pt x="65" y="37"/>
                          <a:pt x="65" y="37"/>
                        </a:cubicBezTo>
                        <a:cubicBezTo>
                          <a:pt x="50" y="16"/>
                          <a:pt x="27"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3" name="Freeform 20">
                    <a:extLst>
                      <a:ext uri="{FF2B5EF4-FFF2-40B4-BE49-F238E27FC236}">
                        <a16:creationId xmlns:a16="http://schemas.microsoft.com/office/drawing/2014/main" id="{4A0F9FE8-D94F-405E-9B73-6EA8E6CF9855}"/>
                      </a:ext>
                    </a:extLst>
                  </p:cNvPr>
                  <p:cNvSpPr>
                    <a:spLocks/>
                  </p:cNvSpPr>
                  <p:nvPr/>
                </p:nvSpPr>
                <p:spPr bwMode="auto">
                  <a:xfrm>
                    <a:off x="6645275" y="6627813"/>
                    <a:ext cx="149225" cy="74613"/>
                  </a:xfrm>
                  <a:custGeom>
                    <a:avLst/>
                    <a:gdLst>
                      <a:gd name="T0" fmla="*/ 0 w 50"/>
                      <a:gd name="T1" fmla="*/ 0 h 25"/>
                      <a:gd name="T2" fmla="*/ 5 w 50"/>
                      <a:gd name="T3" fmla="*/ 25 h 25"/>
                      <a:gd name="T4" fmla="*/ 50 w 50"/>
                      <a:gd name="T5" fmla="*/ 25 h 25"/>
                      <a:gd name="T6" fmla="*/ 42 w 50"/>
                      <a:gd name="T7" fmla="*/ 0 h 25"/>
                      <a:gd name="T8" fmla="*/ 0 w 50"/>
                      <a:gd name="T9" fmla="*/ 0 h 25"/>
                    </a:gdLst>
                    <a:ahLst/>
                    <a:cxnLst>
                      <a:cxn ang="0">
                        <a:pos x="T0" y="T1"/>
                      </a:cxn>
                      <a:cxn ang="0">
                        <a:pos x="T2" y="T3"/>
                      </a:cxn>
                      <a:cxn ang="0">
                        <a:pos x="T4" y="T5"/>
                      </a:cxn>
                      <a:cxn ang="0">
                        <a:pos x="T6" y="T7"/>
                      </a:cxn>
                      <a:cxn ang="0">
                        <a:pos x="T8" y="T9"/>
                      </a:cxn>
                    </a:cxnLst>
                    <a:rect l="0" t="0" r="r" b="b"/>
                    <a:pathLst>
                      <a:path w="50" h="25">
                        <a:moveTo>
                          <a:pt x="0" y="0"/>
                        </a:moveTo>
                        <a:cubicBezTo>
                          <a:pt x="3" y="10"/>
                          <a:pt x="5" y="14"/>
                          <a:pt x="5" y="25"/>
                        </a:cubicBezTo>
                        <a:cubicBezTo>
                          <a:pt x="50" y="25"/>
                          <a:pt x="50" y="25"/>
                          <a:pt x="50" y="25"/>
                        </a:cubicBezTo>
                        <a:cubicBezTo>
                          <a:pt x="49" y="14"/>
                          <a:pt x="46" y="9"/>
                          <a:pt x="4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4" name="Freeform 21">
                    <a:extLst>
                      <a:ext uri="{FF2B5EF4-FFF2-40B4-BE49-F238E27FC236}">
                        <a16:creationId xmlns:a16="http://schemas.microsoft.com/office/drawing/2014/main" id="{3D1E5CC1-4915-441B-B6A6-39EE6E7461CD}"/>
                      </a:ext>
                    </a:extLst>
                  </p:cNvPr>
                  <p:cNvSpPr>
                    <a:spLocks/>
                  </p:cNvSpPr>
                  <p:nvPr/>
                </p:nvSpPr>
                <p:spPr bwMode="auto">
                  <a:xfrm>
                    <a:off x="6638925" y="6738938"/>
                    <a:ext cx="155575" cy="111125"/>
                  </a:xfrm>
                  <a:custGeom>
                    <a:avLst/>
                    <a:gdLst>
                      <a:gd name="T0" fmla="*/ 52 w 52"/>
                      <a:gd name="T1" fmla="*/ 0 h 37"/>
                      <a:gd name="T2" fmla="*/ 6 w 52"/>
                      <a:gd name="T3" fmla="*/ 0 h 37"/>
                      <a:gd name="T4" fmla="*/ 0 w 52"/>
                      <a:gd name="T5" fmla="*/ 37 h 37"/>
                      <a:gd name="T6" fmla="*/ 43 w 52"/>
                      <a:gd name="T7" fmla="*/ 37 h 37"/>
                      <a:gd name="T8" fmla="*/ 52 w 52"/>
                      <a:gd name="T9" fmla="*/ 0 h 37"/>
                    </a:gdLst>
                    <a:ahLst/>
                    <a:cxnLst>
                      <a:cxn ang="0">
                        <a:pos x="T0" y="T1"/>
                      </a:cxn>
                      <a:cxn ang="0">
                        <a:pos x="T2" y="T3"/>
                      </a:cxn>
                      <a:cxn ang="0">
                        <a:pos x="T4" y="T5"/>
                      </a:cxn>
                      <a:cxn ang="0">
                        <a:pos x="T6" y="T7"/>
                      </a:cxn>
                      <a:cxn ang="0">
                        <a:pos x="T8" y="T9"/>
                      </a:cxn>
                    </a:cxnLst>
                    <a:rect l="0" t="0" r="r" b="b"/>
                    <a:pathLst>
                      <a:path w="52" h="37">
                        <a:moveTo>
                          <a:pt x="52" y="0"/>
                        </a:moveTo>
                        <a:cubicBezTo>
                          <a:pt x="6" y="0"/>
                          <a:pt x="6" y="0"/>
                          <a:pt x="6" y="0"/>
                        </a:cubicBezTo>
                        <a:cubicBezTo>
                          <a:pt x="5" y="10"/>
                          <a:pt x="3" y="26"/>
                          <a:pt x="0" y="37"/>
                        </a:cubicBezTo>
                        <a:cubicBezTo>
                          <a:pt x="43" y="37"/>
                          <a:pt x="43" y="37"/>
                          <a:pt x="43" y="37"/>
                        </a:cubicBezTo>
                        <a:cubicBezTo>
                          <a:pt x="48" y="27"/>
                          <a:pt x="51" y="11"/>
                          <a:pt x="5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48" name="TextBox 47">
                <a:extLst>
                  <a:ext uri="{FF2B5EF4-FFF2-40B4-BE49-F238E27FC236}">
                    <a16:creationId xmlns:a16="http://schemas.microsoft.com/office/drawing/2014/main" id="{1E815B4F-CAC1-4926-8EDB-DA4E842CBA96}"/>
                  </a:ext>
                </a:extLst>
              </p:cNvPr>
              <p:cNvSpPr txBox="1"/>
              <p:nvPr/>
            </p:nvSpPr>
            <p:spPr>
              <a:xfrm>
                <a:off x="9144007" y="3539998"/>
                <a:ext cx="2226442" cy="246221"/>
              </a:xfrm>
              <a:prstGeom prst="rect">
                <a:avLst/>
              </a:prstGeom>
              <a:noFill/>
            </p:spPr>
            <p:txBody>
              <a:bodyPr wrap="square" lIns="0" tIns="0" rIns="0" bIns="0" rtlCol="0">
                <a:spAutoFit/>
              </a:bodyPr>
              <a:lstStyle/>
              <a:p>
                <a:r>
                  <a:rPr lang="en-US" sz="1200" b="1" dirty="0">
                    <a:solidFill>
                      <a:schemeClr val="bg1"/>
                    </a:solidFill>
                    <a:latin typeface="+mj-lt"/>
                  </a:rPr>
                  <a:t>Arrive Safely</a:t>
                </a:r>
              </a:p>
            </p:txBody>
          </p:sp>
        </p:grpSp>
        <p:grpSp>
          <p:nvGrpSpPr>
            <p:cNvPr id="101" name="Group 100">
              <a:extLst>
                <a:ext uri="{FF2B5EF4-FFF2-40B4-BE49-F238E27FC236}">
                  <a16:creationId xmlns:a16="http://schemas.microsoft.com/office/drawing/2014/main" id="{4C8B1DF7-F5C5-4AB2-B471-EC0E6A845079}"/>
                </a:ext>
              </a:extLst>
            </p:cNvPr>
            <p:cNvGrpSpPr/>
            <p:nvPr/>
          </p:nvGrpSpPr>
          <p:grpSpPr>
            <a:xfrm>
              <a:off x="8508839" y="3971845"/>
              <a:ext cx="2861610" cy="449681"/>
              <a:chOff x="8508839" y="4569210"/>
              <a:chExt cx="2861610" cy="449681"/>
            </a:xfrm>
          </p:grpSpPr>
          <p:grpSp>
            <p:nvGrpSpPr>
              <p:cNvPr id="52" name="Group 51">
                <a:extLst>
                  <a:ext uri="{FF2B5EF4-FFF2-40B4-BE49-F238E27FC236}">
                    <a16:creationId xmlns:a16="http://schemas.microsoft.com/office/drawing/2014/main" id="{D5D66452-20CF-4258-8555-683873CC7ACA}"/>
                  </a:ext>
                </a:extLst>
              </p:cNvPr>
              <p:cNvGrpSpPr/>
              <p:nvPr/>
            </p:nvGrpSpPr>
            <p:grpSpPr>
              <a:xfrm>
                <a:off x="8508839" y="4569210"/>
                <a:ext cx="449681" cy="449681"/>
                <a:chOff x="3365514" y="2271570"/>
                <a:chExt cx="876302" cy="876300"/>
              </a:xfrm>
            </p:grpSpPr>
            <p:sp>
              <p:nvSpPr>
                <p:cNvPr id="55" name="Oval 54">
                  <a:extLst>
                    <a:ext uri="{FF2B5EF4-FFF2-40B4-BE49-F238E27FC236}">
                      <a16:creationId xmlns:a16="http://schemas.microsoft.com/office/drawing/2014/main" id="{BC554DDE-8C5F-49D6-9A04-B947ED7FAA6B}"/>
                    </a:ext>
                  </a:extLst>
                </p:cNvPr>
                <p:cNvSpPr/>
                <p:nvPr/>
              </p:nvSpPr>
              <p:spPr>
                <a:xfrm>
                  <a:off x="3365514" y="2271570"/>
                  <a:ext cx="876302" cy="87630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accent1"/>
                    </a:solidFill>
                    <a:latin typeface="+mj-lt"/>
                  </a:endParaRPr>
                </a:p>
              </p:txBody>
            </p:sp>
            <p:grpSp>
              <p:nvGrpSpPr>
                <p:cNvPr id="56" name="Group 55">
                  <a:extLst>
                    <a:ext uri="{FF2B5EF4-FFF2-40B4-BE49-F238E27FC236}">
                      <a16:creationId xmlns:a16="http://schemas.microsoft.com/office/drawing/2014/main" id="{10334EC2-C4BA-48A5-96E0-469957FA1356}"/>
                    </a:ext>
                  </a:extLst>
                </p:cNvPr>
                <p:cNvGrpSpPr/>
                <p:nvPr/>
              </p:nvGrpSpPr>
              <p:grpSpPr>
                <a:xfrm>
                  <a:off x="3639566" y="2544434"/>
                  <a:ext cx="328198" cy="330573"/>
                  <a:chOff x="6099175" y="6480175"/>
                  <a:chExt cx="877887" cy="884238"/>
                </a:xfrm>
                <a:solidFill>
                  <a:schemeClr val="bg1">
                    <a:lumMod val="50000"/>
                  </a:schemeClr>
                </a:solidFill>
              </p:grpSpPr>
              <p:sp>
                <p:nvSpPr>
                  <p:cNvPr id="57" name="Freeform 9">
                    <a:extLst>
                      <a:ext uri="{FF2B5EF4-FFF2-40B4-BE49-F238E27FC236}">
                        <a16:creationId xmlns:a16="http://schemas.microsoft.com/office/drawing/2014/main" id="{BE4B7DE0-58C6-4BC4-9D6C-360AAB4B484D}"/>
                      </a:ext>
                    </a:extLst>
                  </p:cNvPr>
                  <p:cNvSpPr>
                    <a:spLocks/>
                  </p:cNvSpPr>
                  <p:nvPr/>
                </p:nvSpPr>
                <p:spPr bwMode="auto">
                  <a:xfrm>
                    <a:off x="6099175" y="6997700"/>
                    <a:ext cx="877887" cy="366713"/>
                  </a:xfrm>
                  <a:custGeom>
                    <a:avLst/>
                    <a:gdLst>
                      <a:gd name="T0" fmla="*/ 261 w 294"/>
                      <a:gd name="T1" fmla="*/ 66 h 122"/>
                      <a:gd name="T2" fmla="*/ 276 w 294"/>
                      <a:gd name="T3" fmla="*/ 37 h 122"/>
                      <a:gd name="T4" fmla="*/ 239 w 294"/>
                      <a:gd name="T5" fmla="*/ 0 h 122"/>
                      <a:gd name="T6" fmla="*/ 202 w 294"/>
                      <a:gd name="T7" fmla="*/ 37 h 122"/>
                      <a:gd name="T8" fmla="*/ 217 w 294"/>
                      <a:gd name="T9" fmla="*/ 66 h 122"/>
                      <a:gd name="T10" fmla="*/ 193 w 294"/>
                      <a:gd name="T11" fmla="*/ 86 h 122"/>
                      <a:gd name="T12" fmla="*/ 169 w 294"/>
                      <a:gd name="T13" fmla="*/ 66 h 122"/>
                      <a:gd name="T14" fmla="*/ 184 w 294"/>
                      <a:gd name="T15" fmla="*/ 37 h 122"/>
                      <a:gd name="T16" fmla="*/ 147 w 294"/>
                      <a:gd name="T17" fmla="*/ 0 h 122"/>
                      <a:gd name="T18" fmla="*/ 110 w 294"/>
                      <a:gd name="T19" fmla="*/ 37 h 122"/>
                      <a:gd name="T20" fmla="*/ 125 w 294"/>
                      <a:gd name="T21" fmla="*/ 66 h 122"/>
                      <a:gd name="T22" fmla="*/ 101 w 294"/>
                      <a:gd name="T23" fmla="*/ 86 h 122"/>
                      <a:gd name="T24" fmla="*/ 77 w 294"/>
                      <a:gd name="T25" fmla="*/ 66 h 122"/>
                      <a:gd name="T26" fmla="*/ 92 w 294"/>
                      <a:gd name="T27" fmla="*/ 37 h 122"/>
                      <a:gd name="T28" fmla="*/ 55 w 294"/>
                      <a:gd name="T29" fmla="*/ 0 h 122"/>
                      <a:gd name="T30" fmla="*/ 18 w 294"/>
                      <a:gd name="T31" fmla="*/ 37 h 122"/>
                      <a:gd name="T32" fmla="*/ 33 w 294"/>
                      <a:gd name="T33" fmla="*/ 66 h 122"/>
                      <a:gd name="T34" fmla="*/ 0 w 294"/>
                      <a:gd name="T35" fmla="*/ 116 h 122"/>
                      <a:gd name="T36" fmla="*/ 6 w 294"/>
                      <a:gd name="T37" fmla="*/ 122 h 122"/>
                      <a:gd name="T38" fmla="*/ 288 w 294"/>
                      <a:gd name="T39" fmla="*/ 122 h 122"/>
                      <a:gd name="T40" fmla="*/ 294 w 294"/>
                      <a:gd name="T41" fmla="*/ 116 h 122"/>
                      <a:gd name="T42" fmla="*/ 261 w 294"/>
                      <a:gd name="T43" fmla="*/ 6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4" h="122">
                        <a:moveTo>
                          <a:pt x="261" y="66"/>
                        </a:moveTo>
                        <a:cubicBezTo>
                          <a:pt x="270" y="59"/>
                          <a:pt x="276" y="49"/>
                          <a:pt x="276" y="37"/>
                        </a:cubicBezTo>
                        <a:cubicBezTo>
                          <a:pt x="276" y="16"/>
                          <a:pt x="259" y="0"/>
                          <a:pt x="239" y="0"/>
                        </a:cubicBezTo>
                        <a:cubicBezTo>
                          <a:pt x="219" y="0"/>
                          <a:pt x="202" y="16"/>
                          <a:pt x="202" y="37"/>
                        </a:cubicBezTo>
                        <a:cubicBezTo>
                          <a:pt x="202" y="49"/>
                          <a:pt x="208" y="59"/>
                          <a:pt x="217" y="66"/>
                        </a:cubicBezTo>
                        <a:cubicBezTo>
                          <a:pt x="207" y="70"/>
                          <a:pt x="199" y="77"/>
                          <a:pt x="193" y="86"/>
                        </a:cubicBezTo>
                        <a:cubicBezTo>
                          <a:pt x="187" y="77"/>
                          <a:pt x="179" y="70"/>
                          <a:pt x="169" y="66"/>
                        </a:cubicBezTo>
                        <a:cubicBezTo>
                          <a:pt x="178" y="59"/>
                          <a:pt x="184" y="49"/>
                          <a:pt x="184" y="37"/>
                        </a:cubicBezTo>
                        <a:cubicBezTo>
                          <a:pt x="184" y="16"/>
                          <a:pt x="167" y="0"/>
                          <a:pt x="147" y="0"/>
                        </a:cubicBezTo>
                        <a:cubicBezTo>
                          <a:pt x="127" y="0"/>
                          <a:pt x="110" y="16"/>
                          <a:pt x="110" y="37"/>
                        </a:cubicBezTo>
                        <a:cubicBezTo>
                          <a:pt x="110" y="49"/>
                          <a:pt x="116" y="59"/>
                          <a:pt x="125" y="66"/>
                        </a:cubicBezTo>
                        <a:cubicBezTo>
                          <a:pt x="115" y="70"/>
                          <a:pt x="107" y="77"/>
                          <a:pt x="101" y="86"/>
                        </a:cubicBezTo>
                        <a:cubicBezTo>
                          <a:pt x="95" y="77"/>
                          <a:pt x="87" y="70"/>
                          <a:pt x="77" y="66"/>
                        </a:cubicBezTo>
                        <a:cubicBezTo>
                          <a:pt x="86" y="59"/>
                          <a:pt x="92" y="49"/>
                          <a:pt x="92" y="37"/>
                        </a:cubicBezTo>
                        <a:cubicBezTo>
                          <a:pt x="92" y="16"/>
                          <a:pt x="75" y="0"/>
                          <a:pt x="55" y="0"/>
                        </a:cubicBezTo>
                        <a:cubicBezTo>
                          <a:pt x="35" y="0"/>
                          <a:pt x="18" y="16"/>
                          <a:pt x="18" y="37"/>
                        </a:cubicBezTo>
                        <a:cubicBezTo>
                          <a:pt x="18" y="49"/>
                          <a:pt x="24" y="59"/>
                          <a:pt x="33" y="66"/>
                        </a:cubicBezTo>
                        <a:cubicBezTo>
                          <a:pt x="14" y="75"/>
                          <a:pt x="0" y="94"/>
                          <a:pt x="0" y="116"/>
                        </a:cubicBezTo>
                        <a:cubicBezTo>
                          <a:pt x="0" y="120"/>
                          <a:pt x="3" y="122"/>
                          <a:pt x="6" y="122"/>
                        </a:cubicBezTo>
                        <a:cubicBezTo>
                          <a:pt x="288" y="122"/>
                          <a:pt x="288" y="122"/>
                          <a:pt x="288" y="122"/>
                        </a:cubicBezTo>
                        <a:cubicBezTo>
                          <a:pt x="292" y="122"/>
                          <a:pt x="294" y="120"/>
                          <a:pt x="294" y="116"/>
                        </a:cubicBezTo>
                        <a:cubicBezTo>
                          <a:pt x="294" y="94"/>
                          <a:pt x="280" y="75"/>
                          <a:pt x="26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10">
                    <a:extLst>
                      <a:ext uri="{FF2B5EF4-FFF2-40B4-BE49-F238E27FC236}">
                        <a16:creationId xmlns:a16="http://schemas.microsoft.com/office/drawing/2014/main" id="{C1099C54-7613-49A6-8174-8D48BEAEFA6E}"/>
                      </a:ext>
                    </a:extLst>
                  </p:cNvPr>
                  <p:cNvSpPr>
                    <a:spLocks/>
                  </p:cNvSpPr>
                  <p:nvPr/>
                </p:nvSpPr>
                <p:spPr bwMode="auto">
                  <a:xfrm>
                    <a:off x="6492875" y="6886575"/>
                    <a:ext cx="90487" cy="74613"/>
                  </a:xfrm>
                  <a:custGeom>
                    <a:avLst/>
                    <a:gdLst>
                      <a:gd name="T0" fmla="*/ 0 w 30"/>
                      <a:gd name="T1" fmla="*/ 0 h 25"/>
                      <a:gd name="T2" fmla="*/ 15 w 30"/>
                      <a:gd name="T3" fmla="*/ 25 h 25"/>
                      <a:gd name="T4" fmla="*/ 30 w 30"/>
                      <a:gd name="T5" fmla="*/ 0 h 25"/>
                      <a:gd name="T6" fmla="*/ 0 w 30"/>
                      <a:gd name="T7" fmla="*/ 0 h 25"/>
                    </a:gdLst>
                    <a:ahLst/>
                    <a:cxnLst>
                      <a:cxn ang="0">
                        <a:pos x="T0" y="T1"/>
                      </a:cxn>
                      <a:cxn ang="0">
                        <a:pos x="T2" y="T3"/>
                      </a:cxn>
                      <a:cxn ang="0">
                        <a:pos x="T4" y="T5"/>
                      </a:cxn>
                      <a:cxn ang="0">
                        <a:pos x="T6" y="T7"/>
                      </a:cxn>
                    </a:cxnLst>
                    <a:rect l="0" t="0" r="r" b="b"/>
                    <a:pathLst>
                      <a:path w="30" h="25">
                        <a:moveTo>
                          <a:pt x="0" y="0"/>
                        </a:moveTo>
                        <a:cubicBezTo>
                          <a:pt x="4" y="8"/>
                          <a:pt x="9" y="16"/>
                          <a:pt x="15" y="25"/>
                        </a:cubicBezTo>
                        <a:cubicBezTo>
                          <a:pt x="21" y="16"/>
                          <a:pt x="26" y="8"/>
                          <a:pt x="3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11">
                    <a:extLst>
                      <a:ext uri="{FF2B5EF4-FFF2-40B4-BE49-F238E27FC236}">
                        <a16:creationId xmlns:a16="http://schemas.microsoft.com/office/drawing/2014/main" id="{59A16DA5-3766-4A8F-A51B-271CC6B270D1}"/>
                      </a:ext>
                    </a:extLst>
                  </p:cNvPr>
                  <p:cNvSpPr>
                    <a:spLocks/>
                  </p:cNvSpPr>
                  <p:nvPr/>
                </p:nvSpPr>
                <p:spPr bwMode="auto">
                  <a:xfrm>
                    <a:off x="6454775" y="6627813"/>
                    <a:ext cx="169862" cy="74613"/>
                  </a:xfrm>
                  <a:custGeom>
                    <a:avLst/>
                    <a:gdLst>
                      <a:gd name="T0" fmla="*/ 57 w 57"/>
                      <a:gd name="T1" fmla="*/ 25 h 25"/>
                      <a:gd name="T2" fmla="*/ 51 w 57"/>
                      <a:gd name="T3" fmla="*/ 0 h 25"/>
                      <a:gd name="T4" fmla="*/ 5 w 57"/>
                      <a:gd name="T5" fmla="*/ 0 h 25"/>
                      <a:gd name="T6" fmla="*/ 0 w 57"/>
                      <a:gd name="T7" fmla="*/ 25 h 25"/>
                      <a:gd name="T8" fmla="*/ 57 w 57"/>
                      <a:gd name="T9" fmla="*/ 25 h 25"/>
                    </a:gdLst>
                    <a:ahLst/>
                    <a:cxnLst>
                      <a:cxn ang="0">
                        <a:pos x="T0" y="T1"/>
                      </a:cxn>
                      <a:cxn ang="0">
                        <a:pos x="T2" y="T3"/>
                      </a:cxn>
                      <a:cxn ang="0">
                        <a:pos x="T4" y="T5"/>
                      </a:cxn>
                      <a:cxn ang="0">
                        <a:pos x="T6" y="T7"/>
                      </a:cxn>
                      <a:cxn ang="0">
                        <a:pos x="T8" y="T9"/>
                      </a:cxn>
                    </a:cxnLst>
                    <a:rect l="0" t="0" r="r" b="b"/>
                    <a:pathLst>
                      <a:path w="57" h="25">
                        <a:moveTo>
                          <a:pt x="57" y="25"/>
                        </a:moveTo>
                        <a:cubicBezTo>
                          <a:pt x="56" y="14"/>
                          <a:pt x="55" y="10"/>
                          <a:pt x="51" y="0"/>
                        </a:cubicBezTo>
                        <a:cubicBezTo>
                          <a:pt x="5" y="0"/>
                          <a:pt x="5" y="0"/>
                          <a:pt x="5" y="0"/>
                        </a:cubicBezTo>
                        <a:cubicBezTo>
                          <a:pt x="2" y="10"/>
                          <a:pt x="0" y="14"/>
                          <a:pt x="0" y="25"/>
                        </a:cubicBezTo>
                        <a:lnTo>
                          <a:pt x="5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12">
                    <a:extLst>
                      <a:ext uri="{FF2B5EF4-FFF2-40B4-BE49-F238E27FC236}">
                        <a16:creationId xmlns:a16="http://schemas.microsoft.com/office/drawing/2014/main" id="{133D600B-912D-44F5-82E6-3413F8895A5D}"/>
                      </a:ext>
                    </a:extLst>
                  </p:cNvPr>
                  <p:cNvSpPr>
                    <a:spLocks/>
                  </p:cNvSpPr>
                  <p:nvPr/>
                </p:nvSpPr>
                <p:spPr bwMode="auto">
                  <a:xfrm>
                    <a:off x="6284913" y="6627813"/>
                    <a:ext cx="149225" cy="74613"/>
                  </a:xfrm>
                  <a:custGeom>
                    <a:avLst/>
                    <a:gdLst>
                      <a:gd name="T0" fmla="*/ 0 w 50"/>
                      <a:gd name="T1" fmla="*/ 25 h 25"/>
                      <a:gd name="T2" fmla="*/ 45 w 50"/>
                      <a:gd name="T3" fmla="*/ 25 h 25"/>
                      <a:gd name="T4" fmla="*/ 50 w 50"/>
                      <a:gd name="T5" fmla="*/ 0 h 25"/>
                      <a:gd name="T6" fmla="*/ 7 w 50"/>
                      <a:gd name="T7" fmla="*/ 0 h 25"/>
                      <a:gd name="T8" fmla="*/ 0 w 50"/>
                      <a:gd name="T9" fmla="*/ 25 h 25"/>
                    </a:gdLst>
                    <a:ahLst/>
                    <a:cxnLst>
                      <a:cxn ang="0">
                        <a:pos x="T0" y="T1"/>
                      </a:cxn>
                      <a:cxn ang="0">
                        <a:pos x="T2" y="T3"/>
                      </a:cxn>
                      <a:cxn ang="0">
                        <a:pos x="T4" y="T5"/>
                      </a:cxn>
                      <a:cxn ang="0">
                        <a:pos x="T6" y="T7"/>
                      </a:cxn>
                      <a:cxn ang="0">
                        <a:pos x="T8" y="T9"/>
                      </a:cxn>
                    </a:cxnLst>
                    <a:rect l="0" t="0" r="r" b="b"/>
                    <a:pathLst>
                      <a:path w="50" h="25">
                        <a:moveTo>
                          <a:pt x="0" y="25"/>
                        </a:moveTo>
                        <a:cubicBezTo>
                          <a:pt x="45" y="25"/>
                          <a:pt x="45" y="25"/>
                          <a:pt x="45" y="25"/>
                        </a:cubicBezTo>
                        <a:cubicBezTo>
                          <a:pt x="45" y="14"/>
                          <a:pt x="46" y="10"/>
                          <a:pt x="50" y="0"/>
                        </a:cubicBezTo>
                        <a:cubicBezTo>
                          <a:pt x="7" y="0"/>
                          <a:pt x="7" y="0"/>
                          <a:pt x="7" y="0"/>
                        </a:cubicBezTo>
                        <a:cubicBezTo>
                          <a:pt x="3" y="9"/>
                          <a:pt x="0" y="14"/>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13">
                    <a:extLst>
                      <a:ext uri="{FF2B5EF4-FFF2-40B4-BE49-F238E27FC236}">
                        <a16:creationId xmlns:a16="http://schemas.microsoft.com/office/drawing/2014/main" id="{AB31BD59-24E3-4B7C-BA79-58BFBF06D5FA}"/>
                      </a:ext>
                    </a:extLst>
                  </p:cNvPr>
                  <p:cNvSpPr>
                    <a:spLocks/>
                  </p:cNvSpPr>
                  <p:nvPr/>
                </p:nvSpPr>
                <p:spPr bwMode="auto">
                  <a:xfrm>
                    <a:off x="6486525" y="6516688"/>
                    <a:ext cx="104775" cy="74613"/>
                  </a:xfrm>
                  <a:custGeom>
                    <a:avLst/>
                    <a:gdLst>
                      <a:gd name="T0" fmla="*/ 35 w 35"/>
                      <a:gd name="T1" fmla="*/ 25 h 25"/>
                      <a:gd name="T2" fmla="*/ 17 w 35"/>
                      <a:gd name="T3" fmla="*/ 0 h 25"/>
                      <a:gd name="T4" fmla="*/ 0 w 35"/>
                      <a:gd name="T5" fmla="*/ 25 h 25"/>
                      <a:gd name="T6" fmla="*/ 35 w 35"/>
                      <a:gd name="T7" fmla="*/ 25 h 25"/>
                    </a:gdLst>
                    <a:ahLst/>
                    <a:cxnLst>
                      <a:cxn ang="0">
                        <a:pos x="T0" y="T1"/>
                      </a:cxn>
                      <a:cxn ang="0">
                        <a:pos x="T2" y="T3"/>
                      </a:cxn>
                      <a:cxn ang="0">
                        <a:pos x="T4" y="T5"/>
                      </a:cxn>
                      <a:cxn ang="0">
                        <a:pos x="T6" y="T7"/>
                      </a:cxn>
                    </a:cxnLst>
                    <a:rect l="0" t="0" r="r" b="b"/>
                    <a:pathLst>
                      <a:path w="35" h="25">
                        <a:moveTo>
                          <a:pt x="35" y="25"/>
                        </a:moveTo>
                        <a:cubicBezTo>
                          <a:pt x="30" y="16"/>
                          <a:pt x="24" y="8"/>
                          <a:pt x="17" y="0"/>
                        </a:cubicBezTo>
                        <a:cubicBezTo>
                          <a:pt x="10" y="8"/>
                          <a:pt x="4" y="16"/>
                          <a:pt x="0" y="25"/>
                        </a:cubicBezTo>
                        <a:lnTo>
                          <a:pt x="3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Freeform 14">
                    <a:extLst>
                      <a:ext uri="{FF2B5EF4-FFF2-40B4-BE49-F238E27FC236}">
                        <a16:creationId xmlns:a16="http://schemas.microsoft.com/office/drawing/2014/main" id="{0FC9AB55-4376-4853-BD6F-101A5A48F36F}"/>
                      </a:ext>
                    </a:extLst>
                  </p:cNvPr>
                  <p:cNvSpPr>
                    <a:spLocks/>
                  </p:cNvSpPr>
                  <p:nvPr/>
                </p:nvSpPr>
                <p:spPr bwMode="auto">
                  <a:xfrm>
                    <a:off x="6454775" y="6738938"/>
                    <a:ext cx="166687" cy="111125"/>
                  </a:xfrm>
                  <a:custGeom>
                    <a:avLst/>
                    <a:gdLst>
                      <a:gd name="T0" fmla="*/ 0 w 56"/>
                      <a:gd name="T1" fmla="*/ 0 h 37"/>
                      <a:gd name="T2" fmla="*/ 8 w 56"/>
                      <a:gd name="T3" fmla="*/ 37 h 37"/>
                      <a:gd name="T4" fmla="*/ 49 w 56"/>
                      <a:gd name="T5" fmla="*/ 37 h 37"/>
                      <a:gd name="T6" fmla="*/ 56 w 56"/>
                      <a:gd name="T7" fmla="*/ 0 h 37"/>
                      <a:gd name="T8" fmla="*/ 0 w 56"/>
                      <a:gd name="T9" fmla="*/ 0 h 37"/>
                    </a:gdLst>
                    <a:ahLst/>
                    <a:cxnLst>
                      <a:cxn ang="0">
                        <a:pos x="T0" y="T1"/>
                      </a:cxn>
                      <a:cxn ang="0">
                        <a:pos x="T2" y="T3"/>
                      </a:cxn>
                      <a:cxn ang="0">
                        <a:pos x="T4" y="T5"/>
                      </a:cxn>
                      <a:cxn ang="0">
                        <a:pos x="T6" y="T7"/>
                      </a:cxn>
                      <a:cxn ang="0">
                        <a:pos x="T8" y="T9"/>
                      </a:cxn>
                    </a:cxnLst>
                    <a:rect l="0" t="0" r="r" b="b"/>
                    <a:pathLst>
                      <a:path w="56" h="37">
                        <a:moveTo>
                          <a:pt x="0" y="0"/>
                        </a:moveTo>
                        <a:cubicBezTo>
                          <a:pt x="1" y="10"/>
                          <a:pt x="4" y="26"/>
                          <a:pt x="8" y="37"/>
                        </a:cubicBezTo>
                        <a:cubicBezTo>
                          <a:pt x="49" y="37"/>
                          <a:pt x="49" y="37"/>
                          <a:pt x="49" y="37"/>
                        </a:cubicBezTo>
                        <a:cubicBezTo>
                          <a:pt x="53" y="26"/>
                          <a:pt x="55" y="10"/>
                          <a:pt x="5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15">
                    <a:extLst>
                      <a:ext uri="{FF2B5EF4-FFF2-40B4-BE49-F238E27FC236}">
                        <a16:creationId xmlns:a16="http://schemas.microsoft.com/office/drawing/2014/main" id="{EA7A9AD6-FB30-4504-B231-197214E178F7}"/>
                      </a:ext>
                    </a:extLst>
                  </p:cNvPr>
                  <p:cNvSpPr>
                    <a:spLocks/>
                  </p:cNvSpPr>
                  <p:nvPr/>
                </p:nvSpPr>
                <p:spPr bwMode="auto">
                  <a:xfrm>
                    <a:off x="6284913" y="6738938"/>
                    <a:ext cx="153987" cy="111125"/>
                  </a:xfrm>
                  <a:custGeom>
                    <a:avLst/>
                    <a:gdLst>
                      <a:gd name="T0" fmla="*/ 45 w 52"/>
                      <a:gd name="T1" fmla="*/ 0 h 37"/>
                      <a:gd name="T2" fmla="*/ 0 w 52"/>
                      <a:gd name="T3" fmla="*/ 0 h 37"/>
                      <a:gd name="T4" fmla="*/ 8 w 52"/>
                      <a:gd name="T5" fmla="*/ 37 h 37"/>
                      <a:gd name="T6" fmla="*/ 52 w 52"/>
                      <a:gd name="T7" fmla="*/ 37 h 37"/>
                      <a:gd name="T8" fmla="*/ 45 w 52"/>
                      <a:gd name="T9" fmla="*/ 0 h 37"/>
                    </a:gdLst>
                    <a:ahLst/>
                    <a:cxnLst>
                      <a:cxn ang="0">
                        <a:pos x="T0" y="T1"/>
                      </a:cxn>
                      <a:cxn ang="0">
                        <a:pos x="T2" y="T3"/>
                      </a:cxn>
                      <a:cxn ang="0">
                        <a:pos x="T4" y="T5"/>
                      </a:cxn>
                      <a:cxn ang="0">
                        <a:pos x="T6" y="T7"/>
                      </a:cxn>
                      <a:cxn ang="0">
                        <a:pos x="T8" y="T9"/>
                      </a:cxn>
                    </a:cxnLst>
                    <a:rect l="0" t="0" r="r" b="b"/>
                    <a:pathLst>
                      <a:path w="52" h="37">
                        <a:moveTo>
                          <a:pt x="45" y="0"/>
                        </a:moveTo>
                        <a:cubicBezTo>
                          <a:pt x="0" y="0"/>
                          <a:pt x="0" y="0"/>
                          <a:pt x="0" y="0"/>
                        </a:cubicBezTo>
                        <a:cubicBezTo>
                          <a:pt x="1" y="11"/>
                          <a:pt x="4" y="27"/>
                          <a:pt x="8" y="37"/>
                        </a:cubicBezTo>
                        <a:cubicBezTo>
                          <a:pt x="52" y="37"/>
                          <a:pt x="52" y="37"/>
                          <a:pt x="52" y="37"/>
                        </a:cubicBezTo>
                        <a:cubicBezTo>
                          <a:pt x="48" y="26"/>
                          <a:pt x="46" y="10"/>
                          <a:pt x="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16">
                    <a:extLst>
                      <a:ext uri="{FF2B5EF4-FFF2-40B4-BE49-F238E27FC236}">
                        <a16:creationId xmlns:a16="http://schemas.microsoft.com/office/drawing/2014/main" id="{5A768C51-00AB-44A3-A8B6-4E375571B94C}"/>
                      </a:ext>
                    </a:extLst>
                  </p:cNvPr>
                  <p:cNvSpPr>
                    <a:spLocks/>
                  </p:cNvSpPr>
                  <p:nvPr/>
                </p:nvSpPr>
                <p:spPr bwMode="auto">
                  <a:xfrm>
                    <a:off x="6329363" y="6886575"/>
                    <a:ext cx="190500" cy="107950"/>
                  </a:xfrm>
                  <a:custGeom>
                    <a:avLst/>
                    <a:gdLst>
                      <a:gd name="T0" fmla="*/ 64 w 64"/>
                      <a:gd name="T1" fmla="*/ 36 h 36"/>
                      <a:gd name="T2" fmla="*/ 62 w 64"/>
                      <a:gd name="T3" fmla="*/ 34 h 36"/>
                      <a:gd name="T4" fmla="*/ 41 w 64"/>
                      <a:gd name="T5" fmla="*/ 0 h 36"/>
                      <a:gd name="T6" fmla="*/ 0 w 64"/>
                      <a:gd name="T7" fmla="*/ 0 h 36"/>
                      <a:gd name="T8" fmla="*/ 64 w 64"/>
                      <a:gd name="T9" fmla="*/ 36 h 36"/>
                    </a:gdLst>
                    <a:ahLst/>
                    <a:cxnLst>
                      <a:cxn ang="0">
                        <a:pos x="T0" y="T1"/>
                      </a:cxn>
                      <a:cxn ang="0">
                        <a:pos x="T2" y="T3"/>
                      </a:cxn>
                      <a:cxn ang="0">
                        <a:pos x="T4" y="T5"/>
                      </a:cxn>
                      <a:cxn ang="0">
                        <a:pos x="T6" y="T7"/>
                      </a:cxn>
                      <a:cxn ang="0">
                        <a:pos x="T8" y="T9"/>
                      </a:cxn>
                    </a:cxnLst>
                    <a:rect l="0" t="0" r="r" b="b"/>
                    <a:pathLst>
                      <a:path w="64" h="36">
                        <a:moveTo>
                          <a:pt x="64" y="36"/>
                        </a:moveTo>
                        <a:cubicBezTo>
                          <a:pt x="63" y="36"/>
                          <a:pt x="63" y="35"/>
                          <a:pt x="62" y="34"/>
                        </a:cubicBezTo>
                        <a:cubicBezTo>
                          <a:pt x="53" y="23"/>
                          <a:pt x="47" y="11"/>
                          <a:pt x="41" y="0"/>
                        </a:cubicBezTo>
                        <a:cubicBezTo>
                          <a:pt x="0" y="0"/>
                          <a:pt x="0" y="0"/>
                          <a:pt x="0" y="0"/>
                        </a:cubicBezTo>
                        <a:cubicBezTo>
                          <a:pt x="15" y="21"/>
                          <a:pt x="38" y="35"/>
                          <a:pt x="6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5" name="Freeform 17">
                    <a:extLst>
                      <a:ext uri="{FF2B5EF4-FFF2-40B4-BE49-F238E27FC236}">
                        <a16:creationId xmlns:a16="http://schemas.microsoft.com/office/drawing/2014/main" id="{64E2DB14-5710-4C51-91FE-EF46F69D97F1}"/>
                      </a:ext>
                    </a:extLst>
                  </p:cNvPr>
                  <p:cNvSpPr>
                    <a:spLocks/>
                  </p:cNvSpPr>
                  <p:nvPr/>
                </p:nvSpPr>
                <p:spPr bwMode="auto">
                  <a:xfrm>
                    <a:off x="6556375" y="6886575"/>
                    <a:ext cx="190500" cy="107950"/>
                  </a:xfrm>
                  <a:custGeom>
                    <a:avLst/>
                    <a:gdLst>
                      <a:gd name="T0" fmla="*/ 23 w 64"/>
                      <a:gd name="T1" fmla="*/ 0 h 36"/>
                      <a:gd name="T2" fmla="*/ 3 w 64"/>
                      <a:gd name="T3" fmla="*/ 34 h 36"/>
                      <a:gd name="T4" fmla="*/ 0 w 64"/>
                      <a:gd name="T5" fmla="*/ 36 h 36"/>
                      <a:gd name="T6" fmla="*/ 0 w 64"/>
                      <a:gd name="T7" fmla="*/ 36 h 36"/>
                      <a:gd name="T8" fmla="*/ 64 w 64"/>
                      <a:gd name="T9" fmla="*/ 0 h 36"/>
                      <a:gd name="T10" fmla="*/ 23 w 64"/>
                      <a:gd name="T11" fmla="*/ 0 h 36"/>
                    </a:gdLst>
                    <a:ahLst/>
                    <a:cxnLst>
                      <a:cxn ang="0">
                        <a:pos x="T0" y="T1"/>
                      </a:cxn>
                      <a:cxn ang="0">
                        <a:pos x="T2" y="T3"/>
                      </a:cxn>
                      <a:cxn ang="0">
                        <a:pos x="T4" y="T5"/>
                      </a:cxn>
                      <a:cxn ang="0">
                        <a:pos x="T6" y="T7"/>
                      </a:cxn>
                      <a:cxn ang="0">
                        <a:pos x="T8" y="T9"/>
                      </a:cxn>
                      <a:cxn ang="0">
                        <a:pos x="T10" y="T11"/>
                      </a:cxn>
                    </a:cxnLst>
                    <a:rect l="0" t="0" r="r" b="b"/>
                    <a:pathLst>
                      <a:path w="64" h="36">
                        <a:moveTo>
                          <a:pt x="23" y="0"/>
                        </a:moveTo>
                        <a:cubicBezTo>
                          <a:pt x="18" y="11"/>
                          <a:pt x="11" y="23"/>
                          <a:pt x="3" y="34"/>
                        </a:cubicBezTo>
                        <a:cubicBezTo>
                          <a:pt x="2" y="35"/>
                          <a:pt x="1" y="36"/>
                          <a:pt x="0" y="36"/>
                        </a:cubicBezTo>
                        <a:cubicBezTo>
                          <a:pt x="0" y="36"/>
                          <a:pt x="0" y="36"/>
                          <a:pt x="0" y="36"/>
                        </a:cubicBezTo>
                        <a:cubicBezTo>
                          <a:pt x="27" y="35"/>
                          <a:pt x="50" y="21"/>
                          <a:pt x="64" y="0"/>
                        </a:cubicBez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6" name="Freeform 18">
                    <a:extLst>
                      <a:ext uri="{FF2B5EF4-FFF2-40B4-BE49-F238E27FC236}">
                        <a16:creationId xmlns:a16="http://schemas.microsoft.com/office/drawing/2014/main" id="{4B4302F0-8441-4825-B28E-D65C12BACAB7}"/>
                      </a:ext>
                    </a:extLst>
                  </p:cNvPr>
                  <p:cNvSpPr>
                    <a:spLocks/>
                  </p:cNvSpPr>
                  <p:nvPr/>
                </p:nvSpPr>
                <p:spPr bwMode="auto">
                  <a:xfrm>
                    <a:off x="6326188" y="6480175"/>
                    <a:ext cx="196850" cy="111125"/>
                  </a:xfrm>
                  <a:custGeom>
                    <a:avLst/>
                    <a:gdLst>
                      <a:gd name="T0" fmla="*/ 40 w 66"/>
                      <a:gd name="T1" fmla="*/ 37 h 37"/>
                      <a:gd name="T2" fmla="*/ 63 w 66"/>
                      <a:gd name="T3" fmla="*/ 2 h 37"/>
                      <a:gd name="T4" fmla="*/ 66 w 66"/>
                      <a:gd name="T5" fmla="*/ 0 h 37"/>
                      <a:gd name="T6" fmla="*/ 65 w 66"/>
                      <a:gd name="T7" fmla="*/ 0 h 37"/>
                      <a:gd name="T8" fmla="*/ 0 w 66"/>
                      <a:gd name="T9" fmla="*/ 37 h 37"/>
                      <a:gd name="T10" fmla="*/ 40 w 66"/>
                      <a:gd name="T11" fmla="*/ 37 h 37"/>
                    </a:gdLst>
                    <a:ahLst/>
                    <a:cxnLst>
                      <a:cxn ang="0">
                        <a:pos x="T0" y="T1"/>
                      </a:cxn>
                      <a:cxn ang="0">
                        <a:pos x="T2" y="T3"/>
                      </a:cxn>
                      <a:cxn ang="0">
                        <a:pos x="T4" y="T5"/>
                      </a:cxn>
                      <a:cxn ang="0">
                        <a:pos x="T6" y="T7"/>
                      </a:cxn>
                      <a:cxn ang="0">
                        <a:pos x="T8" y="T9"/>
                      </a:cxn>
                      <a:cxn ang="0">
                        <a:pos x="T10" y="T11"/>
                      </a:cxn>
                    </a:cxnLst>
                    <a:rect l="0" t="0" r="r" b="b"/>
                    <a:pathLst>
                      <a:path w="66" h="37">
                        <a:moveTo>
                          <a:pt x="40" y="37"/>
                        </a:moveTo>
                        <a:cubicBezTo>
                          <a:pt x="46" y="25"/>
                          <a:pt x="53" y="13"/>
                          <a:pt x="63" y="2"/>
                        </a:cubicBezTo>
                        <a:cubicBezTo>
                          <a:pt x="64" y="1"/>
                          <a:pt x="65" y="1"/>
                          <a:pt x="66" y="0"/>
                        </a:cubicBezTo>
                        <a:cubicBezTo>
                          <a:pt x="65" y="0"/>
                          <a:pt x="65" y="0"/>
                          <a:pt x="65" y="0"/>
                        </a:cubicBezTo>
                        <a:cubicBezTo>
                          <a:pt x="37" y="2"/>
                          <a:pt x="14" y="16"/>
                          <a:pt x="0" y="37"/>
                        </a:cubicBezTo>
                        <a:lnTo>
                          <a:pt x="4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7" name="Freeform 19">
                    <a:extLst>
                      <a:ext uri="{FF2B5EF4-FFF2-40B4-BE49-F238E27FC236}">
                        <a16:creationId xmlns:a16="http://schemas.microsoft.com/office/drawing/2014/main" id="{2C46987E-FF66-44BF-990D-4465B1565A8A}"/>
                      </a:ext>
                    </a:extLst>
                  </p:cNvPr>
                  <p:cNvSpPr>
                    <a:spLocks/>
                  </p:cNvSpPr>
                  <p:nvPr/>
                </p:nvSpPr>
                <p:spPr bwMode="auto">
                  <a:xfrm>
                    <a:off x="6556375" y="6480175"/>
                    <a:ext cx="193675" cy="111125"/>
                  </a:xfrm>
                  <a:custGeom>
                    <a:avLst/>
                    <a:gdLst>
                      <a:gd name="T0" fmla="*/ 0 w 65"/>
                      <a:gd name="T1" fmla="*/ 0 h 37"/>
                      <a:gd name="T2" fmla="*/ 2 w 65"/>
                      <a:gd name="T3" fmla="*/ 2 h 37"/>
                      <a:gd name="T4" fmla="*/ 25 w 65"/>
                      <a:gd name="T5" fmla="*/ 37 h 37"/>
                      <a:gd name="T6" fmla="*/ 65 w 65"/>
                      <a:gd name="T7" fmla="*/ 37 h 37"/>
                      <a:gd name="T8" fmla="*/ 0 w 65"/>
                      <a:gd name="T9" fmla="*/ 0 h 37"/>
                    </a:gdLst>
                    <a:ahLst/>
                    <a:cxnLst>
                      <a:cxn ang="0">
                        <a:pos x="T0" y="T1"/>
                      </a:cxn>
                      <a:cxn ang="0">
                        <a:pos x="T2" y="T3"/>
                      </a:cxn>
                      <a:cxn ang="0">
                        <a:pos x="T4" y="T5"/>
                      </a:cxn>
                      <a:cxn ang="0">
                        <a:pos x="T6" y="T7"/>
                      </a:cxn>
                      <a:cxn ang="0">
                        <a:pos x="T8" y="T9"/>
                      </a:cxn>
                    </a:cxnLst>
                    <a:rect l="0" t="0" r="r" b="b"/>
                    <a:pathLst>
                      <a:path w="65" h="37">
                        <a:moveTo>
                          <a:pt x="0" y="0"/>
                        </a:moveTo>
                        <a:cubicBezTo>
                          <a:pt x="1" y="1"/>
                          <a:pt x="1" y="1"/>
                          <a:pt x="2" y="2"/>
                        </a:cubicBezTo>
                        <a:cubicBezTo>
                          <a:pt x="12" y="13"/>
                          <a:pt x="20" y="25"/>
                          <a:pt x="25" y="37"/>
                        </a:cubicBezTo>
                        <a:cubicBezTo>
                          <a:pt x="65" y="37"/>
                          <a:pt x="65" y="37"/>
                          <a:pt x="65" y="37"/>
                        </a:cubicBezTo>
                        <a:cubicBezTo>
                          <a:pt x="50" y="16"/>
                          <a:pt x="27"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8" name="Freeform 20">
                    <a:extLst>
                      <a:ext uri="{FF2B5EF4-FFF2-40B4-BE49-F238E27FC236}">
                        <a16:creationId xmlns:a16="http://schemas.microsoft.com/office/drawing/2014/main" id="{253A21D9-AB48-4C97-BE7A-032C016A4923}"/>
                      </a:ext>
                    </a:extLst>
                  </p:cNvPr>
                  <p:cNvSpPr>
                    <a:spLocks/>
                  </p:cNvSpPr>
                  <p:nvPr/>
                </p:nvSpPr>
                <p:spPr bwMode="auto">
                  <a:xfrm>
                    <a:off x="6645275" y="6627813"/>
                    <a:ext cx="149225" cy="74613"/>
                  </a:xfrm>
                  <a:custGeom>
                    <a:avLst/>
                    <a:gdLst>
                      <a:gd name="T0" fmla="*/ 0 w 50"/>
                      <a:gd name="T1" fmla="*/ 0 h 25"/>
                      <a:gd name="T2" fmla="*/ 5 w 50"/>
                      <a:gd name="T3" fmla="*/ 25 h 25"/>
                      <a:gd name="T4" fmla="*/ 50 w 50"/>
                      <a:gd name="T5" fmla="*/ 25 h 25"/>
                      <a:gd name="T6" fmla="*/ 42 w 50"/>
                      <a:gd name="T7" fmla="*/ 0 h 25"/>
                      <a:gd name="T8" fmla="*/ 0 w 50"/>
                      <a:gd name="T9" fmla="*/ 0 h 25"/>
                    </a:gdLst>
                    <a:ahLst/>
                    <a:cxnLst>
                      <a:cxn ang="0">
                        <a:pos x="T0" y="T1"/>
                      </a:cxn>
                      <a:cxn ang="0">
                        <a:pos x="T2" y="T3"/>
                      </a:cxn>
                      <a:cxn ang="0">
                        <a:pos x="T4" y="T5"/>
                      </a:cxn>
                      <a:cxn ang="0">
                        <a:pos x="T6" y="T7"/>
                      </a:cxn>
                      <a:cxn ang="0">
                        <a:pos x="T8" y="T9"/>
                      </a:cxn>
                    </a:cxnLst>
                    <a:rect l="0" t="0" r="r" b="b"/>
                    <a:pathLst>
                      <a:path w="50" h="25">
                        <a:moveTo>
                          <a:pt x="0" y="0"/>
                        </a:moveTo>
                        <a:cubicBezTo>
                          <a:pt x="3" y="10"/>
                          <a:pt x="5" y="14"/>
                          <a:pt x="5" y="25"/>
                        </a:cubicBezTo>
                        <a:cubicBezTo>
                          <a:pt x="50" y="25"/>
                          <a:pt x="50" y="25"/>
                          <a:pt x="50" y="25"/>
                        </a:cubicBezTo>
                        <a:cubicBezTo>
                          <a:pt x="49" y="14"/>
                          <a:pt x="46" y="9"/>
                          <a:pt x="4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9" name="Freeform 21">
                    <a:extLst>
                      <a:ext uri="{FF2B5EF4-FFF2-40B4-BE49-F238E27FC236}">
                        <a16:creationId xmlns:a16="http://schemas.microsoft.com/office/drawing/2014/main" id="{7A33C6A3-BC9D-47D2-BE21-AF2F32FA433B}"/>
                      </a:ext>
                    </a:extLst>
                  </p:cNvPr>
                  <p:cNvSpPr>
                    <a:spLocks/>
                  </p:cNvSpPr>
                  <p:nvPr/>
                </p:nvSpPr>
                <p:spPr bwMode="auto">
                  <a:xfrm>
                    <a:off x="6638925" y="6738938"/>
                    <a:ext cx="155575" cy="111125"/>
                  </a:xfrm>
                  <a:custGeom>
                    <a:avLst/>
                    <a:gdLst>
                      <a:gd name="T0" fmla="*/ 52 w 52"/>
                      <a:gd name="T1" fmla="*/ 0 h 37"/>
                      <a:gd name="T2" fmla="*/ 6 w 52"/>
                      <a:gd name="T3" fmla="*/ 0 h 37"/>
                      <a:gd name="T4" fmla="*/ 0 w 52"/>
                      <a:gd name="T5" fmla="*/ 37 h 37"/>
                      <a:gd name="T6" fmla="*/ 43 w 52"/>
                      <a:gd name="T7" fmla="*/ 37 h 37"/>
                      <a:gd name="T8" fmla="*/ 52 w 52"/>
                      <a:gd name="T9" fmla="*/ 0 h 37"/>
                    </a:gdLst>
                    <a:ahLst/>
                    <a:cxnLst>
                      <a:cxn ang="0">
                        <a:pos x="T0" y="T1"/>
                      </a:cxn>
                      <a:cxn ang="0">
                        <a:pos x="T2" y="T3"/>
                      </a:cxn>
                      <a:cxn ang="0">
                        <a:pos x="T4" y="T5"/>
                      </a:cxn>
                      <a:cxn ang="0">
                        <a:pos x="T6" y="T7"/>
                      </a:cxn>
                      <a:cxn ang="0">
                        <a:pos x="T8" y="T9"/>
                      </a:cxn>
                    </a:cxnLst>
                    <a:rect l="0" t="0" r="r" b="b"/>
                    <a:pathLst>
                      <a:path w="52" h="37">
                        <a:moveTo>
                          <a:pt x="52" y="0"/>
                        </a:moveTo>
                        <a:cubicBezTo>
                          <a:pt x="6" y="0"/>
                          <a:pt x="6" y="0"/>
                          <a:pt x="6" y="0"/>
                        </a:cubicBezTo>
                        <a:cubicBezTo>
                          <a:pt x="5" y="10"/>
                          <a:pt x="3" y="26"/>
                          <a:pt x="0" y="37"/>
                        </a:cubicBezTo>
                        <a:cubicBezTo>
                          <a:pt x="43" y="37"/>
                          <a:pt x="43" y="37"/>
                          <a:pt x="43" y="37"/>
                        </a:cubicBezTo>
                        <a:cubicBezTo>
                          <a:pt x="48" y="27"/>
                          <a:pt x="51" y="11"/>
                          <a:pt x="5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53" name="TextBox 52">
                <a:extLst>
                  <a:ext uri="{FF2B5EF4-FFF2-40B4-BE49-F238E27FC236}">
                    <a16:creationId xmlns:a16="http://schemas.microsoft.com/office/drawing/2014/main" id="{22FA7A84-FA74-4F92-8F39-EAE73A171589}"/>
                  </a:ext>
                </a:extLst>
              </p:cNvPr>
              <p:cNvSpPr txBox="1"/>
              <p:nvPr/>
            </p:nvSpPr>
            <p:spPr>
              <a:xfrm>
                <a:off x="9144007" y="4686329"/>
                <a:ext cx="2226442" cy="184665"/>
              </a:xfrm>
              <a:prstGeom prst="rect">
                <a:avLst/>
              </a:prstGeom>
              <a:noFill/>
            </p:spPr>
            <p:txBody>
              <a:bodyPr wrap="square" lIns="0" tIns="0" rIns="0" bIns="0" rtlCol="0">
                <a:spAutoFit/>
              </a:bodyPr>
              <a:lstStyle/>
              <a:p>
                <a:r>
                  <a:rPr lang="en-US" sz="900" b="1" dirty="0">
                    <a:solidFill>
                      <a:schemeClr val="bg1"/>
                    </a:solidFill>
                    <a:latin typeface="+mj-lt"/>
                  </a:rPr>
                  <a:t>Have an e-invoice</a:t>
                </a:r>
              </a:p>
            </p:txBody>
          </p:sp>
        </p:grpSp>
      </p:grpSp>
      <p:pic>
        <p:nvPicPr>
          <p:cNvPr id="108" name="Picture 107">
            <a:extLst>
              <a:ext uri="{FF2B5EF4-FFF2-40B4-BE49-F238E27FC236}">
                <a16:creationId xmlns:a16="http://schemas.microsoft.com/office/drawing/2014/main" id="{390353AF-4604-4134-BD35-B21085E45D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284" y="2873215"/>
            <a:ext cx="1341117" cy="457822"/>
          </a:xfrm>
          <a:prstGeom prst="rect">
            <a:avLst/>
          </a:prstGeom>
        </p:spPr>
      </p:pic>
      <p:pic>
        <p:nvPicPr>
          <p:cNvPr id="109" name="Picture 108">
            <a:extLst>
              <a:ext uri="{FF2B5EF4-FFF2-40B4-BE49-F238E27FC236}">
                <a16:creationId xmlns:a16="http://schemas.microsoft.com/office/drawing/2014/main" id="{CC3AA05B-6A9C-4793-AF4E-A3818E4DE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09" y="2847893"/>
            <a:ext cx="1341117" cy="456875"/>
          </a:xfrm>
          <a:prstGeom prst="rect">
            <a:avLst/>
          </a:prstGeom>
        </p:spPr>
      </p:pic>
      <p:pic>
        <p:nvPicPr>
          <p:cNvPr id="106" name="Picture 105">
            <a:extLst>
              <a:ext uri="{FF2B5EF4-FFF2-40B4-BE49-F238E27FC236}">
                <a16:creationId xmlns:a16="http://schemas.microsoft.com/office/drawing/2014/main" id="{B7ABF377-74FB-4495-9A5F-CC3007DBF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016" y="-501024"/>
            <a:ext cx="2760784" cy="5978875"/>
          </a:xfrm>
          <a:prstGeom prst="rect">
            <a:avLst/>
          </a:prstGeom>
        </p:spPr>
      </p:pic>
    </p:spTree>
    <p:extLst>
      <p:ext uri="{BB962C8B-B14F-4D97-AF65-F5344CB8AC3E}">
        <p14:creationId xmlns:p14="http://schemas.microsoft.com/office/powerpoint/2010/main" val="21895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nodeType="withEffect">
                                  <p:stCondLst>
                                    <p:cond delay="10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2" presetClass="entr" presetSubtype="4" accel="20000" decel="80000" fill="hold" nodeType="afterEffect">
                                  <p:stCondLst>
                                    <p:cond delay="0"/>
                                  </p:stCondLst>
                                  <p:childTnLst>
                                    <p:set>
                                      <p:cBhvr>
                                        <p:cTn id="11" dur="1" fill="hold">
                                          <p:stCondLst>
                                            <p:cond delay="0"/>
                                          </p:stCondLst>
                                        </p:cTn>
                                        <p:tgtEl>
                                          <p:spTgt spid="109"/>
                                        </p:tgtEl>
                                        <p:attrNameLst>
                                          <p:attrName>style.visibility</p:attrName>
                                        </p:attrNameLst>
                                      </p:cBhvr>
                                      <p:to>
                                        <p:strVal val="visible"/>
                                      </p:to>
                                    </p:set>
                                    <p:anim calcmode="lin" valueType="num">
                                      <p:cBhvr additive="base">
                                        <p:cTn id="12" dur="500" fill="hold"/>
                                        <p:tgtEl>
                                          <p:spTgt spid="109"/>
                                        </p:tgtEl>
                                        <p:attrNameLst>
                                          <p:attrName>ppt_x</p:attrName>
                                        </p:attrNameLst>
                                      </p:cBhvr>
                                      <p:tavLst>
                                        <p:tav tm="0">
                                          <p:val>
                                            <p:strVal val="#ppt_x"/>
                                          </p:val>
                                        </p:tav>
                                        <p:tav tm="100000">
                                          <p:val>
                                            <p:strVal val="#ppt_x"/>
                                          </p:val>
                                        </p:tav>
                                      </p:tavLst>
                                    </p:anim>
                                    <p:anim calcmode="lin" valueType="num">
                                      <p:cBhvr additive="base">
                                        <p:cTn id="13"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Reservation for</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416417"/>
            <a:ext cx="3200400" cy="769441"/>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Make this reservation for you</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The customer must select for whom he is making the reservation for example for himself, he needs to click the "yes" button if he is making the reservation for others he must click the others button.</a:t>
            </a:r>
          </a:p>
        </p:txBody>
      </p:sp>
      <p:pic>
        <p:nvPicPr>
          <p:cNvPr id="3" name="Picture 2">
            <a:extLst>
              <a:ext uri="{FF2B5EF4-FFF2-40B4-BE49-F238E27FC236}">
                <a16:creationId xmlns:a16="http://schemas.microsoft.com/office/drawing/2014/main" id="{122D906D-9E8C-41B0-88CF-83E668124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756" y="341313"/>
            <a:ext cx="2375044" cy="5143500"/>
          </a:xfrm>
          <a:prstGeom prst="rect">
            <a:avLst/>
          </a:prstGeom>
        </p:spPr>
      </p:pic>
    </p:spTree>
    <p:extLst>
      <p:ext uri="{BB962C8B-B14F-4D97-AF65-F5344CB8AC3E}">
        <p14:creationId xmlns:p14="http://schemas.microsoft.com/office/powerpoint/2010/main" val="3948813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For others</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493361"/>
            <a:ext cx="3200400" cy="615553"/>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Mobile phone number</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The customer after selecting the others button, the customer must need to provide the mobile phone number, the contact of others.</a:t>
            </a:r>
          </a:p>
        </p:txBody>
      </p:sp>
      <p:pic>
        <p:nvPicPr>
          <p:cNvPr id="4" name="Picture 3">
            <a:extLst>
              <a:ext uri="{FF2B5EF4-FFF2-40B4-BE49-F238E27FC236}">
                <a16:creationId xmlns:a16="http://schemas.microsoft.com/office/drawing/2014/main" id="{B9E1943B-B68F-457C-8C27-102204AAF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756" y="361950"/>
            <a:ext cx="2375044" cy="5143500"/>
          </a:xfrm>
          <a:prstGeom prst="rect">
            <a:avLst/>
          </a:prstGeom>
        </p:spPr>
      </p:pic>
    </p:spTree>
    <p:extLst>
      <p:ext uri="{BB962C8B-B14F-4D97-AF65-F5344CB8AC3E}">
        <p14:creationId xmlns:p14="http://schemas.microsoft.com/office/powerpoint/2010/main" val="69832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Booking Confirmation Alert</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570305"/>
            <a:ext cx="3200400" cy="461665"/>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Reservation confirmation</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After confirming the reservation, the customer receives a confirmation alert with reservation ID</a:t>
            </a:r>
          </a:p>
        </p:txBody>
      </p:sp>
      <p:pic>
        <p:nvPicPr>
          <p:cNvPr id="4" name="Picture 3">
            <a:extLst>
              <a:ext uri="{FF2B5EF4-FFF2-40B4-BE49-F238E27FC236}">
                <a16:creationId xmlns:a16="http://schemas.microsoft.com/office/drawing/2014/main" id="{8F537740-470A-452C-AD5A-1E43BF51B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756" y="361950"/>
            <a:ext cx="2375044" cy="5143500"/>
          </a:xfrm>
          <a:prstGeom prst="rect">
            <a:avLst/>
          </a:prstGeom>
        </p:spPr>
      </p:pic>
    </p:spTree>
    <p:extLst>
      <p:ext uri="{BB962C8B-B14F-4D97-AF65-F5344CB8AC3E}">
        <p14:creationId xmlns:p14="http://schemas.microsoft.com/office/powerpoint/2010/main" val="3079456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Find a driver</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570305"/>
            <a:ext cx="3200400" cy="461665"/>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Find a driver</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After confirming the reservation, the application searches for the online driver closest to the customer.</a:t>
            </a:r>
          </a:p>
        </p:txBody>
      </p:sp>
      <p:cxnSp>
        <p:nvCxnSpPr>
          <p:cNvPr id="39" name="Straight Connector 38">
            <a:extLst>
              <a:ext uri="{FF2B5EF4-FFF2-40B4-BE49-F238E27FC236}">
                <a16:creationId xmlns:a16="http://schemas.microsoft.com/office/drawing/2014/main" id="{94686413-D3E7-4AFF-88B5-DE83A282D3EC}"/>
              </a:ext>
            </a:extLst>
          </p:cNvPr>
          <p:cNvCxnSpPr>
            <a:cxnSpLocks/>
          </p:cNvCxnSpPr>
          <p:nvPr/>
        </p:nvCxnSpPr>
        <p:spPr>
          <a:xfrm>
            <a:off x="4634414" y="4667224"/>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CA93912-77AE-498A-97A8-319575B17065}"/>
              </a:ext>
            </a:extLst>
          </p:cNvPr>
          <p:cNvSpPr txBox="1"/>
          <p:nvPr/>
        </p:nvSpPr>
        <p:spPr>
          <a:xfrm>
            <a:off x="5638800" y="4318397"/>
            <a:ext cx="3200400" cy="615553"/>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Cancel button</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During the search for a driver, there is a possibility for the customer to cancel the reservation using the cancel button.</a:t>
            </a:r>
            <a:endParaRPr lang="fr-FR"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DCD79660-DBFB-4247-9628-691A7C659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067" y="341313"/>
            <a:ext cx="2375044" cy="5143500"/>
          </a:xfrm>
          <a:prstGeom prst="rect">
            <a:avLst/>
          </a:prstGeom>
        </p:spPr>
      </p:pic>
    </p:spTree>
    <p:extLst>
      <p:ext uri="{BB962C8B-B14F-4D97-AF65-F5344CB8AC3E}">
        <p14:creationId xmlns:p14="http://schemas.microsoft.com/office/powerpoint/2010/main" val="1620101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Driver unavailable</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339473"/>
            <a:ext cx="3200400" cy="923330"/>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Driver unavailable</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Before confirming the reservation, if all the drivers of the selected service are offline, an alert message is displayed: "sorry unavailable". then the customer can notify that there are no more drivers online for the selected category.</a:t>
            </a:r>
          </a:p>
        </p:txBody>
      </p:sp>
      <p:pic>
        <p:nvPicPr>
          <p:cNvPr id="3" name="Picture 2">
            <a:extLst>
              <a:ext uri="{FF2B5EF4-FFF2-40B4-BE49-F238E27FC236}">
                <a16:creationId xmlns:a16="http://schemas.microsoft.com/office/drawing/2014/main" id="{CAAD85B6-D94F-4AA0-B7EF-D326CB464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827" y="361950"/>
            <a:ext cx="2375044" cy="5143500"/>
          </a:xfrm>
          <a:prstGeom prst="rect">
            <a:avLst/>
          </a:prstGeom>
        </p:spPr>
      </p:pic>
    </p:spTree>
    <p:extLst>
      <p:ext uri="{BB962C8B-B14F-4D97-AF65-F5344CB8AC3E}">
        <p14:creationId xmlns:p14="http://schemas.microsoft.com/office/powerpoint/2010/main" val="915698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Cancel the reservation</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876657"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416417"/>
            <a:ext cx="3200400" cy="769441"/>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Reservation canceled</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After clicking the cancel button, the customer needs to select one of the reasons listed in the application and needs to give a comment about the cancellation of the reservation.</a:t>
            </a:r>
            <a:endParaRPr lang="fr-FR"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4AF0B8CD-5A1E-447A-8DA6-82817C3F6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61950"/>
            <a:ext cx="2375044" cy="5143500"/>
          </a:xfrm>
          <a:prstGeom prst="rect">
            <a:avLst/>
          </a:prstGeom>
        </p:spPr>
      </p:pic>
      <p:pic>
        <p:nvPicPr>
          <p:cNvPr id="10" name="Picture 9">
            <a:extLst>
              <a:ext uri="{FF2B5EF4-FFF2-40B4-BE49-F238E27FC236}">
                <a16:creationId xmlns:a16="http://schemas.microsoft.com/office/drawing/2014/main" id="{92B1BF14-68FF-44BF-8E75-64CC78A22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1756" y="361950"/>
            <a:ext cx="2375044" cy="5143500"/>
          </a:xfrm>
          <a:prstGeom prst="rect">
            <a:avLst/>
          </a:prstGeom>
        </p:spPr>
      </p:pic>
    </p:spTree>
    <p:extLst>
      <p:ext uri="{BB962C8B-B14F-4D97-AF65-F5344CB8AC3E}">
        <p14:creationId xmlns:p14="http://schemas.microsoft.com/office/powerpoint/2010/main" val="1906068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pic>
        <p:nvPicPr>
          <p:cNvPr id="37" name="Picture 36">
            <a:extLst>
              <a:ext uri="{FF2B5EF4-FFF2-40B4-BE49-F238E27FC236}">
                <a16:creationId xmlns:a16="http://schemas.microsoft.com/office/drawing/2014/main" id="{30C35908-F36C-4C8F-8A22-F6CC86647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240" y="784214"/>
            <a:ext cx="2009037" cy="4086425"/>
          </a:xfrm>
          <a:prstGeom prst="rect">
            <a:avLst/>
          </a:prstGeom>
        </p:spPr>
      </p:pic>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Reservation notification</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876657"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493361"/>
            <a:ext cx="3200400" cy="615553"/>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Notification</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Once the captain accepts the booking, the client receives notification of the captain's detail and mobile phone number.</a:t>
            </a:r>
          </a:p>
        </p:txBody>
      </p:sp>
      <p:pic>
        <p:nvPicPr>
          <p:cNvPr id="3" name="Picture 2">
            <a:extLst>
              <a:ext uri="{FF2B5EF4-FFF2-40B4-BE49-F238E27FC236}">
                <a16:creationId xmlns:a16="http://schemas.microsoft.com/office/drawing/2014/main" id="{2E7FCBE6-96F7-4BE7-A573-E93B65E3F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3499" y="1005617"/>
            <a:ext cx="1912606" cy="3584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717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775849" y="-2151240"/>
            <a:ext cx="537795" cy="5185063"/>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After the driver accepts the booking</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85943" y="2827427"/>
            <a:ext cx="876657"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638800" y="2493361"/>
            <a:ext cx="3200400" cy="615553"/>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Notification</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After the driver accepts the booking, the customer receives a notification about the captain's details and his mobile phone number.</a:t>
            </a:r>
          </a:p>
        </p:txBody>
      </p:sp>
      <p:pic>
        <p:nvPicPr>
          <p:cNvPr id="3" name="Picture 2">
            <a:extLst>
              <a:ext uri="{FF2B5EF4-FFF2-40B4-BE49-F238E27FC236}">
                <a16:creationId xmlns:a16="http://schemas.microsoft.com/office/drawing/2014/main" id="{41569339-6D2D-4B11-B999-B3B7B5CC83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156" y="361950"/>
            <a:ext cx="2375044" cy="5143500"/>
          </a:xfrm>
          <a:prstGeom prst="rect">
            <a:avLst/>
          </a:prstGeom>
        </p:spPr>
      </p:pic>
    </p:spTree>
    <p:extLst>
      <p:ext uri="{BB962C8B-B14F-4D97-AF65-F5344CB8AC3E}">
        <p14:creationId xmlns:p14="http://schemas.microsoft.com/office/powerpoint/2010/main" val="4026394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Driver on the way</a:t>
            </a:r>
          </a:p>
        </p:txBody>
      </p:sp>
      <p:sp>
        <p:nvSpPr>
          <p:cNvPr id="43" name="Inhaltsplatzhalter 4">
            <a:extLst>
              <a:ext uri="{FF2B5EF4-FFF2-40B4-BE49-F238E27FC236}">
                <a16:creationId xmlns:a16="http://schemas.microsoft.com/office/drawing/2014/main" id="{20D1FA6C-BD09-4371-844B-470E898660E5}"/>
              </a:ext>
            </a:extLst>
          </p:cNvPr>
          <p:cNvSpPr txBox="1">
            <a:spLocks/>
          </p:cNvSpPr>
          <p:nvPr/>
        </p:nvSpPr>
        <p:spPr>
          <a:xfrm>
            <a:off x="982980" y="808285"/>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Last name</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see the captain's name in the trip start page.</a:t>
            </a:r>
            <a:endPar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Inhaltsplatzhalter 4">
            <a:extLst>
              <a:ext uri="{FF2B5EF4-FFF2-40B4-BE49-F238E27FC236}">
                <a16:creationId xmlns:a16="http://schemas.microsoft.com/office/drawing/2014/main" id="{447F8E0E-86FD-4CAC-B402-5065854EB16A}"/>
              </a:ext>
            </a:extLst>
          </p:cNvPr>
          <p:cNvSpPr txBox="1">
            <a:spLocks/>
          </p:cNvSpPr>
          <p:nvPr/>
        </p:nvSpPr>
        <p:spPr>
          <a:xfrm>
            <a:off x="982980" y="1375913"/>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Vehicle name</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see the name of the captain's vehicle on the start trip page.</a:t>
            </a:r>
          </a:p>
        </p:txBody>
      </p:sp>
      <p:sp>
        <p:nvSpPr>
          <p:cNvPr id="45" name="Inhaltsplatzhalter 4">
            <a:extLst>
              <a:ext uri="{FF2B5EF4-FFF2-40B4-BE49-F238E27FC236}">
                <a16:creationId xmlns:a16="http://schemas.microsoft.com/office/drawing/2014/main" id="{CC9F9EBF-9119-440C-A767-BD1C42BB6465}"/>
              </a:ext>
            </a:extLst>
          </p:cNvPr>
          <p:cNvSpPr txBox="1">
            <a:spLocks/>
          </p:cNvSpPr>
          <p:nvPr/>
        </p:nvSpPr>
        <p:spPr>
          <a:xfrm>
            <a:off x="963102" y="1965216"/>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Vehicle number </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see the vehicle number in the start trip page.</a:t>
            </a:r>
            <a:endParaRPr lang="en-US" sz="1000" dirty="0">
              <a:solidFill>
                <a:schemeClr val="tx1"/>
              </a:solidFill>
              <a:latin typeface="+mj-lt"/>
            </a:endParaRPr>
          </a:p>
        </p:txBody>
      </p:sp>
      <p:sp>
        <p:nvSpPr>
          <p:cNvPr id="46" name="Inhaltsplatzhalter 4">
            <a:extLst>
              <a:ext uri="{FF2B5EF4-FFF2-40B4-BE49-F238E27FC236}">
                <a16:creationId xmlns:a16="http://schemas.microsoft.com/office/drawing/2014/main" id="{CDCE4FC5-874B-4E81-80BF-130D6F431A55}"/>
              </a:ext>
            </a:extLst>
          </p:cNvPr>
          <p:cNvSpPr txBox="1">
            <a:spLocks/>
          </p:cNvSpPr>
          <p:nvPr/>
        </p:nvSpPr>
        <p:spPr>
          <a:xfrm>
            <a:off x="963103" y="2564228"/>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Driver distance </a:t>
            </a:r>
            <a:br>
              <a:rPr lang="en-US" sz="1400" b="1" dirty="0">
                <a:solidFill>
                  <a:schemeClr val="tx1"/>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see the driver distance in the trip start page</a:t>
            </a:r>
            <a:endParaRPr lang="en-US" sz="1000" dirty="0">
              <a:solidFill>
                <a:schemeClr val="tx1"/>
              </a:solidFill>
              <a:latin typeface="+mj-lt"/>
            </a:endParaRPr>
          </a:p>
        </p:txBody>
      </p:sp>
      <p:sp>
        <p:nvSpPr>
          <p:cNvPr id="50" name="Arrow: Left 49">
            <a:extLst>
              <a:ext uri="{FF2B5EF4-FFF2-40B4-BE49-F238E27FC236}">
                <a16:creationId xmlns:a16="http://schemas.microsoft.com/office/drawing/2014/main" id="{B41FE693-5C38-44C7-998A-AD8A916F58E6}"/>
              </a:ext>
            </a:extLst>
          </p:cNvPr>
          <p:cNvSpPr/>
          <p:nvPr/>
        </p:nvSpPr>
        <p:spPr>
          <a:xfrm>
            <a:off x="4495800" y="2378700"/>
            <a:ext cx="980253" cy="335085"/>
          </a:xfrm>
          <a:prstGeom prst="leftArrow">
            <a:avLst/>
          </a:prstGeom>
          <a:solidFill>
            <a:srgbClr val="F7D618"/>
          </a:solidFill>
          <a:ln>
            <a:solidFill>
              <a:srgbClr val="F7D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Start ride</a:t>
            </a:r>
            <a:endParaRPr lang="en-IN" sz="1000" dirty="0"/>
          </a:p>
        </p:txBody>
      </p:sp>
      <p:sp>
        <p:nvSpPr>
          <p:cNvPr id="39" name="Inhaltsplatzhalter 4">
            <a:extLst>
              <a:ext uri="{FF2B5EF4-FFF2-40B4-BE49-F238E27FC236}">
                <a16:creationId xmlns:a16="http://schemas.microsoft.com/office/drawing/2014/main" id="{6CC70E6F-7819-438D-9DB1-BA7E5D118FC4}"/>
              </a:ext>
            </a:extLst>
          </p:cNvPr>
          <p:cNvSpPr txBox="1">
            <a:spLocks/>
          </p:cNvSpPr>
          <p:nvPr/>
        </p:nvSpPr>
        <p:spPr>
          <a:xfrm>
            <a:off x="963103" y="3182095"/>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mj-lt"/>
              </a:rPr>
              <a:t>Duration </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client can see the duration of the arrival of the captain at the starting point</a:t>
            </a:r>
            <a:endParaRPr lang="en-US" sz="1000" dirty="0">
              <a:solidFill>
                <a:schemeClr val="tx1"/>
              </a:solidFill>
              <a:latin typeface="+mj-lt"/>
            </a:endParaRPr>
          </a:p>
        </p:txBody>
      </p:sp>
      <p:sp>
        <p:nvSpPr>
          <p:cNvPr id="40" name="Inhaltsplatzhalter 4">
            <a:extLst>
              <a:ext uri="{FF2B5EF4-FFF2-40B4-BE49-F238E27FC236}">
                <a16:creationId xmlns:a16="http://schemas.microsoft.com/office/drawing/2014/main" id="{5F0ED885-17E9-4BD8-8764-8A57E32C3DEE}"/>
              </a:ext>
            </a:extLst>
          </p:cNvPr>
          <p:cNvSpPr txBox="1">
            <a:spLocks/>
          </p:cNvSpPr>
          <p:nvPr/>
        </p:nvSpPr>
        <p:spPr>
          <a:xfrm>
            <a:off x="953033" y="3741066"/>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mj-lt"/>
              </a:rPr>
              <a:t>Total Price Approx.</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see the total fare approx. for the total trip.</a:t>
            </a:r>
            <a:endParaRPr lang="en-US" sz="1000" dirty="0">
              <a:solidFill>
                <a:schemeClr val="tx1"/>
              </a:solidFill>
              <a:latin typeface="+mj-lt"/>
            </a:endParaRPr>
          </a:p>
        </p:txBody>
      </p:sp>
      <p:sp>
        <p:nvSpPr>
          <p:cNvPr id="41" name="Inhaltsplatzhalter 4">
            <a:extLst>
              <a:ext uri="{FF2B5EF4-FFF2-40B4-BE49-F238E27FC236}">
                <a16:creationId xmlns:a16="http://schemas.microsoft.com/office/drawing/2014/main" id="{0F444551-4718-452C-97DE-62088359652E}"/>
              </a:ext>
            </a:extLst>
          </p:cNvPr>
          <p:cNvSpPr txBox="1">
            <a:spLocks/>
          </p:cNvSpPr>
          <p:nvPr/>
        </p:nvSpPr>
        <p:spPr>
          <a:xfrm>
            <a:off x="953034" y="4353940"/>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mj-lt"/>
              </a:rPr>
              <a:t>duty charge </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see the total service charge for the company</a:t>
            </a:r>
            <a:endParaRPr lang="en-US" sz="1000" dirty="0">
              <a:solidFill>
                <a:schemeClr val="tx1"/>
              </a:solidFill>
              <a:latin typeface="+mj-lt"/>
            </a:endParaRPr>
          </a:p>
        </p:txBody>
      </p:sp>
      <p:pic>
        <p:nvPicPr>
          <p:cNvPr id="4" name="Picture 3">
            <a:extLst>
              <a:ext uri="{FF2B5EF4-FFF2-40B4-BE49-F238E27FC236}">
                <a16:creationId xmlns:a16="http://schemas.microsoft.com/office/drawing/2014/main" id="{E15660CD-8AC5-4107-8E90-2C675B6EB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71450"/>
            <a:ext cx="2375044" cy="5143500"/>
          </a:xfrm>
          <a:prstGeom prst="rect">
            <a:avLst/>
          </a:prstGeom>
        </p:spPr>
      </p:pic>
    </p:spTree>
    <p:extLst>
      <p:ext uri="{BB962C8B-B14F-4D97-AF65-F5344CB8AC3E}">
        <p14:creationId xmlns:p14="http://schemas.microsoft.com/office/powerpoint/2010/main" val="2900296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 presetClass="entr" presetSubtype="2" accel="20000" decel="8000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500" fill="hold"/>
                                        <p:tgtEl>
                                          <p:spTgt spid="43"/>
                                        </p:tgtEl>
                                        <p:attrNameLst>
                                          <p:attrName>ppt_x</p:attrName>
                                        </p:attrNameLst>
                                      </p:cBhvr>
                                      <p:tavLst>
                                        <p:tav tm="0">
                                          <p:val>
                                            <p:strVal val="1+#ppt_w/2"/>
                                          </p:val>
                                        </p:tav>
                                        <p:tav tm="100000">
                                          <p:val>
                                            <p:strVal val="#ppt_x"/>
                                          </p:val>
                                        </p:tav>
                                      </p:tavLst>
                                    </p:anim>
                                    <p:anim calcmode="lin" valueType="num">
                                      <p:cBhvr additive="base">
                                        <p:cTn id="11" dur="500" fill="hold"/>
                                        <p:tgtEl>
                                          <p:spTgt spid="43"/>
                                        </p:tgtEl>
                                        <p:attrNameLst>
                                          <p:attrName>ppt_y</p:attrName>
                                        </p:attrNameLst>
                                      </p:cBhvr>
                                      <p:tavLst>
                                        <p:tav tm="0">
                                          <p:val>
                                            <p:strVal val="#ppt_y"/>
                                          </p:val>
                                        </p:tav>
                                        <p:tav tm="100000">
                                          <p:val>
                                            <p:strVal val="#ppt_y"/>
                                          </p:val>
                                        </p:tav>
                                      </p:tavLst>
                                    </p:anim>
                                  </p:childTnLst>
                                </p:cTn>
                              </p:par>
                              <p:par>
                                <p:cTn id="12" presetID="2" presetClass="entr" presetSubtype="2" accel="20000" decel="8000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1+#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par>
                                <p:cTn id="16" presetID="2" presetClass="entr" presetSubtype="2" accel="20000" decel="8000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par>
                                <p:cTn id="20" presetID="2" presetClass="entr" presetSubtype="2" accel="20000" decel="8000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1+#ppt_w/2"/>
                                          </p:val>
                                        </p:tav>
                                        <p:tav tm="100000">
                                          <p:val>
                                            <p:strVal val="#ppt_x"/>
                                          </p:val>
                                        </p:tav>
                                      </p:tavLst>
                                    </p:anim>
                                    <p:anim calcmode="lin" valueType="num">
                                      <p:cBhvr additive="base">
                                        <p:cTn id="23" dur="500" fill="hold"/>
                                        <p:tgtEl>
                                          <p:spTgt spid="46"/>
                                        </p:tgtEl>
                                        <p:attrNameLst>
                                          <p:attrName>ppt_y</p:attrName>
                                        </p:attrNameLst>
                                      </p:cBhvr>
                                      <p:tavLst>
                                        <p:tav tm="0">
                                          <p:val>
                                            <p:strVal val="#ppt_y"/>
                                          </p:val>
                                        </p:tav>
                                        <p:tav tm="100000">
                                          <p:val>
                                            <p:strVal val="#ppt_y"/>
                                          </p:val>
                                        </p:tav>
                                      </p:tavLst>
                                    </p:anim>
                                  </p:childTnLst>
                                </p:cTn>
                              </p:par>
                              <p:par>
                                <p:cTn id="24" presetID="2" presetClass="entr" presetSubtype="2" accel="20000" decel="8000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1+#ppt_w/2"/>
                                          </p:val>
                                        </p:tav>
                                        <p:tav tm="100000">
                                          <p:val>
                                            <p:strVal val="#ppt_x"/>
                                          </p:val>
                                        </p:tav>
                                      </p:tavLst>
                                    </p:anim>
                                    <p:anim calcmode="lin" valueType="num">
                                      <p:cBhvr additive="base">
                                        <p:cTn id="27" dur="500" fill="hold"/>
                                        <p:tgtEl>
                                          <p:spTgt spid="39"/>
                                        </p:tgtEl>
                                        <p:attrNameLst>
                                          <p:attrName>ppt_y</p:attrName>
                                        </p:attrNameLst>
                                      </p:cBhvr>
                                      <p:tavLst>
                                        <p:tav tm="0">
                                          <p:val>
                                            <p:strVal val="#ppt_y"/>
                                          </p:val>
                                        </p:tav>
                                        <p:tav tm="100000">
                                          <p:val>
                                            <p:strVal val="#ppt_y"/>
                                          </p:val>
                                        </p:tav>
                                      </p:tavLst>
                                    </p:anim>
                                  </p:childTnLst>
                                </p:cTn>
                              </p:par>
                              <p:par>
                                <p:cTn id="28" presetID="2" presetClass="entr" presetSubtype="2" accel="20000" decel="8000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1+#ppt_w/2"/>
                                          </p:val>
                                        </p:tav>
                                        <p:tav tm="100000">
                                          <p:val>
                                            <p:strVal val="#ppt_x"/>
                                          </p:val>
                                        </p:tav>
                                      </p:tavLst>
                                    </p:anim>
                                    <p:anim calcmode="lin" valueType="num">
                                      <p:cBhvr additive="base">
                                        <p:cTn id="31" dur="500" fill="hold"/>
                                        <p:tgtEl>
                                          <p:spTgt spid="40"/>
                                        </p:tgtEl>
                                        <p:attrNameLst>
                                          <p:attrName>ppt_y</p:attrName>
                                        </p:attrNameLst>
                                      </p:cBhvr>
                                      <p:tavLst>
                                        <p:tav tm="0">
                                          <p:val>
                                            <p:strVal val="#ppt_y"/>
                                          </p:val>
                                        </p:tav>
                                        <p:tav tm="100000">
                                          <p:val>
                                            <p:strVal val="#ppt_y"/>
                                          </p:val>
                                        </p:tav>
                                      </p:tavLst>
                                    </p:anim>
                                  </p:childTnLst>
                                </p:cTn>
                              </p:par>
                              <p:par>
                                <p:cTn id="32" presetID="2" presetClass="entr" presetSubtype="2" accel="20000" decel="8000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1+#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5" grpId="0"/>
      <p:bldP spid="46" grpId="0"/>
      <p:bldP spid="39" grpId="0"/>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Driver on the way</a:t>
            </a:r>
          </a:p>
        </p:txBody>
      </p:sp>
      <p:sp>
        <p:nvSpPr>
          <p:cNvPr id="43" name="Inhaltsplatzhalter 4">
            <a:extLst>
              <a:ext uri="{FF2B5EF4-FFF2-40B4-BE49-F238E27FC236}">
                <a16:creationId xmlns:a16="http://schemas.microsoft.com/office/drawing/2014/main" id="{20D1FA6C-BD09-4371-844B-470E898660E5}"/>
              </a:ext>
            </a:extLst>
          </p:cNvPr>
          <p:cNvSpPr txBox="1">
            <a:spLocks/>
          </p:cNvSpPr>
          <p:nvPr/>
        </p:nvSpPr>
        <p:spPr>
          <a:xfrm>
            <a:off x="976901" y="1165598"/>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Homepage</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the customer needs to go to the homepage During the ride he needs to click the home button.</a:t>
            </a:r>
            <a:endPar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Inhaltsplatzhalter 4">
            <a:extLst>
              <a:ext uri="{FF2B5EF4-FFF2-40B4-BE49-F238E27FC236}">
                <a16:creationId xmlns:a16="http://schemas.microsoft.com/office/drawing/2014/main" id="{447F8E0E-86FD-4CAC-B402-5065854EB16A}"/>
              </a:ext>
            </a:extLst>
          </p:cNvPr>
          <p:cNvSpPr txBox="1">
            <a:spLocks/>
          </p:cNvSpPr>
          <p:nvPr/>
        </p:nvSpPr>
        <p:spPr>
          <a:xfrm>
            <a:off x="976901" y="1794308"/>
            <a:ext cx="3262963"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To call</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you click the call button a call will be made to the driver.</a:t>
            </a:r>
          </a:p>
        </p:txBody>
      </p:sp>
      <p:sp>
        <p:nvSpPr>
          <p:cNvPr id="45" name="Inhaltsplatzhalter 4">
            <a:extLst>
              <a:ext uri="{FF2B5EF4-FFF2-40B4-BE49-F238E27FC236}">
                <a16:creationId xmlns:a16="http://schemas.microsoft.com/office/drawing/2014/main" id="{CC9F9EBF-9119-440C-A767-BD1C42BB6465}"/>
              </a:ext>
            </a:extLst>
          </p:cNvPr>
          <p:cNvSpPr txBox="1">
            <a:spLocks/>
          </p:cNvSpPr>
          <p:nvPr/>
        </p:nvSpPr>
        <p:spPr>
          <a:xfrm>
            <a:off x="971396" y="2415194"/>
            <a:ext cx="3262963" cy="64633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To share</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After starting the customer journey, if the customer wants to share their live location with their friends or family, they need to click the share button.</a:t>
            </a:r>
            <a:endParaRPr lang="fr-FR"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Inhaltsplatzhalter 4">
            <a:extLst>
              <a:ext uri="{FF2B5EF4-FFF2-40B4-BE49-F238E27FC236}">
                <a16:creationId xmlns:a16="http://schemas.microsoft.com/office/drawing/2014/main" id="{CDCE4FC5-874B-4E81-80BF-130D6F431A55}"/>
              </a:ext>
            </a:extLst>
          </p:cNvPr>
          <p:cNvSpPr txBox="1">
            <a:spLocks/>
          </p:cNvSpPr>
          <p:nvPr/>
        </p:nvSpPr>
        <p:spPr>
          <a:xfrm>
            <a:off x="968083" y="3197792"/>
            <a:ext cx="3262963" cy="80021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Emergency</a:t>
            </a:r>
            <a:br>
              <a:rPr lang="en-US" sz="1400" b="1" dirty="0">
                <a:solidFill>
                  <a:schemeClr val="tx1"/>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Once the journey begins, the customer needs an emergency, he must click the emergency button and enter the number of the parents or others who must be notified of the emergency.</a:t>
            </a:r>
            <a:endParaRPr lang="en-US" sz="1000" dirty="0">
              <a:solidFill>
                <a:schemeClr val="tx1"/>
              </a:solidFill>
              <a:latin typeface="+mj-lt"/>
            </a:endParaRPr>
          </a:p>
        </p:txBody>
      </p:sp>
      <p:sp>
        <p:nvSpPr>
          <p:cNvPr id="50" name="Arrow: Left 49">
            <a:extLst>
              <a:ext uri="{FF2B5EF4-FFF2-40B4-BE49-F238E27FC236}">
                <a16:creationId xmlns:a16="http://schemas.microsoft.com/office/drawing/2014/main" id="{B41FE693-5C38-44C7-998A-AD8A916F58E6}"/>
              </a:ext>
            </a:extLst>
          </p:cNvPr>
          <p:cNvSpPr/>
          <p:nvPr/>
        </p:nvSpPr>
        <p:spPr>
          <a:xfrm>
            <a:off x="4495800" y="2378700"/>
            <a:ext cx="980253" cy="335085"/>
          </a:xfrm>
          <a:prstGeom prst="leftArrow">
            <a:avLst/>
          </a:prstGeom>
          <a:solidFill>
            <a:srgbClr val="F7D618"/>
          </a:solidFill>
          <a:ln>
            <a:solidFill>
              <a:srgbClr val="F7D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Start ride</a:t>
            </a:r>
            <a:endParaRPr lang="en-IN" sz="1000" dirty="0"/>
          </a:p>
        </p:txBody>
      </p:sp>
      <p:sp>
        <p:nvSpPr>
          <p:cNvPr id="39" name="Inhaltsplatzhalter 4">
            <a:extLst>
              <a:ext uri="{FF2B5EF4-FFF2-40B4-BE49-F238E27FC236}">
                <a16:creationId xmlns:a16="http://schemas.microsoft.com/office/drawing/2014/main" id="{6CC70E6F-7819-438D-9DB1-BA7E5D118FC4}"/>
              </a:ext>
            </a:extLst>
          </p:cNvPr>
          <p:cNvSpPr txBox="1">
            <a:spLocks/>
          </p:cNvSpPr>
          <p:nvPr/>
        </p:nvSpPr>
        <p:spPr>
          <a:xfrm>
            <a:off x="944892" y="4113208"/>
            <a:ext cx="3262963" cy="64633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200" b="1" dirty="0">
                <a:solidFill>
                  <a:srgbClr val="F7D618"/>
                </a:solidFill>
                <a:latin typeface="+mj-lt"/>
              </a:rPr>
              <a:t>To cancel</a:t>
            </a:r>
            <a:br>
              <a:rPr lang="en-US" sz="1400" b="1" dirty="0">
                <a:solidFill>
                  <a:schemeClr val="bg1">
                    <a:lumMod val="50000"/>
                  </a:schemeClr>
                </a:solidFill>
                <a:latin typeface="+mj-lt"/>
              </a:rPr>
            </a:b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customer can cancel the reservation before the start of the trip while the driver is on the way, he needs to click the cancel button.</a:t>
            </a:r>
            <a:endParaRPr lang="fr-FR"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C29DF338-9E8C-4B1F-86C4-994DDA390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635" y="231657"/>
            <a:ext cx="2375044" cy="5143500"/>
          </a:xfrm>
          <a:prstGeom prst="rect">
            <a:avLst/>
          </a:prstGeom>
        </p:spPr>
      </p:pic>
    </p:spTree>
    <p:extLst>
      <p:ext uri="{BB962C8B-B14F-4D97-AF65-F5344CB8AC3E}">
        <p14:creationId xmlns:p14="http://schemas.microsoft.com/office/powerpoint/2010/main" val="2326358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 presetClass="entr" presetSubtype="2" accel="20000" decel="8000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500" fill="hold"/>
                                        <p:tgtEl>
                                          <p:spTgt spid="43"/>
                                        </p:tgtEl>
                                        <p:attrNameLst>
                                          <p:attrName>ppt_x</p:attrName>
                                        </p:attrNameLst>
                                      </p:cBhvr>
                                      <p:tavLst>
                                        <p:tav tm="0">
                                          <p:val>
                                            <p:strVal val="1+#ppt_w/2"/>
                                          </p:val>
                                        </p:tav>
                                        <p:tav tm="100000">
                                          <p:val>
                                            <p:strVal val="#ppt_x"/>
                                          </p:val>
                                        </p:tav>
                                      </p:tavLst>
                                    </p:anim>
                                    <p:anim calcmode="lin" valueType="num">
                                      <p:cBhvr additive="base">
                                        <p:cTn id="11" dur="500" fill="hold"/>
                                        <p:tgtEl>
                                          <p:spTgt spid="43"/>
                                        </p:tgtEl>
                                        <p:attrNameLst>
                                          <p:attrName>ppt_y</p:attrName>
                                        </p:attrNameLst>
                                      </p:cBhvr>
                                      <p:tavLst>
                                        <p:tav tm="0">
                                          <p:val>
                                            <p:strVal val="#ppt_y"/>
                                          </p:val>
                                        </p:tav>
                                        <p:tav tm="100000">
                                          <p:val>
                                            <p:strVal val="#ppt_y"/>
                                          </p:val>
                                        </p:tav>
                                      </p:tavLst>
                                    </p:anim>
                                  </p:childTnLst>
                                </p:cTn>
                              </p:par>
                              <p:par>
                                <p:cTn id="12" presetID="2" presetClass="entr" presetSubtype="2" accel="20000" decel="8000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1+#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par>
                                <p:cTn id="16" presetID="2" presetClass="entr" presetSubtype="2" accel="20000" decel="8000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par>
                                <p:cTn id="20" presetID="2" presetClass="entr" presetSubtype="2" accel="20000" decel="8000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1+#ppt_w/2"/>
                                          </p:val>
                                        </p:tav>
                                        <p:tav tm="100000">
                                          <p:val>
                                            <p:strVal val="#ppt_x"/>
                                          </p:val>
                                        </p:tav>
                                      </p:tavLst>
                                    </p:anim>
                                    <p:anim calcmode="lin" valueType="num">
                                      <p:cBhvr additive="base">
                                        <p:cTn id="23" dur="500" fill="hold"/>
                                        <p:tgtEl>
                                          <p:spTgt spid="46"/>
                                        </p:tgtEl>
                                        <p:attrNameLst>
                                          <p:attrName>ppt_y</p:attrName>
                                        </p:attrNameLst>
                                      </p:cBhvr>
                                      <p:tavLst>
                                        <p:tav tm="0">
                                          <p:val>
                                            <p:strVal val="#ppt_y"/>
                                          </p:val>
                                        </p:tav>
                                        <p:tav tm="100000">
                                          <p:val>
                                            <p:strVal val="#ppt_y"/>
                                          </p:val>
                                        </p:tav>
                                      </p:tavLst>
                                    </p:anim>
                                  </p:childTnLst>
                                </p:cTn>
                              </p:par>
                              <p:par>
                                <p:cTn id="24" presetID="2" presetClass="entr" presetSubtype="2" accel="20000" decel="8000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1+#ppt_w/2"/>
                                          </p:val>
                                        </p:tav>
                                        <p:tav tm="100000">
                                          <p:val>
                                            <p:strVal val="#ppt_x"/>
                                          </p:val>
                                        </p:tav>
                                      </p:tavLst>
                                    </p:anim>
                                    <p:anim calcmode="lin" valueType="num">
                                      <p:cBhvr additive="base">
                                        <p:cTn id="27"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5" grpId="0"/>
      <p:bldP spid="46"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6" name="TextBox 15">
            <a:extLst>
              <a:ext uri="{FF2B5EF4-FFF2-40B4-BE49-F238E27FC236}">
                <a16:creationId xmlns:a16="http://schemas.microsoft.com/office/drawing/2014/main" id="{4C52D8A2-67D1-452E-A822-FDEF2F0131A9}"/>
              </a:ext>
            </a:extLst>
          </p:cNvPr>
          <p:cNvSpPr txBox="1"/>
          <p:nvPr/>
        </p:nvSpPr>
        <p:spPr>
          <a:xfrm>
            <a:off x="5965126" y="1870469"/>
            <a:ext cx="3120553" cy="2308324"/>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Traffic authorizations </a:t>
            </a:r>
          </a:p>
          <a:p>
            <a:pPr algn="ctr"/>
            <a:endPar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000" b="0" i="0" dirty="0">
                <a:solidFill>
                  <a:srgbClr val="202124"/>
                </a:solidFill>
                <a:effectLst/>
                <a:latin typeface="Roboto" panose="02000000000000000000" pitchFamily="2" charset="0"/>
              </a:rPr>
              <a:t>To protect user privacy and detect your current location, apps that use location services must request location permission.</a:t>
            </a:r>
          </a:p>
          <a:p>
            <a:pPr algn="l"/>
            <a:endParaRPr lang="en-US" sz="1000" b="0" i="0" dirty="0">
              <a:solidFill>
                <a:srgbClr val="202124"/>
              </a:solidFill>
              <a:effectLst/>
              <a:latin typeface="Roboto" panose="02000000000000000000" pitchFamily="2" charset="0"/>
            </a:endParaRPr>
          </a:p>
          <a:p>
            <a:pPr algn="l"/>
            <a:r>
              <a:rPr lang="en-US" sz="1000" b="0" i="0" dirty="0">
                <a:solidFill>
                  <a:srgbClr val="202124"/>
                </a:solidFill>
                <a:effectLst/>
                <a:latin typeface="Roboto" panose="02000000000000000000" pitchFamily="2" charset="0"/>
              </a:rPr>
              <a:t>Applications cannot grant permissions automatically, they must be confirmed by the user. The apps. Will ask you to accept each of their permissions the first time you launch them through a popup that asks you to allow or deny each request</a:t>
            </a:r>
          </a:p>
          <a:p>
            <a:pPr algn="l"/>
            <a:endParaRPr lang="fr-FR" sz="1000" b="0" i="0" dirty="0">
              <a:solidFill>
                <a:srgbClr val="202124"/>
              </a:solidFill>
              <a:effectLst/>
              <a:latin typeface="Roboto" panose="02000000000000000000" pitchFamily="2" charset="0"/>
            </a:endParaRPr>
          </a:p>
          <a:p>
            <a:pPr algn="l"/>
            <a:endParaRPr lang="en-US" sz="1000" b="0" i="0" dirty="0">
              <a:solidFill>
                <a:srgbClr val="202124"/>
              </a:solidFill>
              <a:effectLst/>
              <a:latin typeface="Roboto" panose="02000000000000000000" pitchFamily="2" charset="0"/>
            </a:endParaRPr>
          </a:p>
          <a:p>
            <a:br>
              <a:rPr lang="en-US" sz="1000" dirty="0"/>
            </a:br>
            <a:endPar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solidFill>
                <a:schemeClr val="bg1"/>
              </a:solidFill>
            </a:endParaRPr>
          </a:p>
          <a:p>
            <a:pPr algn="ctr"/>
            <a:r>
              <a:rPr lang="en-US" dirty="0">
                <a:solidFill>
                  <a:schemeClr val="bg1"/>
                </a:solidFill>
              </a:rPr>
              <a:t>Traffic authorizations</a:t>
            </a:r>
          </a:p>
          <a:p>
            <a:pPr algn="ctr"/>
            <a:endParaRPr lang="en-US" dirty="0">
              <a:solidFill>
                <a:schemeClr val="bg1"/>
              </a:solidFill>
            </a:endParaRPr>
          </a:p>
        </p:txBody>
      </p:sp>
      <p:cxnSp>
        <p:nvCxnSpPr>
          <p:cNvPr id="41" name="Straight Connector 40">
            <a:extLst>
              <a:ext uri="{FF2B5EF4-FFF2-40B4-BE49-F238E27FC236}">
                <a16:creationId xmlns:a16="http://schemas.microsoft.com/office/drawing/2014/main" id="{6DAB889D-23AA-4303-8597-E3D6EB460864}"/>
              </a:ext>
            </a:extLst>
          </p:cNvPr>
          <p:cNvCxnSpPr>
            <a:cxnSpLocks/>
          </p:cNvCxnSpPr>
          <p:nvPr/>
        </p:nvCxnSpPr>
        <p:spPr>
          <a:xfrm flipH="1">
            <a:off x="5364656" y="2894813"/>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4AEF606-AD12-4675-8156-E710E4D5E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756" y="361950"/>
            <a:ext cx="2375044" cy="5143500"/>
          </a:xfrm>
          <a:prstGeom prst="rect">
            <a:avLst/>
          </a:prstGeom>
        </p:spPr>
      </p:pic>
    </p:spTree>
    <p:extLst>
      <p:ext uri="{BB962C8B-B14F-4D97-AF65-F5344CB8AC3E}">
        <p14:creationId xmlns:p14="http://schemas.microsoft.com/office/powerpoint/2010/main" val="2890020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pic>
        <p:nvPicPr>
          <p:cNvPr id="37" name="Picture 36">
            <a:extLst>
              <a:ext uri="{FF2B5EF4-FFF2-40B4-BE49-F238E27FC236}">
                <a16:creationId xmlns:a16="http://schemas.microsoft.com/office/drawing/2014/main" id="{30C35908-F36C-4C8F-8A22-F6CC86647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240" y="784214"/>
            <a:ext cx="2009037" cy="4086425"/>
          </a:xfrm>
          <a:prstGeom prst="rect">
            <a:avLst/>
          </a:prstGeom>
        </p:spPr>
      </p:pic>
      <p:sp>
        <p:nvSpPr>
          <p:cNvPr id="42" name="Rectangle 41">
            <a:extLst>
              <a:ext uri="{FF2B5EF4-FFF2-40B4-BE49-F238E27FC236}">
                <a16:creationId xmlns:a16="http://schemas.microsoft.com/office/drawing/2014/main" id="{A9146A47-F48B-457D-926B-9493B2B6C7A8}"/>
              </a:ext>
            </a:extLst>
          </p:cNvPr>
          <p:cNvSpPr/>
          <p:nvPr/>
        </p:nvSpPr>
        <p:spPr>
          <a:xfrm rot="5400000">
            <a:off x="2124211" y="-2499601"/>
            <a:ext cx="537795" cy="5881786"/>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Notification of arrival at the starting point location</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37277" y="2457900"/>
            <a:ext cx="876657"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1E03B51-A196-4D10-8EE5-9E51DEBE5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317" y="1004171"/>
            <a:ext cx="1906683" cy="3584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FAC2C501-0D55-4CB2-9E94-7322B731E1AA}"/>
              </a:ext>
            </a:extLst>
          </p:cNvPr>
          <p:cNvSpPr txBox="1"/>
          <p:nvPr/>
        </p:nvSpPr>
        <p:spPr>
          <a:xfrm>
            <a:off x="5788913" y="2031934"/>
            <a:ext cx="3297831" cy="769441"/>
          </a:xfrm>
          <a:prstGeom prst="rect">
            <a:avLst/>
          </a:prstGeom>
          <a:noFill/>
          <a:ln w="6350">
            <a:noFill/>
            <a:prstDash val="dash"/>
          </a:ln>
        </p:spPr>
        <p:txBody>
          <a:bodyPr wrap="square" lIns="0" tIns="0" rIns="0" bIns="0" rtlCol="0" anchor="ctr">
            <a:spAutoFit/>
          </a:bodyPr>
          <a:lstStyle/>
          <a:p>
            <a:pPr algn="ctr"/>
            <a:r>
              <a:rPr lang="en-US" sz="1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Notify</a:t>
            </a:r>
          </a:p>
          <a:p>
            <a:pPr algn="ctr"/>
            <a:r>
              <a:rPr lang="en-US" sz="1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Once the captain reaches the client's starting point location, the captain sends a notification to the client.</a:t>
            </a:r>
          </a:p>
          <a:p>
            <a:pPr algn="ctr"/>
            <a:r>
              <a:rPr lang="en-US" sz="1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The client may receive a notification from the captain that he has arrived at the starting point location.</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3117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Beginning of journey</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37277" y="3867150"/>
            <a:ext cx="876657"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715000" y="3334294"/>
            <a:ext cx="3200400" cy="923330"/>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Beginning of journey</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After the captain arrives at the customer's starting point location, the captain begins a journey to drop off the customer at their end point location. The customer can see in the app. Choufli the start route and arrival point location page.</a:t>
            </a:r>
            <a:endParaRPr lang="fr-FR"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95BDFC9D-7957-48F6-90D6-661F5F8C7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9533" y="364304"/>
            <a:ext cx="2375044" cy="5143500"/>
          </a:xfrm>
          <a:prstGeom prst="rect">
            <a:avLst/>
          </a:prstGeom>
        </p:spPr>
      </p:pic>
    </p:spTree>
    <p:extLst>
      <p:ext uri="{BB962C8B-B14F-4D97-AF65-F5344CB8AC3E}">
        <p14:creationId xmlns:p14="http://schemas.microsoft.com/office/powerpoint/2010/main" val="951371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End of journey</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4637277" y="2875262"/>
            <a:ext cx="876657"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CA2C03-11BF-40C9-BBA0-E061CD9097F3}"/>
              </a:ext>
            </a:extLst>
          </p:cNvPr>
          <p:cNvSpPr txBox="1"/>
          <p:nvPr/>
        </p:nvSpPr>
        <p:spPr>
          <a:xfrm>
            <a:off x="5715000" y="2419350"/>
            <a:ext cx="3200400" cy="769441"/>
          </a:xfrm>
          <a:prstGeom prst="rect">
            <a:avLst/>
          </a:prstGeom>
          <a:noFill/>
          <a:ln w="6350">
            <a:noFill/>
            <a:prstDash val="dash"/>
          </a:ln>
        </p:spPr>
        <p:txBody>
          <a:bodyPr wrap="square" lIns="0" tIns="0" rIns="0" bIns="0" rtlCol="0" anchor="ctr">
            <a:spAutoFit/>
          </a:bodyPr>
          <a:lstStyle/>
          <a:p>
            <a:pPr algn="ctr"/>
            <a:r>
              <a:rPr lang="en-US" sz="10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End of journey</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Once the customer arrives at his location point of arrival the captain finishes the trip at its end, the customer receives the trip report once the trip is finished.</a:t>
            </a:r>
            <a:endParaRPr lang="fr-FR"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2043187-22EA-4F7E-9EF4-2697799DF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619" y="361950"/>
            <a:ext cx="2375044" cy="5143500"/>
          </a:xfrm>
          <a:prstGeom prst="rect">
            <a:avLst/>
          </a:prstGeom>
        </p:spPr>
      </p:pic>
    </p:spTree>
    <p:extLst>
      <p:ext uri="{BB962C8B-B14F-4D97-AF65-F5344CB8AC3E}">
        <p14:creationId xmlns:p14="http://schemas.microsoft.com/office/powerpoint/2010/main" val="1594200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Trip report</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347748" y="1263651"/>
            <a:ext cx="59585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030114-430D-42CE-A489-59C2F9BD4B92}"/>
              </a:ext>
            </a:extLst>
          </p:cNvPr>
          <p:cNvSpPr txBox="1"/>
          <p:nvPr/>
        </p:nvSpPr>
        <p:spPr>
          <a:xfrm>
            <a:off x="6159893" y="895350"/>
            <a:ext cx="2929875" cy="615553"/>
          </a:xfrm>
          <a:prstGeom prst="rect">
            <a:avLst/>
          </a:prstGeom>
          <a:noFill/>
          <a:ln w="6350">
            <a:noFill/>
            <a:prstDash val="dash"/>
          </a:ln>
        </p:spPr>
        <p:txBody>
          <a:bodyPr wrap="square" lIns="0" tIns="0" rIns="0" bIns="0" rtlCol="0" anchor="ctr">
            <a:spAutoFit/>
          </a:bodyPr>
          <a:lstStyle/>
          <a:p>
            <a:pPr algn="ctr"/>
            <a:r>
              <a:rPr lang="en-US" sz="10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Trip report</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The customer can receive congratulatory messages in the trip report from Choufli Taxi for each trip completed</a:t>
            </a:r>
          </a:p>
        </p:txBody>
      </p:sp>
      <p:sp>
        <p:nvSpPr>
          <p:cNvPr id="3" name="TextBox 2">
            <a:extLst>
              <a:ext uri="{FF2B5EF4-FFF2-40B4-BE49-F238E27FC236}">
                <a16:creationId xmlns:a16="http://schemas.microsoft.com/office/drawing/2014/main" id="{5F8B5EEF-1B6E-4427-BE1D-2FCC444B77FC}"/>
              </a:ext>
            </a:extLst>
          </p:cNvPr>
          <p:cNvSpPr txBox="1"/>
          <p:nvPr/>
        </p:nvSpPr>
        <p:spPr>
          <a:xfrm>
            <a:off x="1029338" y="1500485"/>
            <a:ext cx="2184108" cy="461665"/>
          </a:xfrm>
          <a:prstGeom prst="rect">
            <a:avLst/>
          </a:prstGeom>
          <a:noFill/>
          <a:ln w="6350">
            <a:noFill/>
            <a:prstDash val="dash"/>
          </a:ln>
        </p:spPr>
        <p:txBody>
          <a:bodyPr wrap="square" lIns="0" tIns="0" rIns="0" bIns="0" rtlCol="0" anchor="ctr">
            <a:spAutoFit/>
          </a:bodyPr>
          <a:lstStyle/>
          <a:p>
            <a:pPr algn="ctr"/>
            <a:r>
              <a:rPr lang="en-US" sz="1000" b="1" dirty="0">
                <a:latin typeface="Open Sans" panose="020B0606030504020204" pitchFamily="34" charset="0"/>
                <a:ea typeface="Open Sans" panose="020B0606030504020204" pitchFamily="34" charset="0"/>
                <a:cs typeface="Open Sans" panose="020B0606030504020204" pitchFamily="34" charset="0"/>
              </a:rPr>
              <a:t>Company Commission</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The customer can see the company commission in the trip report.</a:t>
            </a:r>
          </a:p>
        </p:txBody>
      </p:sp>
      <p:cxnSp>
        <p:nvCxnSpPr>
          <p:cNvPr id="41" name="Straight Connector 40">
            <a:extLst>
              <a:ext uri="{FF2B5EF4-FFF2-40B4-BE49-F238E27FC236}">
                <a16:creationId xmlns:a16="http://schemas.microsoft.com/office/drawing/2014/main" id="{D849351A-3FF3-4C87-8A73-B1B5D3894464}"/>
              </a:ext>
            </a:extLst>
          </p:cNvPr>
          <p:cNvCxnSpPr>
            <a:cxnSpLocks/>
          </p:cNvCxnSpPr>
          <p:nvPr/>
        </p:nvCxnSpPr>
        <p:spPr>
          <a:xfrm flipH="1">
            <a:off x="3149892" y="1791841"/>
            <a:ext cx="398465"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7B3AC9E-2B97-4FDC-BB43-AEAA57B3D89A}"/>
              </a:ext>
            </a:extLst>
          </p:cNvPr>
          <p:cNvSpPr txBox="1"/>
          <p:nvPr/>
        </p:nvSpPr>
        <p:spPr>
          <a:xfrm>
            <a:off x="6647373" y="2338685"/>
            <a:ext cx="2184108" cy="461665"/>
          </a:xfrm>
          <a:prstGeom prst="rect">
            <a:avLst/>
          </a:prstGeom>
          <a:noFill/>
          <a:ln w="6350">
            <a:noFill/>
            <a:prstDash val="dash"/>
          </a:ln>
        </p:spPr>
        <p:txBody>
          <a:bodyPr wrap="square" lIns="0" tIns="0" rIns="0" bIns="0" rtlCol="0" anchor="ctr">
            <a:spAutoFit/>
          </a:bodyPr>
          <a:lstStyle/>
          <a:p>
            <a:pPr algn="ctr"/>
            <a:r>
              <a:rPr lang="en-US" sz="10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Bid amount</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The customer can see the company's offers in the trip report.</a:t>
            </a:r>
          </a:p>
        </p:txBody>
      </p:sp>
      <p:sp>
        <p:nvSpPr>
          <p:cNvPr id="13" name="TextBox 12">
            <a:extLst>
              <a:ext uri="{FF2B5EF4-FFF2-40B4-BE49-F238E27FC236}">
                <a16:creationId xmlns:a16="http://schemas.microsoft.com/office/drawing/2014/main" id="{7C1A58BC-09CE-4EFE-AD79-3979549B30D0}"/>
              </a:ext>
            </a:extLst>
          </p:cNvPr>
          <p:cNvSpPr txBox="1"/>
          <p:nvPr/>
        </p:nvSpPr>
        <p:spPr>
          <a:xfrm>
            <a:off x="965784" y="2378872"/>
            <a:ext cx="2184108" cy="615553"/>
          </a:xfrm>
          <a:prstGeom prst="rect">
            <a:avLst/>
          </a:prstGeom>
          <a:noFill/>
          <a:ln w="6350">
            <a:noFill/>
            <a:prstDash val="dash"/>
          </a:ln>
        </p:spPr>
        <p:txBody>
          <a:bodyPr wrap="square" lIns="0" tIns="0" rIns="0" bIns="0" rtlCol="0" anchor="ctr">
            <a:spAutoFit/>
          </a:bodyPr>
          <a:lstStyle/>
          <a:p>
            <a:pPr algn="ctr"/>
            <a:r>
              <a:rPr lang="en-US" sz="10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Ratings</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The customer should need to give ratings regarding the app. Choufli Taxi.</a:t>
            </a:r>
            <a:endParaRPr lang="fr-FR"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39EAC74-1024-4CA6-8581-E9C01367C466}"/>
              </a:ext>
            </a:extLst>
          </p:cNvPr>
          <p:cNvSpPr txBox="1"/>
          <p:nvPr/>
        </p:nvSpPr>
        <p:spPr>
          <a:xfrm>
            <a:off x="6644939" y="3494126"/>
            <a:ext cx="2184108" cy="461665"/>
          </a:xfrm>
          <a:prstGeom prst="rect">
            <a:avLst/>
          </a:prstGeom>
          <a:noFill/>
          <a:ln w="6350">
            <a:noFill/>
            <a:prstDash val="dash"/>
          </a:ln>
        </p:spPr>
        <p:txBody>
          <a:bodyPr wrap="square" lIns="0" tIns="0" rIns="0" bIns="0" rtlCol="0" anchor="ctr">
            <a:spAutoFit/>
          </a:bodyPr>
          <a:lstStyle/>
          <a:p>
            <a:pPr algn="ctr"/>
            <a:r>
              <a:rPr lang="en-US" sz="10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Ratings</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If the customer has a revision, he can type in the revision box.</a:t>
            </a:r>
          </a:p>
        </p:txBody>
      </p:sp>
      <p:cxnSp>
        <p:nvCxnSpPr>
          <p:cNvPr id="46" name="Straight Connector 45">
            <a:extLst>
              <a:ext uri="{FF2B5EF4-FFF2-40B4-BE49-F238E27FC236}">
                <a16:creationId xmlns:a16="http://schemas.microsoft.com/office/drawing/2014/main" id="{0847CAF4-A413-45AB-9D7B-DE1E4DD871E1}"/>
              </a:ext>
            </a:extLst>
          </p:cNvPr>
          <p:cNvCxnSpPr>
            <a:cxnSpLocks/>
          </p:cNvCxnSpPr>
          <p:nvPr/>
        </p:nvCxnSpPr>
        <p:spPr>
          <a:xfrm flipH="1">
            <a:off x="3149892" y="2647950"/>
            <a:ext cx="398465"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B1CDC88-A333-4F1B-83D0-665573E869D9}"/>
              </a:ext>
            </a:extLst>
          </p:cNvPr>
          <p:cNvCxnSpPr>
            <a:cxnSpLocks/>
          </p:cNvCxnSpPr>
          <p:nvPr/>
        </p:nvCxnSpPr>
        <p:spPr>
          <a:xfrm>
            <a:off x="5505865" y="1959236"/>
            <a:ext cx="437735"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805874A-9189-4D3B-8DC2-3F4E6065E134}"/>
              </a:ext>
            </a:extLst>
          </p:cNvPr>
          <p:cNvCxnSpPr>
            <a:cxnSpLocks/>
          </p:cNvCxnSpPr>
          <p:nvPr/>
        </p:nvCxnSpPr>
        <p:spPr>
          <a:xfrm>
            <a:off x="5943600" y="1996738"/>
            <a:ext cx="0" cy="581356"/>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74F0CD-8348-4EE6-A9D4-562BCAA3912C}"/>
              </a:ext>
            </a:extLst>
          </p:cNvPr>
          <p:cNvCxnSpPr>
            <a:cxnSpLocks/>
          </p:cNvCxnSpPr>
          <p:nvPr/>
        </p:nvCxnSpPr>
        <p:spPr>
          <a:xfrm>
            <a:off x="5981915" y="2578094"/>
            <a:ext cx="53340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4833D72-B097-429D-A04C-DB5D87926422}"/>
              </a:ext>
            </a:extLst>
          </p:cNvPr>
          <p:cNvCxnSpPr>
            <a:cxnSpLocks/>
          </p:cNvCxnSpPr>
          <p:nvPr/>
        </p:nvCxnSpPr>
        <p:spPr>
          <a:xfrm>
            <a:off x="5544180" y="3181350"/>
            <a:ext cx="437735"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6455128-4177-40EC-8D5D-2F1095988F7A}"/>
              </a:ext>
            </a:extLst>
          </p:cNvPr>
          <p:cNvCxnSpPr>
            <a:cxnSpLocks/>
          </p:cNvCxnSpPr>
          <p:nvPr/>
        </p:nvCxnSpPr>
        <p:spPr>
          <a:xfrm>
            <a:off x="5981915" y="3143602"/>
            <a:ext cx="0" cy="581356"/>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AD5A5C7-2608-400D-88C7-D6CD0180DB1A}"/>
              </a:ext>
            </a:extLst>
          </p:cNvPr>
          <p:cNvCxnSpPr>
            <a:cxnSpLocks/>
          </p:cNvCxnSpPr>
          <p:nvPr/>
        </p:nvCxnSpPr>
        <p:spPr>
          <a:xfrm>
            <a:off x="5943600" y="3718490"/>
            <a:ext cx="53340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DDB84E5-ADFC-454D-82C2-A038CE1A4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3868" y="332202"/>
            <a:ext cx="2375044" cy="5143500"/>
          </a:xfrm>
          <a:prstGeom prst="rect">
            <a:avLst/>
          </a:prstGeom>
        </p:spPr>
      </p:pic>
    </p:spTree>
    <p:extLst>
      <p:ext uri="{BB962C8B-B14F-4D97-AF65-F5344CB8AC3E}">
        <p14:creationId xmlns:p14="http://schemas.microsoft.com/office/powerpoint/2010/main" val="591351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To add</a:t>
            </a:r>
          </a:p>
        </p:txBody>
      </p:sp>
      <p:cxnSp>
        <p:nvCxnSpPr>
          <p:cNvPr id="38" name="Straight Connector 37">
            <a:extLst>
              <a:ext uri="{FF2B5EF4-FFF2-40B4-BE49-F238E27FC236}">
                <a16:creationId xmlns:a16="http://schemas.microsoft.com/office/drawing/2014/main" id="{7DAB9E71-F0A4-43A5-BEC8-A07BA9499D70}"/>
              </a:ext>
            </a:extLst>
          </p:cNvPr>
          <p:cNvCxnSpPr>
            <a:cxnSpLocks/>
          </p:cNvCxnSpPr>
          <p:nvPr/>
        </p:nvCxnSpPr>
        <p:spPr>
          <a:xfrm>
            <a:off x="5347748" y="2045345"/>
            <a:ext cx="59585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030114-430D-42CE-A489-59C2F9BD4B92}"/>
              </a:ext>
            </a:extLst>
          </p:cNvPr>
          <p:cNvSpPr txBox="1"/>
          <p:nvPr/>
        </p:nvSpPr>
        <p:spPr>
          <a:xfrm>
            <a:off x="6159893" y="1753988"/>
            <a:ext cx="2673582" cy="461665"/>
          </a:xfrm>
          <a:prstGeom prst="rect">
            <a:avLst/>
          </a:prstGeom>
          <a:noFill/>
          <a:ln w="6350">
            <a:noFill/>
            <a:prstDash val="dash"/>
          </a:ln>
        </p:spPr>
        <p:txBody>
          <a:bodyPr wrap="square" lIns="0" tIns="0" rIns="0" bIns="0" rtlCol="0" anchor="ctr">
            <a:spAutoFit/>
          </a:bodyPr>
          <a:lstStyle/>
          <a:p>
            <a:pPr algn="ctr"/>
            <a:r>
              <a:rPr lang="en-US" sz="10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To add</a:t>
            </a:r>
          </a:p>
          <a:p>
            <a:pPr algn="ctr"/>
            <a:r>
              <a:rPr lang="en-US" sz="1000" dirty="0">
                <a:latin typeface="Open Sans" panose="020B0606030504020204" pitchFamily="34" charset="0"/>
                <a:ea typeface="Open Sans" panose="020B0606030504020204" pitchFamily="34" charset="0"/>
                <a:cs typeface="Open Sans" panose="020B0606030504020204" pitchFamily="34" charset="0"/>
              </a:rPr>
              <a:t>After the trip report the customer can see advertisement on Choufli app.</a:t>
            </a:r>
            <a:endParaRPr lang="fr-FR"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9" name="Picture 38">
            <a:extLst>
              <a:ext uri="{FF2B5EF4-FFF2-40B4-BE49-F238E27FC236}">
                <a16:creationId xmlns:a16="http://schemas.microsoft.com/office/drawing/2014/main" id="{8872B5C4-CFB7-4600-AAE8-9CC3B82F0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356" y="361950"/>
            <a:ext cx="2375044" cy="5143500"/>
          </a:xfrm>
          <a:prstGeom prst="rect">
            <a:avLst/>
          </a:prstGeom>
        </p:spPr>
      </p:pic>
    </p:spTree>
    <p:extLst>
      <p:ext uri="{BB962C8B-B14F-4D97-AF65-F5344CB8AC3E}">
        <p14:creationId xmlns:p14="http://schemas.microsoft.com/office/powerpoint/2010/main" val="24692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cxnSp>
        <p:nvCxnSpPr>
          <p:cNvPr id="12" name="Straight Connector 11">
            <a:extLst>
              <a:ext uri="{FF2B5EF4-FFF2-40B4-BE49-F238E27FC236}">
                <a16:creationId xmlns:a16="http://schemas.microsoft.com/office/drawing/2014/main" id="{3621429D-418F-473A-8445-B0A7D125ABAA}"/>
              </a:ext>
            </a:extLst>
          </p:cNvPr>
          <p:cNvCxnSpPr>
            <a:cxnSpLocks/>
          </p:cNvCxnSpPr>
          <p:nvPr/>
        </p:nvCxnSpPr>
        <p:spPr>
          <a:xfrm>
            <a:off x="2220150" y="1591349"/>
            <a:ext cx="0" cy="241024"/>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52D8A2-67D1-452E-A822-FDEF2F0131A9}"/>
              </a:ext>
            </a:extLst>
          </p:cNvPr>
          <p:cNvSpPr txBox="1"/>
          <p:nvPr/>
        </p:nvSpPr>
        <p:spPr>
          <a:xfrm>
            <a:off x="1382437" y="1985448"/>
            <a:ext cx="1861697" cy="169277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trip</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see the current trip</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location of the customer's departure point and arrival point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Status</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Captain's name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type of reservation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Date hour</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Vehicle name.</a:t>
            </a:r>
            <a:endParaRPr lang="fr-FR"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2226360" y="1584908"/>
            <a:ext cx="1480513"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Trip History</a:t>
            </a:r>
          </a:p>
        </p:txBody>
      </p:sp>
      <p:cxnSp>
        <p:nvCxnSpPr>
          <p:cNvPr id="41" name="Straight Connector 40">
            <a:extLst>
              <a:ext uri="{FF2B5EF4-FFF2-40B4-BE49-F238E27FC236}">
                <a16:creationId xmlns:a16="http://schemas.microsoft.com/office/drawing/2014/main" id="{DE59A97D-F4BD-4BAB-AB4D-3C3E0F134770}"/>
              </a:ext>
            </a:extLst>
          </p:cNvPr>
          <p:cNvCxnSpPr>
            <a:cxnSpLocks/>
          </p:cNvCxnSpPr>
          <p:nvPr/>
        </p:nvCxnSpPr>
        <p:spPr>
          <a:xfrm>
            <a:off x="5446082" y="1628052"/>
            <a:ext cx="1122645"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33935E-0148-49BA-A777-B2FC66F87F59}"/>
              </a:ext>
            </a:extLst>
          </p:cNvPr>
          <p:cNvSpPr txBox="1"/>
          <p:nvPr/>
        </p:nvSpPr>
        <p:spPr>
          <a:xfrm>
            <a:off x="5647404" y="2879028"/>
            <a:ext cx="1861697" cy="169277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Trip completed</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see the completed trip</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location of the customer's departure point and arrival point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Captain's name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Reservation type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Date hour</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Vehicle name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Rate</a:t>
            </a:r>
            <a:endParaRPr lang="fr-FR"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9" name="Straight Connector 38">
            <a:extLst>
              <a:ext uri="{FF2B5EF4-FFF2-40B4-BE49-F238E27FC236}">
                <a16:creationId xmlns:a16="http://schemas.microsoft.com/office/drawing/2014/main" id="{C3D560F3-C8BB-41BE-BCA5-2BD8EB672B64}"/>
              </a:ext>
            </a:extLst>
          </p:cNvPr>
          <p:cNvCxnSpPr>
            <a:cxnSpLocks/>
          </p:cNvCxnSpPr>
          <p:nvPr/>
        </p:nvCxnSpPr>
        <p:spPr>
          <a:xfrm>
            <a:off x="6578252" y="1628052"/>
            <a:ext cx="9525" cy="1218499"/>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C37E9D-F471-4082-9E1B-ED592E6167E7}"/>
              </a:ext>
            </a:extLst>
          </p:cNvPr>
          <p:cNvCxnSpPr>
            <a:cxnSpLocks/>
          </p:cNvCxnSpPr>
          <p:nvPr/>
        </p:nvCxnSpPr>
        <p:spPr>
          <a:xfrm>
            <a:off x="5446082" y="1504950"/>
            <a:ext cx="289509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A5F9CDA-129B-474E-83BE-CE9A35927152}"/>
              </a:ext>
            </a:extLst>
          </p:cNvPr>
          <p:cNvCxnSpPr>
            <a:cxnSpLocks/>
          </p:cNvCxnSpPr>
          <p:nvPr/>
        </p:nvCxnSpPr>
        <p:spPr>
          <a:xfrm>
            <a:off x="8341181" y="1532802"/>
            <a:ext cx="0" cy="1341601"/>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3213A31-81CE-48D4-B125-410FD5A7889E}"/>
              </a:ext>
            </a:extLst>
          </p:cNvPr>
          <p:cNvSpPr txBox="1"/>
          <p:nvPr/>
        </p:nvSpPr>
        <p:spPr>
          <a:xfrm>
            <a:off x="7519579" y="2879027"/>
            <a:ext cx="1643203" cy="1231106"/>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Trip canceled</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see trip canceled</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location of the customer's departure point and arrival point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Date hour</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Reason for cancellation</a:t>
            </a:r>
          </a:p>
        </p:txBody>
      </p:sp>
      <p:pic>
        <p:nvPicPr>
          <p:cNvPr id="3" name="Picture 2">
            <a:extLst>
              <a:ext uri="{FF2B5EF4-FFF2-40B4-BE49-F238E27FC236}">
                <a16:creationId xmlns:a16="http://schemas.microsoft.com/office/drawing/2014/main" id="{A7B76D19-BACE-4101-9E16-281CB66F0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2356" y="341313"/>
            <a:ext cx="2375044" cy="5143500"/>
          </a:xfrm>
          <a:prstGeom prst="rect">
            <a:avLst/>
          </a:prstGeom>
        </p:spPr>
      </p:pic>
    </p:spTree>
    <p:extLst>
      <p:ext uri="{BB962C8B-B14F-4D97-AF65-F5344CB8AC3E}">
        <p14:creationId xmlns:p14="http://schemas.microsoft.com/office/powerpoint/2010/main" val="2963507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cxnSp>
        <p:nvCxnSpPr>
          <p:cNvPr id="12" name="Straight Connector 11">
            <a:extLst>
              <a:ext uri="{FF2B5EF4-FFF2-40B4-BE49-F238E27FC236}">
                <a16:creationId xmlns:a16="http://schemas.microsoft.com/office/drawing/2014/main" id="{3621429D-418F-473A-8445-B0A7D125ABAA}"/>
              </a:ext>
            </a:extLst>
          </p:cNvPr>
          <p:cNvCxnSpPr>
            <a:cxnSpLocks/>
          </p:cNvCxnSpPr>
          <p:nvPr/>
        </p:nvCxnSpPr>
        <p:spPr>
          <a:xfrm>
            <a:off x="1066800" y="1633462"/>
            <a:ext cx="0" cy="1250123"/>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52D8A2-67D1-452E-A822-FDEF2F0131A9}"/>
              </a:ext>
            </a:extLst>
          </p:cNvPr>
          <p:cNvSpPr txBox="1"/>
          <p:nvPr/>
        </p:nvSpPr>
        <p:spPr>
          <a:xfrm>
            <a:off x="168643" y="2862572"/>
            <a:ext cx="1861697" cy="169277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trip</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see the current trip</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location of the customer's departure point and arrival point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Status.</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Captain's name.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type of reservation.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Date hour.</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Vehicle name.</a:t>
            </a:r>
            <a:endParaRPr lang="fr-FR"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1066800" y="1584908"/>
            <a:ext cx="264007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Trip History</a:t>
            </a:r>
          </a:p>
        </p:txBody>
      </p:sp>
      <p:cxnSp>
        <p:nvCxnSpPr>
          <p:cNvPr id="41" name="Straight Connector 40">
            <a:extLst>
              <a:ext uri="{FF2B5EF4-FFF2-40B4-BE49-F238E27FC236}">
                <a16:creationId xmlns:a16="http://schemas.microsoft.com/office/drawing/2014/main" id="{DE59A97D-F4BD-4BAB-AB4D-3C3E0F134770}"/>
              </a:ext>
            </a:extLst>
          </p:cNvPr>
          <p:cNvCxnSpPr>
            <a:cxnSpLocks/>
          </p:cNvCxnSpPr>
          <p:nvPr/>
        </p:nvCxnSpPr>
        <p:spPr>
          <a:xfrm>
            <a:off x="5446082" y="1628052"/>
            <a:ext cx="1122645"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833935E-0148-49BA-A777-B2FC66F87F59}"/>
              </a:ext>
            </a:extLst>
          </p:cNvPr>
          <p:cNvSpPr txBox="1"/>
          <p:nvPr/>
        </p:nvSpPr>
        <p:spPr>
          <a:xfrm>
            <a:off x="5647404" y="2879028"/>
            <a:ext cx="1861697" cy="169277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Trip completed</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see the completed trip.</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location of the customer's departure point and arrival point.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Captain's name.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Type of reservation.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Date hour.</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Vehicle name.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Rate.</a:t>
            </a:r>
          </a:p>
        </p:txBody>
      </p:sp>
      <p:cxnSp>
        <p:nvCxnSpPr>
          <p:cNvPr id="39" name="Straight Connector 38">
            <a:extLst>
              <a:ext uri="{FF2B5EF4-FFF2-40B4-BE49-F238E27FC236}">
                <a16:creationId xmlns:a16="http://schemas.microsoft.com/office/drawing/2014/main" id="{C3D560F3-C8BB-41BE-BCA5-2BD8EB672B64}"/>
              </a:ext>
            </a:extLst>
          </p:cNvPr>
          <p:cNvCxnSpPr>
            <a:cxnSpLocks/>
          </p:cNvCxnSpPr>
          <p:nvPr/>
        </p:nvCxnSpPr>
        <p:spPr>
          <a:xfrm>
            <a:off x="6578252" y="1628052"/>
            <a:ext cx="9525" cy="1218499"/>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C37E9D-F471-4082-9E1B-ED592E6167E7}"/>
              </a:ext>
            </a:extLst>
          </p:cNvPr>
          <p:cNvCxnSpPr>
            <a:cxnSpLocks/>
          </p:cNvCxnSpPr>
          <p:nvPr/>
        </p:nvCxnSpPr>
        <p:spPr>
          <a:xfrm>
            <a:off x="5446082" y="1504950"/>
            <a:ext cx="289509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A5F9CDA-129B-474E-83BE-CE9A35927152}"/>
              </a:ext>
            </a:extLst>
          </p:cNvPr>
          <p:cNvCxnSpPr>
            <a:cxnSpLocks/>
          </p:cNvCxnSpPr>
          <p:nvPr/>
        </p:nvCxnSpPr>
        <p:spPr>
          <a:xfrm>
            <a:off x="8341181" y="1532802"/>
            <a:ext cx="0" cy="1341601"/>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3213A31-81CE-48D4-B125-410FD5A7889E}"/>
              </a:ext>
            </a:extLst>
          </p:cNvPr>
          <p:cNvSpPr txBox="1"/>
          <p:nvPr/>
        </p:nvSpPr>
        <p:spPr>
          <a:xfrm>
            <a:off x="7519579" y="2879027"/>
            <a:ext cx="1643203" cy="1231106"/>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Trip canceled</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see trip canceled.</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point location. customer departure and arrival point.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Date hour.</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Reason for cancellation.</a:t>
            </a:r>
            <a:endParaRPr lang="fr-FR"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4" name="Straight Connector 43">
            <a:extLst>
              <a:ext uri="{FF2B5EF4-FFF2-40B4-BE49-F238E27FC236}">
                <a16:creationId xmlns:a16="http://schemas.microsoft.com/office/drawing/2014/main" id="{8474E6D5-4EA8-4FCA-8E1A-365783469204}"/>
              </a:ext>
            </a:extLst>
          </p:cNvPr>
          <p:cNvCxnSpPr>
            <a:cxnSpLocks/>
          </p:cNvCxnSpPr>
          <p:nvPr/>
        </p:nvCxnSpPr>
        <p:spPr>
          <a:xfrm flipH="1">
            <a:off x="2723870" y="2899765"/>
            <a:ext cx="78963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A620FAB-AAE7-43B5-9AE9-FCB2AB52AAF4}"/>
              </a:ext>
            </a:extLst>
          </p:cNvPr>
          <p:cNvCxnSpPr>
            <a:cxnSpLocks/>
          </p:cNvCxnSpPr>
          <p:nvPr/>
        </p:nvCxnSpPr>
        <p:spPr>
          <a:xfrm>
            <a:off x="2723870" y="2905017"/>
            <a:ext cx="0" cy="589564"/>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46617B1-6FAD-457A-A03E-F7B77A64E4D3}"/>
              </a:ext>
            </a:extLst>
          </p:cNvPr>
          <p:cNvSpPr txBox="1"/>
          <p:nvPr/>
        </p:nvSpPr>
        <p:spPr>
          <a:xfrm>
            <a:off x="1902269" y="3564392"/>
            <a:ext cx="1643203"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track ride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Customer can track the booking if click track ride button.</a:t>
            </a:r>
          </a:p>
        </p:txBody>
      </p:sp>
      <p:pic>
        <p:nvPicPr>
          <p:cNvPr id="3" name="Picture 2">
            <a:extLst>
              <a:ext uri="{FF2B5EF4-FFF2-40B4-BE49-F238E27FC236}">
                <a16:creationId xmlns:a16="http://schemas.microsoft.com/office/drawing/2014/main" id="{C08C932A-9E05-403B-BCC6-DA265FA94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61950"/>
            <a:ext cx="2375044" cy="5143500"/>
          </a:xfrm>
          <a:prstGeom prst="rect">
            <a:avLst/>
          </a:prstGeom>
        </p:spPr>
      </p:pic>
    </p:spTree>
    <p:extLst>
      <p:ext uri="{BB962C8B-B14F-4D97-AF65-F5344CB8AC3E}">
        <p14:creationId xmlns:p14="http://schemas.microsoft.com/office/powerpoint/2010/main" val="845701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cxnSp>
        <p:nvCxnSpPr>
          <p:cNvPr id="12" name="Straight Connector 11">
            <a:extLst>
              <a:ext uri="{FF2B5EF4-FFF2-40B4-BE49-F238E27FC236}">
                <a16:creationId xmlns:a16="http://schemas.microsoft.com/office/drawing/2014/main" id="{3621429D-418F-473A-8445-B0A7D125ABAA}"/>
              </a:ext>
            </a:extLst>
          </p:cNvPr>
          <p:cNvCxnSpPr>
            <a:cxnSpLocks/>
          </p:cNvCxnSpPr>
          <p:nvPr/>
        </p:nvCxnSpPr>
        <p:spPr>
          <a:xfrm>
            <a:off x="1844858" y="1965942"/>
            <a:ext cx="0" cy="241024"/>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52D8A2-67D1-452E-A822-FDEF2F0131A9}"/>
              </a:ext>
            </a:extLst>
          </p:cNvPr>
          <p:cNvSpPr txBox="1"/>
          <p:nvPr/>
        </p:nvSpPr>
        <p:spPr>
          <a:xfrm>
            <a:off x="637369" y="2341870"/>
            <a:ext cx="2361386"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Follow the route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can follow the reservation if he clicks the button follow the reservation</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1844858" y="1965942"/>
            <a:ext cx="186201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Follow the route</a:t>
            </a:r>
          </a:p>
        </p:txBody>
      </p:sp>
      <p:pic>
        <p:nvPicPr>
          <p:cNvPr id="37" name="Picture 36">
            <a:extLst>
              <a:ext uri="{FF2B5EF4-FFF2-40B4-BE49-F238E27FC236}">
                <a16:creationId xmlns:a16="http://schemas.microsoft.com/office/drawing/2014/main" id="{9DE202AD-0775-42D0-A9D7-2352A75A7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156" y="341313"/>
            <a:ext cx="2375044" cy="5143500"/>
          </a:xfrm>
          <a:prstGeom prst="rect">
            <a:avLst/>
          </a:prstGeom>
        </p:spPr>
      </p:pic>
    </p:spTree>
    <p:extLst>
      <p:ext uri="{BB962C8B-B14F-4D97-AF65-F5344CB8AC3E}">
        <p14:creationId xmlns:p14="http://schemas.microsoft.com/office/powerpoint/2010/main" val="1676295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cxnSp>
        <p:nvCxnSpPr>
          <p:cNvPr id="12" name="Straight Connector 11">
            <a:extLst>
              <a:ext uri="{FF2B5EF4-FFF2-40B4-BE49-F238E27FC236}">
                <a16:creationId xmlns:a16="http://schemas.microsoft.com/office/drawing/2014/main" id="{3621429D-418F-473A-8445-B0A7D125ABAA}"/>
              </a:ext>
            </a:extLst>
          </p:cNvPr>
          <p:cNvCxnSpPr>
            <a:cxnSpLocks/>
          </p:cNvCxnSpPr>
          <p:nvPr/>
        </p:nvCxnSpPr>
        <p:spPr>
          <a:xfrm>
            <a:off x="1844858" y="1809750"/>
            <a:ext cx="0" cy="241024"/>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52D8A2-67D1-452E-A822-FDEF2F0131A9}"/>
              </a:ext>
            </a:extLst>
          </p:cNvPr>
          <p:cNvSpPr txBox="1"/>
          <p:nvPr/>
        </p:nvSpPr>
        <p:spPr>
          <a:xfrm>
            <a:off x="664165" y="2131111"/>
            <a:ext cx="2361386" cy="1477328"/>
          </a:xfrm>
          <a:prstGeom prst="rect">
            <a:avLst/>
          </a:prstGeom>
          <a:noFill/>
          <a:ln w="6350">
            <a:noFill/>
            <a:prstDash val="dash"/>
          </a:ln>
        </p:spPr>
        <p:txBody>
          <a:bodyPr wrap="square" lIns="0" tIns="0" rIns="0" bIns="0" rtlCol="0" anchor="ctr">
            <a:spAutoFit/>
          </a:bodyPr>
          <a:lstStyle/>
          <a:p>
            <a:pPr algn="ctr"/>
            <a:r>
              <a:rPr lang="en-US" sz="1200" b="1" dirty="0">
                <a:solidFill>
                  <a:srgbClr val="F7D618"/>
                </a:solidFill>
                <a:latin typeface="Open Sans" panose="020B0606030504020204" pitchFamily="34" charset="0"/>
                <a:ea typeface="Open Sans" panose="020B0606030504020204" pitchFamily="34" charset="0"/>
                <a:cs typeface="Open Sans" panose="020B0606030504020204" pitchFamily="34" charset="0"/>
              </a:rPr>
              <a:t>Share location</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After starting the ride, if the customer wants to share his current location with his friends or family, he needs to click the share button and he can share through what's app, email and some other platforms.</a:t>
            </a:r>
            <a:endParaRPr lang="fr-FR"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1844858" y="1809750"/>
            <a:ext cx="186201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Share location</a:t>
            </a:r>
          </a:p>
        </p:txBody>
      </p:sp>
      <p:sp>
        <p:nvSpPr>
          <p:cNvPr id="13" name="Arrow: Right 12">
            <a:extLst>
              <a:ext uri="{FF2B5EF4-FFF2-40B4-BE49-F238E27FC236}">
                <a16:creationId xmlns:a16="http://schemas.microsoft.com/office/drawing/2014/main" id="{DC0A893B-0CEE-439E-B54D-5ADD745F0508}"/>
              </a:ext>
            </a:extLst>
          </p:cNvPr>
          <p:cNvSpPr/>
          <p:nvPr/>
        </p:nvSpPr>
        <p:spPr>
          <a:xfrm>
            <a:off x="5617172" y="2657982"/>
            <a:ext cx="401931" cy="210544"/>
          </a:xfrm>
          <a:prstGeom prst="rightArrow">
            <a:avLst/>
          </a:prstGeom>
          <a:solidFill>
            <a:srgbClr val="F7D6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94543261-283C-483C-8C25-9E9D5F5F2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5353" y="361950"/>
            <a:ext cx="2375044" cy="5143500"/>
          </a:xfrm>
          <a:prstGeom prst="rect">
            <a:avLst/>
          </a:prstGeom>
        </p:spPr>
      </p:pic>
      <p:pic>
        <p:nvPicPr>
          <p:cNvPr id="9" name="Picture 8">
            <a:extLst>
              <a:ext uri="{FF2B5EF4-FFF2-40B4-BE49-F238E27FC236}">
                <a16:creationId xmlns:a16="http://schemas.microsoft.com/office/drawing/2014/main" id="{2D857C81-E7E8-437F-8E93-CC87DFABB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848" y="361950"/>
            <a:ext cx="2375044" cy="5143500"/>
          </a:xfrm>
          <a:prstGeom prst="rect">
            <a:avLst/>
          </a:prstGeom>
        </p:spPr>
      </p:pic>
    </p:spTree>
    <p:extLst>
      <p:ext uri="{BB962C8B-B14F-4D97-AF65-F5344CB8AC3E}">
        <p14:creationId xmlns:p14="http://schemas.microsoft.com/office/powerpoint/2010/main" val="2249461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Terms &amp; Conditions</a:t>
            </a:r>
          </a:p>
        </p:txBody>
      </p:sp>
      <p:sp>
        <p:nvSpPr>
          <p:cNvPr id="4" name="TextBox 3">
            <a:extLst>
              <a:ext uri="{FF2B5EF4-FFF2-40B4-BE49-F238E27FC236}">
                <a16:creationId xmlns:a16="http://schemas.microsoft.com/office/drawing/2014/main" id="{A721323A-54C9-497E-B949-3985F358D1ED}"/>
              </a:ext>
            </a:extLst>
          </p:cNvPr>
          <p:cNvSpPr txBox="1"/>
          <p:nvPr/>
        </p:nvSpPr>
        <p:spPr>
          <a:xfrm>
            <a:off x="6164246" y="2495630"/>
            <a:ext cx="2497535"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Terms &amp; Conditions</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 Terms &amp; Conditions for customer he can read at any time from Choufli app portal.</a:t>
            </a:r>
            <a:endParaRPr lang="en-US" sz="100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Connector 39">
            <a:extLst>
              <a:ext uri="{FF2B5EF4-FFF2-40B4-BE49-F238E27FC236}">
                <a16:creationId xmlns:a16="http://schemas.microsoft.com/office/drawing/2014/main" id="{49717659-1AB5-4D59-9A31-AB083F1D9638}"/>
              </a:ext>
            </a:extLst>
          </p:cNvPr>
          <p:cNvCxnSpPr>
            <a:cxnSpLocks/>
          </p:cNvCxnSpPr>
          <p:nvPr/>
        </p:nvCxnSpPr>
        <p:spPr>
          <a:xfrm>
            <a:off x="5464538" y="2773711"/>
            <a:ext cx="54211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80F4E61-0D69-4440-9FBE-09AB36726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856" y="323850"/>
            <a:ext cx="2375044" cy="5143500"/>
          </a:xfrm>
          <a:prstGeom prst="rect">
            <a:avLst/>
          </a:prstGeom>
        </p:spPr>
      </p:pic>
    </p:spTree>
    <p:extLst>
      <p:ext uri="{BB962C8B-B14F-4D97-AF65-F5344CB8AC3E}">
        <p14:creationId xmlns:p14="http://schemas.microsoft.com/office/powerpoint/2010/main" val="431377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b="1" dirty="0">
                <a:solidFill>
                  <a:schemeClr val="tx1">
                    <a:lumMod val="90000"/>
                    <a:lumOff val="10000"/>
                  </a:schemeClr>
                </a:solidFill>
              </a:rPr>
              <a:t>The app Choufli Taxi works in several languages</a:t>
            </a:r>
          </a:p>
        </p:txBody>
      </p:sp>
      <p:sp>
        <p:nvSpPr>
          <p:cNvPr id="3" name="Title 2"/>
          <p:cNvSpPr>
            <a:spLocks noGrp="1"/>
          </p:cNvSpPr>
          <p:nvPr>
            <p:ph type="title"/>
          </p:nvPr>
        </p:nvSpPr>
        <p:spPr/>
        <p:txBody>
          <a:bodyPr/>
          <a:lstStyle/>
          <a:p>
            <a:r>
              <a:rPr lang="en-US" dirty="0">
                <a:solidFill>
                  <a:schemeClr val="tx1"/>
                </a:solidFill>
              </a:rPr>
              <a:t>Choose your language</a:t>
            </a:r>
          </a:p>
        </p:txBody>
      </p:sp>
      <p:sp>
        <p:nvSpPr>
          <p:cNvPr id="44" name="Inhaltsplatzhalter 4"/>
          <p:cNvSpPr txBox="1">
            <a:spLocks/>
          </p:cNvSpPr>
          <p:nvPr/>
        </p:nvSpPr>
        <p:spPr>
          <a:xfrm>
            <a:off x="1183496" y="1795880"/>
            <a:ext cx="1243519" cy="1661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200" b="1" dirty="0">
                <a:solidFill>
                  <a:schemeClr val="tx1">
                    <a:lumMod val="75000"/>
                    <a:lumOff val="25000"/>
                  </a:schemeClr>
                </a:solidFill>
                <a:latin typeface="+mn-lt"/>
              </a:rPr>
              <a:t>Arabic language</a:t>
            </a:r>
          </a:p>
        </p:txBody>
      </p:sp>
      <p:grpSp>
        <p:nvGrpSpPr>
          <p:cNvPr id="49" name="Group 48"/>
          <p:cNvGrpSpPr/>
          <p:nvPr/>
        </p:nvGrpSpPr>
        <p:grpSpPr>
          <a:xfrm>
            <a:off x="2731573" y="2750339"/>
            <a:ext cx="382324" cy="381718"/>
            <a:chOff x="838200" y="2346325"/>
            <a:chExt cx="1001713" cy="1000125"/>
          </a:xfrm>
          <a:solidFill>
            <a:schemeClr val="bg1"/>
          </a:solidFill>
        </p:grpSpPr>
        <p:sp>
          <p:nvSpPr>
            <p:cNvPr id="50" name="Freeform 16"/>
            <p:cNvSpPr>
              <a:spLocks noEditPoints="1"/>
            </p:cNvSpPr>
            <p:nvPr/>
          </p:nvSpPr>
          <p:spPr bwMode="auto">
            <a:xfrm>
              <a:off x="919163" y="2427288"/>
              <a:ext cx="593725" cy="592138"/>
            </a:xfrm>
            <a:custGeom>
              <a:avLst/>
              <a:gdLst>
                <a:gd name="T0" fmla="*/ 969 w 2245"/>
                <a:gd name="T1" fmla="*/ 161 h 2241"/>
                <a:gd name="T2" fmla="*/ 749 w 2245"/>
                <a:gd name="T3" fmla="*/ 222 h 2241"/>
                <a:gd name="T4" fmla="*/ 551 w 2245"/>
                <a:gd name="T5" fmla="*/ 333 h 2241"/>
                <a:gd name="T6" fmla="*/ 382 w 2245"/>
                <a:gd name="T7" fmla="*/ 489 h 2241"/>
                <a:gd name="T8" fmla="*/ 259 w 2245"/>
                <a:gd name="T9" fmla="*/ 672 h 2241"/>
                <a:gd name="T10" fmla="*/ 181 w 2245"/>
                <a:gd name="T11" fmla="*/ 874 h 2241"/>
                <a:gd name="T12" fmla="*/ 150 w 2245"/>
                <a:gd name="T13" fmla="*/ 1085 h 2241"/>
                <a:gd name="T14" fmla="*/ 165 w 2245"/>
                <a:gd name="T15" fmla="*/ 1297 h 2241"/>
                <a:gd name="T16" fmla="*/ 227 w 2245"/>
                <a:gd name="T17" fmla="*/ 1503 h 2241"/>
                <a:gd name="T18" fmla="*/ 336 w 2245"/>
                <a:gd name="T19" fmla="*/ 1693 h 2241"/>
                <a:gd name="T20" fmla="*/ 491 w 2245"/>
                <a:gd name="T21" fmla="*/ 1859 h 2241"/>
                <a:gd name="T22" fmla="*/ 681 w 2245"/>
                <a:gd name="T23" fmla="*/ 1986 h 2241"/>
                <a:gd name="T24" fmla="*/ 894 w 2245"/>
                <a:gd name="T25" fmla="*/ 2065 h 2241"/>
                <a:gd name="T26" fmla="*/ 1122 w 2245"/>
                <a:gd name="T27" fmla="*/ 2092 h 2241"/>
                <a:gd name="T28" fmla="*/ 1351 w 2245"/>
                <a:gd name="T29" fmla="*/ 2065 h 2241"/>
                <a:gd name="T30" fmla="*/ 1564 w 2245"/>
                <a:gd name="T31" fmla="*/ 1986 h 2241"/>
                <a:gd name="T32" fmla="*/ 1753 w 2245"/>
                <a:gd name="T33" fmla="*/ 1859 h 2241"/>
                <a:gd name="T34" fmla="*/ 1909 w 2245"/>
                <a:gd name="T35" fmla="*/ 1693 h 2241"/>
                <a:gd name="T36" fmla="*/ 2017 w 2245"/>
                <a:gd name="T37" fmla="*/ 1503 h 2241"/>
                <a:gd name="T38" fmla="*/ 2079 w 2245"/>
                <a:gd name="T39" fmla="*/ 1297 h 2241"/>
                <a:gd name="T40" fmla="*/ 2095 w 2245"/>
                <a:gd name="T41" fmla="*/ 1085 h 2241"/>
                <a:gd name="T42" fmla="*/ 2064 w 2245"/>
                <a:gd name="T43" fmla="*/ 874 h 2241"/>
                <a:gd name="T44" fmla="*/ 1986 w 2245"/>
                <a:gd name="T45" fmla="*/ 672 h 2241"/>
                <a:gd name="T46" fmla="*/ 1861 w 2245"/>
                <a:gd name="T47" fmla="*/ 489 h 2241"/>
                <a:gd name="T48" fmla="*/ 1693 w 2245"/>
                <a:gd name="T49" fmla="*/ 333 h 2241"/>
                <a:gd name="T50" fmla="*/ 1495 w 2245"/>
                <a:gd name="T51" fmla="*/ 222 h 2241"/>
                <a:gd name="T52" fmla="*/ 1276 w 2245"/>
                <a:gd name="T53" fmla="*/ 161 h 2241"/>
                <a:gd name="T54" fmla="*/ 1122 w 2245"/>
                <a:gd name="T55" fmla="*/ 0 h 2241"/>
                <a:gd name="T56" fmla="*/ 1363 w 2245"/>
                <a:gd name="T57" fmla="*/ 25 h 2241"/>
                <a:gd name="T58" fmla="*/ 1589 w 2245"/>
                <a:gd name="T59" fmla="*/ 100 h 2241"/>
                <a:gd name="T60" fmla="*/ 1793 w 2245"/>
                <a:gd name="T61" fmla="*/ 222 h 2241"/>
                <a:gd name="T62" fmla="*/ 1971 w 2245"/>
                <a:gd name="T63" fmla="*/ 387 h 2241"/>
                <a:gd name="T64" fmla="*/ 2109 w 2245"/>
                <a:gd name="T65" fmla="*/ 584 h 2241"/>
                <a:gd name="T66" fmla="*/ 2200 w 2245"/>
                <a:gd name="T67" fmla="*/ 803 h 2241"/>
                <a:gd name="T68" fmla="*/ 2243 w 2245"/>
                <a:gd name="T69" fmla="*/ 1039 h 2241"/>
                <a:gd name="T70" fmla="*/ 2233 w 2245"/>
                <a:gd name="T71" fmla="*/ 1282 h 2241"/>
                <a:gd name="T72" fmla="*/ 2174 w 2245"/>
                <a:gd name="T73" fmla="*/ 1512 h 2241"/>
                <a:gd name="T74" fmla="*/ 2068 w 2245"/>
                <a:gd name="T75" fmla="*/ 1724 h 2241"/>
                <a:gd name="T76" fmla="*/ 1916 w 2245"/>
                <a:gd name="T77" fmla="*/ 1912 h 2241"/>
                <a:gd name="T78" fmla="*/ 1728 w 2245"/>
                <a:gd name="T79" fmla="*/ 2065 h 2241"/>
                <a:gd name="T80" fmla="*/ 1515 w 2245"/>
                <a:gd name="T81" fmla="*/ 2171 h 2241"/>
                <a:gd name="T82" fmla="*/ 1284 w 2245"/>
                <a:gd name="T83" fmla="*/ 2229 h 2241"/>
                <a:gd name="T84" fmla="*/ 1040 w 2245"/>
                <a:gd name="T85" fmla="*/ 2239 h 2241"/>
                <a:gd name="T86" fmla="*/ 805 w 2245"/>
                <a:gd name="T87" fmla="*/ 2196 h 2241"/>
                <a:gd name="T88" fmla="*/ 585 w 2245"/>
                <a:gd name="T89" fmla="*/ 2105 h 2241"/>
                <a:gd name="T90" fmla="*/ 388 w 2245"/>
                <a:gd name="T91" fmla="*/ 1968 h 2241"/>
                <a:gd name="T92" fmla="*/ 223 w 2245"/>
                <a:gd name="T93" fmla="*/ 1790 h 2241"/>
                <a:gd name="T94" fmla="*/ 100 w 2245"/>
                <a:gd name="T95" fmla="*/ 1586 h 2241"/>
                <a:gd name="T96" fmla="*/ 25 w 2245"/>
                <a:gd name="T97" fmla="*/ 1360 h 2241"/>
                <a:gd name="T98" fmla="*/ 0 w 2245"/>
                <a:gd name="T99" fmla="*/ 1120 h 2241"/>
                <a:gd name="T100" fmla="*/ 25 w 2245"/>
                <a:gd name="T101" fmla="*/ 881 h 2241"/>
                <a:gd name="T102" fmla="*/ 100 w 2245"/>
                <a:gd name="T103" fmla="*/ 655 h 2241"/>
                <a:gd name="T104" fmla="*/ 223 w 2245"/>
                <a:gd name="T105" fmla="*/ 450 h 2241"/>
                <a:gd name="T106" fmla="*/ 388 w 2245"/>
                <a:gd name="T107" fmla="*/ 272 h 2241"/>
                <a:gd name="T108" fmla="*/ 585 w 2245"/>
                <a:gd name="T109" fmla="*/ 136 h 2241"/>
                <a:gd name="T110" fmla="*/ 805 w 2245"/>
                <a:gd name="T111" fmla="*/ 45 h 2241"/>
                <a:gd name="T112" fmla="*/ 1040 w 2245"/>
                <a:gd name="T113" fmla="*/ 2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5" h="2241">
                  <a:moveTo>
                    <a:pt x="1122" y="149"/>
                  </a:moveTo>
                  <a:lnTo>
                    <a:pt x="1045" y="152"/>
                  </a:lnTo>
                  <a:lnTo>
                    <a:pt x="969" y="161"/>
                  </a:lnTo>
                  <a:lnTo>
                    <a:pt x="894" y="175"/>
                  </a:lnTo>
                  <a:lnTo>
                    <a:pt x="821" y="196"/>
                  </a:lnTo>
                  <a:lnTo>
                    <a:pt x="749" y="222"/>
                  </a:lnTo>
                  <a:lnTo>
                    <a:pt x="681" y="254"/>
                  </a:lnTo>
                  <a:lnTo>
                    <a:pt x="614" y="290"/>
                  </a:lnTo>
                  <a:lnTo>
                    <a:pt x="551" y="333"/>
                  </a:lnTo>
                  <a:lnTo>
                    <a:pt x="491" y="380"/>
                  </a:lnTo>
                  <a:lnTo>
                    <a:pt x="434" y="433"/>
                  </a:lnTo>
                  <a:lnTo>
                    <a:pt x="382" y="489"/>
                  </a:lnTo>
                  <a:lnTo>
                    <a:pt x="336" y="548"/>
                  </a:lnTo>
                  <a:lnTo>
                    <a:pt x="294" y="609"/>
                  </a:lnTo>
                  <a:lnTo>
                    <a:pt x="259" y="672"/>
                  </a:lnTo>
                  <a:lnTo>
                    <a:pt x="227" y="738"/>
                  </a:lnTo>
                  <a:lnTo>
                    <a:pt x="202" y="805"/>
                  </a:lnTo>
                  <a:lnTo>
                    <a:pt x="181" y="874"/>
                  </a:lnTo>
                  <a:lnTo>
                    <a:pt x="165" y="943"/>
                  </a:lnTo>
                  <a:lnTo>
                    <a:pt x="156" y="1014"/>
                  </a:lnTo>
                  <a:lnTo>
                    <a:pt x="150" y="1085"/>
                  </a:lnTo>
                  <a:lnTo>
                    <a:pt x="150" y="1156"/>
                  </a:lnTo>
                  <a:lnTo>
                    <a:pt x="156" y="1227"/>
                  </a:lnTo>
                  <a:lnTo>
                    <a:pt x="165" y="1297"/>
                  </a:lnTo>
                  <a:lnTo>
                    <a:pt x="181" y="1367"/>
                  </a:lnTo>
                  <a:lnTo>
                    <a:pt x="202" y="1435"/>
                  </a:lnTo>
                  <a:lnTo>
                    <a:pt x="227" y="1503"/>
                  </a:lnTo>
                  <a:lnTo>
                    <a:pt x="259" y="1568"/>
                  </a:lnTo>
                  <a:lnTo>
                    <a:pt x="294" y="1632"/>
                  </a:lnTo>
                  <a:lnTo>
                    <a:pt x="336" y="1693"/>
                  </a:lnTo>
                  <a:lnTo>
                    <a:pt x="382" y="1751"/>
                  </a:lnTo>
                  <a:lnTo>
                    <a:pt x="434" y="1807"/>
                  </a:lnTo>
                  <a:lnTo>
                    <a:pt x="491" y="1859"/>
                  </a:lnTo>
                  <a:lnTo>
                    <a:pt x="551" y="1908"/>
                  </a:lnTo>
                  <a:lnTo>
                    <a:pt x="614" y="1949"/>
                  </a:lnTo>
                  <a:lnTo>
                    <a:pt x="681" y="1986"/>
                  </a:lnTo>
                  <a:lnTo>
                    <a:pt x="749" y="2018"/>
                  </a:lnTo>
                  <a:lnTo>
                    <a:pt x="821" y="2045"/>
                  </a:lnTo>
                  <a:lnTo>
                    <a:pt x="894" y="2065"/>
                  </a:lnTo>
                  <a:lnTo>
                    <a:pt x="969" y="2080"/>
                  </a:lnTo>
                  <a:lnTo>
                    <a:pt x="1045" y="2089"/>
                  </a:lnTo>
                  <a:lnTo>
                    <a:pt x="1122" y="2092"/>
                  </a:lnTo>
                  <a:lnTo>
                    <a:pt x="1200" y="2089"/>
                  </a:lnTo>
                  <a:lnTo>
                    <a:pt x="1276" y="2080"/>
                  </a:lnTo>
                  <a:lnTo>
                    <a:pt x="1351" y="2065"/>
                  </a:lnTo>
                  <a:lnTo>
                    <a:pt x="1424" y="2045"/>
                  </a:lnTo>
                  <a:lnTo>
                    <a:pt x="1495" y="2018"/>
                  </a:lnTo>
                  <a:lnTo>
                    <a:pt x="1564" y="1986"/>
                  </a:lnTo>
                  <a:lnTo>
                    <a:pt x="1629" y="1949"/>
                  </a:lnTo>
                  <a:lnTo>
                    <a:pt x="1693" y="1908"/>
                  </a:lnTo>
                  <a:lnTo>
                    <a:pt x="1753" y="1859"/>
                  </a:lnTo>
                  <a:lnTo>
                    <a:pt x="1811" y="1807"/>
                  </a:lnTo>
                  <a:lnTo>
                    <a:pt x="1861" y="1751"/>
                  </a:lnTo>
                  <a:lnTo>
                    <a:pt x="1909" y="1693"/>
                  </a:lnTo>
                  <a:lnTo>
                    <a:pt x="1949" y="1632"/>
                  </a:lnTo>
                  <a:lnTo>
                    <a:pt x="1986" y="1568"/>
                  </a:lnTo>
                  <a:lnTo>
                    <a:pt x="2017" y="1503"/>
                  </a:lnTo>
                  <a:lnTo>
                    <a:pt x="2043" y="1435"/>
                  </a:lnTo>
                  <a:lnTo>
                    <a:pt x="2064" y="1367"/>
                  </a:lnTo>
                  <a:lnTo>
                    <a:pt x="2079" y="1297"/>
                  </a:lnTo>
                  <a:lnTo>
                    <a:pt x="2089" y="1227"/>
                  </a:lnTo>
                  <a:lnTo>
                    <a:pt x="2095" y="1156"/>
                  </a:lnTo>
                  <a:lnTo>
                    <a:pt x="2095" y="1085"/>
                  </a:lnTo>
                  <a:lnTo>
                    <a:pt x="2089" y="1014"/>
                  </a:lnTo>
                  <a:lnTo>
                    <a:pt x="2079" y="943"/>
                  </a:lnTo>
                  <a:lnTo>
                    <a:pt x="2064" y="874"/>
                  </a:lnTo>
                  <a:lnTo>
                    <a:pt x="2043" y="805"/>
                  </a:lnTo>
                  <a:lnTo>
                    <a:pt x="2017" y="738"/>
                  </a:lnTo>
                  <a:lnTo>
                    <a:pt x="1986" y="672"/>
                  </a:lnTo>
                  <a:lnTo>
                    <a:pt x="1949" y="609"/>
                  </a:lnTo>
                  <a:lnTo>
                    <a:pt x="1909" y="548"/>
                  </a:lnTo>
                  <a:lnTo>
                    <a:pt x="1861" y="489"/>
                  </a:lnTo>
                  <a:lnTo>
                    <a:pt x="1811" y="433"/>
                  </a:lnTo>
                  <a:lnTo>
                    <a:pt x="1753" y="380"/>
                  </a:lnTo>
                  <a:lnTo>
                    <a:pt x="1693" y="333"/>
                  </a:lnTo>
                  <a:lnTo>
                    <a:pt x="1629" y="290"/>
                  </a:lnTo>
                  <a:lnTo>
                    <a:pt x="1564" y="254"/>
                  </a:lnTo>
                  <a:lnTo>
                    <a:pt x="1495" y="222"/>
                  </a:lnTo>
                  <a:lnTo>
                    <a:pt x="1424" y="196"/>
                  </a:lnTo>
                  <a:lnTo>
                    <a:pt x="1351" y="175"/>
                  </a:lnTo>
                  <a:lnTo>
                    <a:pt x="1276" y="161"/>
                  </a:lnTo>
                  <a:lnTo>
                    <a:pt x="1200" y="152"/>
                  </a:lnTo>
                  <a:lnTo>
                    <a:pt x="1122" y="149"/>
                  </a:lnTo>
                  <a:close/>
                  <a:moveTo>
                    <a:pt x="1122" y="0"/>
                  </a:moveTo>
                  <a:lnTo>
                    <a:pt x="1203" y="2"/>
                  </a:lnTo>
                  <a:lnTo>
                    <a:pt x="1284" y="12"/>
                  </a:lnTo>
                  <a:lnTo>
                    <a:pt x="1363" y="25"/>
                  </a:lnTo>
                  <a:lnTo>
                    <a:pt x="1440" y="45"/>
                  </a:lnTo>
                  <a:lnTo>
                    <a:pt x="1515" y="70"/>
                  </a:lnTo>
                  <a:lnTo>
                    <a:pt x="1589" y="100"/>
                  </a:lnTo>
                  <a:lnTo>
                    <a:pt x="1659" y="136"/>
                  </a:lnTo>
                  <a:lnTo>
                    <a:pt x="1728" y="176"/>
                  </a:lnTo>
                  <a:lnTo>
                    <a:pt x="1793" y="222"/>
                  </a:lnTo>
                  <a:lnTo>
                    <a:pt x="1857" y="272"/>
                  </a:lnTo>
                  <a:lnTo>
                    <a:pt x="1916" y="327"/>
                  </a:lnTo>
                  <a:lnTo>
                    <a:pt x="1971" y="387"/>
                  </a:lnTo>
                  <a:lnTo>
                    <a:pt x="2022" y="450"/>
                  </a:lnTo>
                  <a:lnTo>
                    <a:pt x="2068" y="515"/>
                  </a:lnTo>
                  <a:lnTo>
                    <a:pt x="2109" y="584"/>
                  </a:lnTo>
                  <a:lnTo>
                    <a:pt x="2144" y="655"/>
                  </a:lnTo>
                  <a:lnTo>
                    <a:pt x="2174" y="729"/>
                  </a:lnTo>
                  <a:lnTo>
                    <a:pt x="2200" y="803"/>
                  </a:lnTo>
                  <a:lnTo>
                    <a:pt x="2219" y="881"/>
                  </a:lnTo>
                  <a:lnTo>
                    <a:pt x="2233" y="959"/>
                  </a:lnTo>
                  <a:lnTo>
                    <a:pt x="2243" y="1039"/>
                  </a:lnTo>
                  <a:lnTo>
                    <a:pt x="2245" y="1120"/>
                  </a:lnTo>
                  <a:lnTo>
                    <a:pt x="2243" y="1201"/>
                  </a:lnTo>
                  <a:lnTo>
                    <a:pt x="2233" y="1282"/>
                  </a:lnTo>
                  <a:lnTo>
                    <a:pt x="2219" y="1360"/>
                  </a:lnTo>
                  <a:lnTo>
                    <a:pt x="2200" y="1437"/>
                  </a:lnTo>
                  <a:lnTo>
                    <a:pt x="2174" y="1512"/>
                  </a:lnTo>
                  <a:lnTo>
                    <a:pt x="2144" y="1586"/>
                  </a:lnTo>
                  <a:lnTo>
                    <a:pt x="2109" y="1656"/>
                  </a:lnTo>
                  <a:lnTo>
                    <a:pt x="2068" y="1724"/>
                  </a:lnTo>
                  <a:lnTo>
                    <a:pt x="2022" y="1790"/>
                  </a:lnTo>
                  <a:lnTo>
                    <a:pt x="1971" y="1854"/>
                  </a:lnTo>
                  <a:lnTo>
                    <a:pt x="1916" y="1912"/>
                  </a:lnTo>
                  <a:lnTo>
                    <a:pt x="1857" y="1968"/>
                  </a:lnTo>
                  <a:lnTo>
                    <a:pt x="1793" y="2018"/>
                  </a:lnTo>
                  <a:lnTo>
                    <a:pt x="1728" y="2065"/>
                  </a:lnTo>
                  <a:lnTo>
                    <a:pt x="1659" y="2105"/>
                  </a:lnTo>
                  <a:lnTo>
                    <a:pt x="1589" y="2141"/>
                  </a:lnTo>
                  <a:lnTo>
                    <a:pt x="1515" y="2171"/>
                  </a:lnTo>
                  <a:lnTo>
                    <a:pt x="1440" y="2196"/>
                  </a:lnTo>
                  <a:lnTo>
                    <a:pt x="1363" y="2216"/>
                  </a:lnTo>
                  <a:lnTo>
                    <a:pt x="1284" y="2229"/>
                  </a:lnTo>
                  <a:lnTo>
                    <a:pt x="1203" y="2239"/>
                  </a:lnTo>
                  <a:lnTo>
                    <a:pt x="1122" y="2241"/>
                  </a:lnTo>
                  <a:lnTo>
                    <a:pt x="1040" y="2239"/>
                  </a:lnTo>
                  <a:lnTo>
                    <a:pt x="961" y="2229"/>
                  </a:lnTo>
                  <a:lnTo>
                    <a:pt x="882" y="2216"/>
                  </a:lnTo>
                  <a:lnTo>
                    <a:pt x="805" y="2196"/>
                  </a:lnTo>
                  <a:lnTo>
                    <a:pt x="730" y="2171"/>
                  </a:lnTo>
                  <a:lnTo>
                    <a:pt x="656" y="2141"/>
                  </a:lnTo>
                  <a:lnTo>
                    <a:pt x="585" y="2105"/>
                  </a:lnTo>
                  <a:lnTo>
                    <a:pt x="516" y="2065"/>
                  </a:lnTo>
                  <a:lnTo>
                    <a:pt x="450" y="2018"/>
                  </a:lnTo>
                  <a:lnTo>
                    <a:pt x="388" y="1968"/>
                  </a:lnTo>
                  <a:lnTo>
                    <a:pt x="328" y="1912"/>
                  </a:lnTo>
                  <a:lnTo>
                    <a:pt x="273" y="1854"/>
                  </a:lnTo>
                  <a:lnTo>
                    <a:pt x="223" y="1790"/>
                  </a:lnTo>
                  <a:lnTo>
                    <a:pt x="177" y="1724"/>
                  </a:lnTo>
                  <a:lnTo>
                    <a:pt x="136" y="1656"/>
                  </a:lnTo>
                  <a:lnTo>
                    <a:pt x="100" y="1586"/>
                  </a:lnTo>
                  <a:lnTo>
                    <a:pt x="70" y="1512"/>
                  </a:lnTo>
                  <a:lnTo>
                    <a:pt x="45" y="1437"/>
                  </a:lnTo>
                  <a:lnTo>
                    <a:pt x="25" y="1360"/>
                  </a:lnTo>
                  <a:lnTo>
                    <a:pt x="12" y="1282"/>
                  </a:lnTo>
                  <a:lnTo>
                    <a:pt x="2" y="1201"/>
                  </a:lnTo>
                  <a:lnTo>
                    <a:pt x="0" y="1120"/>
                  </a:lnTo>
                  <a:lnTo>
                    <a:pt x="2" y="1039"/>
                  </a:lnTo>
                  <a:lnTo>
                    <a:pt x="12" y="959"/>
                  </a:lnTo>
                  <a:lnTo>
                    <a:pt x="25" y="881"/>
                  </a:lnTo>
                  <a:lnTo>
                    <a:pt x="45" y="803"/>
                  </a:lnTo>
                  <a:lnTo>
                    <a:pt x="70" y="729"/>
                  </a:lnTo>
                  <a:lnTo>
                    <a:pt x="100" y="655"/>
                  </a:lnTo>
                  <a:lnTo>
                    <a:pt x="136" y="584"/>
                  </a:lnTo>
                  <a:lnTo>
                    <a:pt x="177" y="515"/>
                  </a:lnTo>
                  <a:lnTo>
                    <a:pt x="223" y="450"/>
                  </a:lnTo>
                  <a:lnTo>
                    <a:pt x="273" y="387"/>
                  </a:lnTo>
                  <a:lnTo>
                    <a:pt x="328" y="327"/>
                  </a:lnTo>
                  <a:lnTo>
                    <a:pt x="388" y="272"/>
                  </a:lnTo>
                  <a:lnTo>
                    <a:pt x="450" y="222"/>
                  </a:lnTo>
                  <a:lnTo>
                    <a:pt x="516" y="176"/>
                  </a:lnTo>
                  <a:lnTo>
                    <a:pt x="585" y="136"/>
                  </a:lnTo>
                  <a:lnTo>
                    <a:pt x="656" y="100"/>
                  </a:lnTo>
                  <a:lnTo>
                    <a:pt x="730" y="70"/>
                  </a:lnTo>
                  <a:lnTo>
                    <a:pt x="805" y="45"/>
                  </a:lnTo>
                  <a:lnTo>
                    <a:pt x="882" y="25"/>
                  </a:lnTo>
                  <a:lnTo>
                    <a:pt x="961" y="12"/>
                  </a:lnTo>
                  <a:lnTo>
                    <a:pt x="1040" y="2"/>
                  </a:lnTo>
                  <a:lnTo>
                    <a:pt x="11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7"/>
            <p:cNvSpPr>
              <a:spLocks/>
            </p:cNvSpPr>
            <p:nvPr/>
          </p:nvSpPr>
          <p:spPr bwMode="auto">
            <a:xfrm>
              <a:off x="1306513" y="2522538"/>
              <a:ext cx="79375" cy="71438"/>
            </a:xfrm>
            <a:custGeom>
              <a:avLst/>
              <a:gdLst>
                <a:gd name="T0" fmla="*/ 76 w 300"/>
                <a:gd name="T1" fmla="*/ 0 h 267"/>
                <a:gd name="T2" fmla="*/ 95 w 300"/>
                <a:gd name="T3" fmla="*/ 3 h 267"/>
                <a:gd name="T4" fmla="*/ 113 w 300"/>
                <a:gd name="T5" fmla="*/ 11 h 267"/>
                <a:gd name="T6" fmla="*/ 172 w 300"/>
                <a:gd name="T7" fmla="*/ 50 h 267"/>
                <a:gd name="T8" fmla="*/ 226 w 300"/>
                <a:gd name="T9" fmla="*/ 93 h 267"/>
                <a:gd name="T10" fmla="*/ 278 w 300"/>
                <a:gd name="T11" fmla="*/ 141 h 267"/>
                <a:gd name="T12" fmla="*/ 290 w 300"/>
                <a:gd name="T13" fmla="*/ 157 h 267"/>
                <a:gd name="T14" fmla="*/ 298 w 300"/>
                <a:gd name="T15" fmla="*/ 174 h 267"/>
                <a:gd name="T16" fmla="*/ 300 w 300"/>
                <a:gd name="T17" fmla="*/ 194 h 267"/>
                <a:gd name="T18" fmla="*/ 298 w 300"/>
                <a:gd name="T19" fmla="*/ 212 h 267"/>
                <a:gd name="T20" fmla="*/ 290 w 300"/>
                <a:gd name="T21" fmla="*/ 231 h 267"/>
                <a:gd name="T22" fmla="*/ 278 w 300"/>
                <a:gd name="T23" fmla="*/ 245 h 267"/>
                <a:gd name="T24" fmla="*/ 262 w 300"/>
                <a:gd name="T25" fmla="*/ 258 h 267"/>
                <a:gd name="T26" fmla="*/ 245 w 300"/>
                <a:gd name="T27" fmla="*/ 265 h 267"/>
                <a:gd name="T28" fmla="*/ 225 w 300"/>
                <a:gd name="T29" fmla="*/ 267 h 267"/>
                <a:gd name="T30" fmla="*/ 207 w 300"/>
                <a:gd name="T31" fmla="*/ 265 h 267"/>
                <a:gd name="T32" fmla="*/ 188 w 300"/>
                <a:gd name="T33" fmla="*/ 258 h 267"/>
                <a:gd name="T34" fmla="*/ 172 w 300"/>
                <a:gd name="T35" fmla="*/ 245 h 267"/>
                <a:gd name="T36" fmla="*/ 129 w 300"/>
                <a:gd name="T37" fmla="*/ 206 h 267"/>
                <a:gd name="T38" fmla="*/ 84 w 300"/>
                <a:gd name="T39" fmla="*/ 171 h 267"/>
                <a:gd name="T40" fmla="*/ 36 w 300"/>
                <a:gd name="T41" fmla="*/ 138 h 267"/>
                <a:gd name="T42" fmla="*/ 21 w 300"/>
                <a:gd name="T43" fmla="*/ 126 h 267"/>
                <a:gd name="T44" fmla="*/ 9 w 300"/>
                <a:gd name="T45" fmla="*/ 111 h 267"/>
                <a:gd name="T46" fmla="*/ 2 w 300"/>
                <a:gd name="T47" fmla="*/ 92 h 267"/>
                <a:gd name="T48" fmla="*/ 0 w 300"/>
                <a:gd name="T49" fmla="*/ 74 h 267"/>
                <a:gd name="T50" fmla="*/ 2 w 300"/>
                <a:gd name="T51" fmla="*/ 54 h 267"/>
                <a:gd name="T52" fmla="*/ 10 w 300"/>
                <a:gd name="T53" fmla="*/ 36 h 267"/>
                <a:gd name="T54" fmla="*/ 23 w 300"/>
                <a:gd name="T55" fmla="*/ 21 h 267"/>
                <a:gd name="T56" fmla="*/ 39 w 300"/>
                <a:gd name="T57" fmla="*/ 9 h 267"/>
                <a:gd name="T58" fmla="*/ 57 w 300"/>
                <a:gd name="T59" fmla="*/ 2 h 267"/>
                <a:gd name="T60" fmla="*/ 76 w 300"/>
                <a:gd name="T61"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0" h="267">
                  <a:moveTo>
                    <a:pt x="76" y="0"/>
                  </a:moveTo>
                  <a:lnTo>
                    <a:pt x="95" y="3"/>
                  </a:lnTo>
                  <a:lnTo>
                    <a:pt x="113" y="11"/>
                  </a:lnTo>
                  <a:lnTo>
                    <a:pt x="172" y="50"/>
                  </a:lnTo>
                  <a:lnTo>
                    <a:pt x="226" y="93"/>
                  </a:lnTo>
                  <a:lnTo>
                    <a:pt x="278" y="141"/>
                  </a:lnTo>
                  <a:lnTo>
                    <a:pt x="290" y="157"/>
                  </a:lnTo>
                  <a:lnTo>
                    <a:pt x="298" y="174"/>
                  </a:lnTo>
                  <a:lnTo>
                    <a:pt x="300" y="194"/>
                  </a:lnTo>
                  <a:lnTo>
                    <a:pt x="298" y="212"/>
                  </a:lnTo>
                  <a:lnTo>
                    <a:pt x="290" y="231"/>
                  </a:lnTo>
                  <a:lnTo>
                    <a:pt x="278" y="245"/>
                  </a:lnTo>
                  <a:lnTo>
                    <a:pt x="262" y="258"/>
                  </a:lnTo>
                  <a:lnTo>
                    <a:pt x="245" y="265"/>
                  </a:lnTo>
                  <a:lnTo>
                    <a:pt x="225" y="267"/>
                  </a:lnTo>
                  <a:lnTo>
                    <a:pt x="207" y="265"/>
                  </a:lnTo>
                  <a:lnTo>
                    <a:pt x="188" y="258"/>
                  </a:lnTo>
                  <a:lnTo>
                    <a:pt x="172" y="245"/>
                  </a:lnTo>
                  <a:lnTo>
                    <a:pt x="129" y="206"/>
                  </a:lnTo>
                  <a:lnTo>
                    <a:pt x="84" y="171"/>
                  </a:lnTo>
                  <a:lnTo>
                    <a:pt x="36" y="138"/>
                  </a:lnTo>
                  <a:lnTo>
                    <a:pt x="21" y="126"/>
                  </a:lnTo>
                  <a:lnTo>
                    <a:pt x="9" y="111"/>
                  </a:lnTo>
                  <a:lnTo>
                    <a:pt x="2" y="92"/>
                  </a:lnTo>
                  <a:lnTo>
                    <a:pt x="0" y="74"/>
                  </a:lnTo>
                  <a:lnTo>
                    <a:pt x="2" y="54"/>
                  </a:lnTo>
                  <a:lnTo>
                    <a:pt x="10" y="36"/>
                  </a:lnTo>
                  <a:lnTo>
                    <a:pt x="23" y="21"/>
                  </a:lnTo>
                  <a:lnTo>
                    <a:pt x="39" y="9"/>
                  </a:lnTo>
                  <a:lnTo>
                    <a:pt x="57" y="2"/>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8"/>
            <p:cNvSpPr>
              <a:spLocks/>
            </p:cNvSpPr>
            <p:nvPr/>
          </p:nvSpPr>
          <p:spPr bwMode="auto">
            <a:xfrm>
              <a:off x="1046163" y="2492375"/>
              <a:ext cx="222250" cy="101600"/>
            </a:xfrm>
            <a:custGeom>
              <a:avLst/>
              <a:gdLst>
                <a:gd name="T0" fmla="*/ 638 w 838"/>
                <a:gd name="T1" fmla="*/ 0 h 382"/>
                <a:gd name="T2" fmla="*/ 706 w 838"/>
                <a:gd name="T3" fmla="*/ 2 h 382"/>
                <a:gd name="T4" fmla="*/ 776 w 838"/>
                <a:gd name="T5" fmla="*/ 10 h 382"/>
                <a:gd name="T6" fmla="*/ 795 w 838"/>
                <a:gd name="T7" fmla="*/ 16 h 382"/>
                <a:gd name="T8" fmla="*/ 811 w 838"/>
                <a:gd name="T9" fmla="*/ 26 h 382"/>
                <a:gd name="T10" fmla="*/ 824 w 838"/>
                <a:gd name="T11" fmla="*/ 40 h 382"/>
                <a:gd name="T12" fmla="*/ 833 w 838"/>
                <a:gd name="T13" fmla="*/ 56 h 382"/>
                <a:gd name="T14" fmla="*/ 838 w 838"/>
                <a:gd name="T15" fmla="*/ 75 h 382"/>
                <a:gd name="T16" fmla="*/ 838 w 838"/>
                <a:gd name="T17" fmla="*/ 95 h 382"/>
                <a:gd name="T18" fmla="*/ 832 w 838"/>
                <a:gd name="T19" fmla="*/ 114 h 382"/>
                <a:gd name="T20" fmla="*/ 822 w 838"/>
                <a:gd name="T21" fmla="*/ 131 h 382"/>
                <a:gd name="T22" fmla="*/ 808 w 838"/>
                <a:gd name="T23" fmla="*/ 144 h 382"/>
                <a:gd name="T24" fmla="*/ 792 w 838"/>
                <a:gd name="T25" fmla="*/ 153 h 382"/>
                <a:gd name="T26" fmla="*/ 772 w 838"/>
                <a:gd name="T27" fmla="*/ 158 h 382"/>
                <a:gd name="T28" fmla="*/ 752 w 838"/>
                <a:gd name="T29" fmla="*/ 158 h 382"/>
                <a:gd name="T30" fmla="*/ 690 w 838"/>
                <a:gd name="T31" fmla="*/ 151 h 382"/>
                <a:gd name="T32" fmla="*/ 628 w 838"/>
                <a:gd name="T33" fmla="*/ 148 h 382"/>
                <a:gd name="T34" fmla="*/ 567 w 838"/>
                <a:gd name="T35" fmla="*/ 153 h 382"/>
                <a:gd name="T36" fmla="*/ 505 w 838"/>
                <a:gd name="T37" fmla="*/ 162 h 382"/>
                <a:gd name="T38" fmla="*/ 445 w 838"/>
                <a:gd name="T39" fmla="*/ 176 h 382"/>
                <a:gd name="T40" fmla="*/ 386 w 838"/>
                <a:gd name="T41" fmla="*/ 194 h 382"/>
                <a:gd name="T42" fmla="*/ 330 w 838"/>
                <a:gd name="T43" fmla="*/ 219 h 382"/>
                <a:gd name="T44" fmla="*/ 274 w 838"/>
                <a:gd name="T45" fmla="*/ 248 h 382"/>
                <a:gd name="T46" fmla="*/ 222 w 838"/>
                <a:gd name="T47" fmla="*/ 281 h 382"/>
                <a:gd name="T48" fmla="*/ 173 w 838"/>
                <a:gd name="T49" fmla="*/ 319 h 382"/>
                <a:gd name="T50" fmla="*/ 127 w 838"/>
                <a:gd name="T51" fmla="*/ 360 h 382"/>
                <a:gd name="T52" fmla="*/ 110 w 838"/>
                <a:gd name="T53" fmla="*/ 373 h 382"/>
                <a:gd name="T54" fmla="*/ 93 w 838"/>
                <a:gd name="T55" fmla="*/ 380 h 382"/>
                <a:gd name="T56" fmla="*/ 75 w 838"/>
                <a:gd name="T57" fmla="*/ 382 h 382"/>
                <a:gd name="T58" fmla="*/ 55 w 838"/>
                <a:gd name="T59" fmla="*/ 380 h 382"/>
                <a:gd name="T60" fmla="*/ 38 w 838"/>
                <a:gd name="T61" fmla="*/ 373 h 382"/>
                <a:gd name="T62" fmla="*/ 21 w 838"/>
                <a:gd name="T63" fmla="*/ 360 h 382"/>
                <a:gd name="T64" fmla="*/ 9 w 838"/>
                <a:gd name="T65" fmla="*/ 346 h 382"/>
                <a:gd name="T66" fmla="*/ 2 w 838"/>
                <a:gd name="T67" fmla="*/ 327 h 382"/>
                <a:gd name="T68" fmla="*/ 0 w 838"/>
                <a:gd name="T69" fmla="*/ 309 h 382"/>
                <a:gd name="T70" fmla="*/ 2 w 838"/>
                <a:gd name="T71" fmla="*/ 289 h 382"/>
                <a:gd name="T72" fmla="*/ 9 w 838"/>
                <a:gd name="T73" fmla="*/ 272 h 382"/>
                <a:gd name="T74" fmla="*/ 21 w 838"/>
                <a:gd name="T75" fmla="*/ 256 h 382"/>
                <a:gd name="T76" fmla="*/ 72 w 838"/>
                <a:gd name="T77" fmla="*/ 208 h 382"/>
                <a:gd name="T78" fmla="*/ 127 w 838"/>
                <a:gd name="T79" fmla="*/ 166 h 382"/>
                <a:gd name="T80" fmla="*/ 183 w 838"/>
                <a:gd name="T81" fmla="*/ 128 h 382"/>
                <a:gd name="T82" fmla="*/ 243 w 838"/>
                <a:gd name="T83" fmla="*/ 95 h 382"/>
                <a:gd name="T84" fmla="*/ 306 w 838"/>
                <a:gd name="T85" fmla="*/ 67 h 382"/>
                <a:gd name="T86" fmla="*/ 369 w 838"/>
                <a:gd name="T87" fmla="*/ 42 h 382"/>
                <a:gd name="T88" fmla="*/ 435 w 838"/>
                <a:gd name="T89" fmla="*/ 24 h 382"/>
                <a:gd name="T90" fmla="*/ 502 w 838"/>
                <a:gd name="T91" fmla="*/ 11 h 382"/>
                <a:gd name="T92" fmla="*/ 569 w 838"/>
                <a:gd name="T93" fmla="*/ 2 h 382"/>
                <a:gd name="T94" fmla="*/ 638 w 838"/>
                <a:gd name="T95"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8" h="382">
                  <a:moveTo>
                    <a:pt x="638" y="0"/>
                  </a:moveTo>
                  <a:lnTo>
                    <a:pt x="706" y="2"/>
                  </a:lnTo>
                  <a:lnTo>
                    <a:pt x="776" y="10"/>
                  </a:lnTo>
                  <a:lnTo>
                    <a:pt x="795" y="16"/>
                  </a:lnTo>
                  <a:lnTo>
                    <a:pt x="811" y="26"/>
                  </a:lnTo>
                  <a:lnTo>
                    <a:pt x="824" y="40"/>
                  </a:lnTo>
                  <a:lnTo>
                    <a:pt x="833" y="56"/>
                  </a:lnTo>
                  <a:lnTo>
                    <a:pt x="838" y="75"/>
                  </a:lnTo>
                  <a:lnTo>
                    <a:pt x="838" y="95"/>
                  </a:lnTo>
                  <a:lnTo>
                    <a:pt x="832" y="114"/>
                  </a:lnTo>
                  <a:lnTo>
                    <a:pt x="822" y="131"/>
                  </a:lnTo>
                  <a:lnTo>
                    <a:pt x="808" y="144"/>
                  </a:lnTo>
                  <a:lnTo>
                    <a:pt x="792" y="153"/>
                  </a:lnTo>
                  <a:lnTo>
                    <a:pt x="772" y="158"/>
                  </a:lnTo>
                  <a:lnTo>
                    <a:pt x="752" y="158"/>
                  </a:lnTo>
                  <a:lnTo>
                    <a:pt x="690" y="151"/>
                  </a:lnTo>
                  <a:lnTo>
                    <a:pt x="628" y="148"/>
                  </a:lnTo>
                  <a:lnTo>
                    <a:pt x="567" y="153"/>
                  </a:lnTo>
                  <a:lnTo>
                    <a:pt x="505" y="162"/>
                  </a:lnTo>
                  <a:lnTo>
                    <a:pt x="445" y="176"/>
                  </a:lnTo>
                  <a:lnTo>
                    <a:pt x="386" y="194"/>
                  </a:lnTo>
                  <a:lnTo>
                    <a:pt x="330" y="219"/>
                  </a:lnTo>
                  <a:lnTo>
                    <a:pt x="274" y="248"/>
                  </a:lnTo>
                  <a:lnTo>
                    <a:pt x="222" y="281"/>
                  </a:lnTo>
                  <a:lnTo>
                    <a:pt x="173" y="319"/>
                  </a:lnTo>
                  <a:lnTo>
                    <a:pt x="127" y="360"/>
                  </a:lnTo>
                  <a:lnTo>
                    <a:pt x="110" y="373"/>
                  </a:lnTo>
                  <a:lnTo>
                    <a:pt x="93" y="380"/>
                  </a:lnTo>
                  <a:lnTo>
                    <a:pt x="75" y="382"/>
                  </a:lnTo>
                  <a:lnTo>
                    <a:pt x="55" y="380"/>
                  </a:lnTo>
                  <a:lnTo>
                    <a:pt x="38" y="373"/>
                  </a:lnTo>
                  <a:lnTo>
                    <a:pt x="21" y="360"/>
                  </a:lnTo>
                  <a:lnTo>
                    <a:pt x="9" y="346"/>
                  </a:lnTo>
                  <a:lnTo>
                    <a:pt x="2" y="327"/>
                  </a:lnTo>
                  <a:lnTo>
                    <a:pt x="0" y="309"/>
                  </a:lnTo>
                  <a:lnTo>
                    <a:pt x="2" y="289"/>
                  </a:lnTo>
                  <a:lnTo>
                    <a:pt x="9" y="272"/>
                  </a:lnTo>
                  <a:lnTo>
                    <a:pt x="21" y="256"/>
                  </a:lnTo>
                  <a:lnTo>
                    <a:pt x="72" y="208"/>
                  </a:lnTo>
                  <a:lnTo>
                    <a:pt x="127" y="166"/>
                  </a:lnTo>
                  <a:lnTo>
                    <a:pt x="183" y="128"/>
                  </a:lnTo>
                  <a:lnTo>
                    <a:pt x="243" y="95"/>
                  </a:lnTo>
                  <a:lnTo>
                    <a:pt x="306" y="67"/>
                  </a:lnTo>
                  <a:lnTo>
                    <a:pt x="369" y="42"/>
                  </a:lnTo>
                  <a:lnTo>
                    <a:pt x="435" y="24"/>
                  </a:lnTo>
                  <a:lnTo>
                    <a:pt x="502" y="11"/>
                  </a:lnTo>
                  <a:lnTo>
                    <a:pt x="569" y="2"/>
                  </a:lnTo>
                  <a:lnTo>
                    <a:pt x="6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9"/>
            <p:cNvSpPr>
              <a:spLocks/>
            </p:cNvSpPr>
            <p:nvPr/>
          </p:nvSpPr>
          <p:spPr bwMode="auto">
            <a:xfrm>
              <a:off x="1046163" y="2852738"/>
              <a:ext cx="77788" cy="69850"/>
            </a:xfrm>
            <a:custGeom>
              <a:avLst/>
              <a:gdLst>
                <a:gd name="T0" fmla="*/ 75 w 292"/>
                <a:gd name="T1" fmla="*/ 0 h 263"/>
                <a:gd name="T2" fmla="*/ 93 w 292"/>
                <a:gd name="T3" fmla="*/ 4 h 263"/>
                <a:gd name="T4" fmla="*/ 110 w 292"/>
                <a:gd name="T5" fmla="*/ 11 h 263"/>
                <a:gd name="T6" fmla="*/ 127 w 292"/>
                <a:gd name="T7" fmla="*/ 22 h 263"/>
                <a:gd name="T8" fmla="*/ 168 w 292"/>
                <a:gd name="T9" fmla="*/ 60 h 263"/>
                <a:gd name="T10" fmla="*/ 211 w 292"/>
                <a:gd name="T11" fmla="*/ 95 h 263"/>
                <a:gd name="T12" fmla="*/ 257 w 292"/>
                <a:gd name="T13" fmla="*/ 126 h 263"/>
                <a:gd name="T14" fmla="*/ 272 w 292"/>
                <a:gd name="T15" fmla="*/ 139 h 263"/>
                <a:gd name="T16" fmla="*/ 284 w 292"/>
                <a:gd name="T17" fmla="*/ 155 h 263"/>
                <a:gd name="T18" fmla="*/ 289 w 292"/>
                <a:gd name="T19" fmla="*/ 172 h 263"/>
                <a:gd name="T20" fmla="*/ 292 w 292"/>
                <a:gd name="T21" fmla="*/ 192 h 263"/>
                <a:gd name="T22" fmla="*/ 289 w 292"/>
                <a:gd name="T23" fmla="*/ 210 h 263"/>
                <a:gd name="T24" fmla="*/ 280 w 292"/>
                <a:gd name="T25" fmla="*/ 229 h 263"/>
                <a:gd name="T26" fmla="*/ 269 w 292"/>
                <a:gd name="T27" fmla="*/ 244 h 263"/>
                <a:gd name="T28" fmla="*/ 252 w 292"/>
                <a:gd name="T29" fmla="*/ 255 h 263"/>
                <a:gd name="T30" fmla="*/ 235 w 292"/>
                <a:gd name="T31" fmla="*/ 261 h 263"/>
                <a:gd name="T32" fmla="*/ 217 w 292"/>
                <a:gd name="T33" fmla="*/ 263 h 263"/>
                <a:gd name="T34" fmla="*/ 197 w 292"/>
                <a:gd name="T35" fmla="*/ 261 h 263"/>
                <a:gd name="T36" fmla="*/ 177 w 292"/>
                <a:gd name="T37" fmla="*/ 253 h 263"/>
                <a:gd name="T38" fmla="*/ 123 w 292"/>
                <a:gd name="T39" fmla="*/ 215 h 263"/>
                <a:gd name="T40" fmla="*/ 70 w 292"/>
                <a:gd name="T41" fmla="*/ 173 h 263"/>
                <a:gd name="T42" fmla="*/ 21 w 292"/>
                <a:gd name="T43" fmla="*/ 128 h 263"/>
                <a:gd name="T44" fmla="*/ 9 w 292"/>
                <a:gd name="T45" fmla="*/ 112 h 263"/>
                <a:gd name="T46" fmla="*/ 2 w 292"/>
                <a:gd name="T47" fmla="*/ 95 h 263"/>
                <a:gd name="T48" fmla="*/ 0 w 292"/>
                <a:gd name="T49" fmla="*/ 75 h 263"/>
                <a:gd name="T50" fmla="*/ 2 w 292"/>
                <a:gd name="T51" fmla="*/ 57 h 263"/>
                <a:gd name="T52" fmla="*/ 9 w 292"/>
                <a:gd name="T53" fmla="*/ 38 h 263"/>
                <a:gd name="T54" fmla="*/ 21 w 292"/>
                <a:gd name="T55" fmla="*/ 22 h 263"/>
                <a:gd name="T56" fmla="*/ 38 w 292"/>
                <a:gd name="T57" fmla="*/ 11 h 263"/>
                <a:gd name="T58" fmla="*/ 55 w 292"/>
                <a:gd name="T59" fmla="*/ 4 h 263"/>
                <a:gd name="T60" fmla="*/ 75 w 292"/>
                <a:gd name="T6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2" h="263">
                  <a:moveTo>
                    <a:pt x="75" y="0"/>
                  </a:moveTo>
                  <a:lnTo>
                    <a:pt x="93" y="4"/>
                  </a:lnTo>
                  <a:lnTo>
                    <a:pt x="110" y="11"/>
                  </a:lnTo>
                  <a:lnTo>
                    <a:pt x="127" y="22"/>
                  </a:lnTo>
                  <a:lnTo>
                    <a:pt x="168" y="60"/>
                  </a:lnTo>
                  <a:lnTo>
                    <a:pt x="211" y="95"/>
                  </a:lnTo>
                  <a:lnTo>
                    <a:pt x="257" y="126"/>
                  </a:lnTo>
                  <a:lnTo>
                    <a:pt x="272" y="139"/>
                  </a:lnTo>
                  <a:lnTo>
                    <a:pt x="284" y="155"/>
                  </a:lnTo>
                  <a:lnTo>
                    <a:pt x="289" y="172"/>
                  </a:lnTo>
                  <a:lnTo>
                    <a:pt x="292" y="192"/>
                  </a:lnTo>
                  <a:lnTo>
                    <a:pt x="289" y="210"/>
                  </a:lnTo>
                  <a:lnTo>
                    <a:pt x="280" y="229"/>
                  </a:lnTo>
                  <a:lnTo>
                    <a:pt x="269" y="244"/>
                  </a:lnTo>
                  <a:lnTo>
                    <a:pt x="252" y="255"/>
                  </a:lnTo>
                  <a:lnTo>
                    <a:pt x="235" y="261"/>
                  </a:lnTo>
                  <a:lnTo>
                    <a:pt x="217" y="263"/>
                  </a:lnTo>
                  <a:lnTo>
                    <a:pt x="197" y="261"/>
                  </a:lnTo>
                  <a:lnTo>
                    <a:pt x="177" y="253"/>
                  </a:lnTo>
                  <a:lnTo>
                    <a:pt x="123" y="215"/>
                  </a:lnTo>
                  <a:lnTo>
                    <a:pt x="70" y="173"/>
                  </a:lnTo>
                  <a:lnTo>
                    <a:pt x="21" y="128"/>
                  </a:lnTo>
                  <a:lnTo>
                    <a:pt x="9" y="112"/>
                  </a:lnTo>
                  <a:lnTo>
                    <a:pt x="2" y="95"/>
                  </a:lnTo>
                  <a:lnTo>
                    <a:pt x="0" y="75"/>
                  </a:lnTo>
                  <a:lnTo>
                    <a:pt x="2" y="57"/>
                  </a:lnTo>
                  <a:lnTo>
                    <a:pt x="9" y="38"/>
                  </a:lnTo>
                  <a:lnTo>
                    <a:pt x="21" y="22"/>
                  </a:lnTo>
                  <a:lnTo>
                    <a:pt x="38" y="11"/>
                  </a:lnTo>
                  <a:lnTo>
                    <a:pt x="55" y="4"/>
                  </a:lnTo>
                  <a:lnTo>
                    <a:pt x="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0"/>
            <p:cNvSpPr>
              <a:spLocks/>
            </p:cNvSpPr>
            <p:nvPr/>
          </p:nvSpPr>
          <p:spPr bwMode="auto">
            <a:xfrm>
              <a:off x="1171575" y="2852738"/>
              <a:ext cx="214313" cy="101600"/>
            </a:xfrm>
            <a:custGeom>
              <a:avLst/>
              <a:gdLst>
                <a:gd name="T0" fmla="*/ 735 w 810"/>
                <a:gd name="T1" fmla="*/ 0 h 384"/>
                <a:gd name="T2" fmla="*/ 755 w 810"/>
                <a:gd name="T3" fmla="*/ 4 h 384"/>
                <a:gd name="T4" fmla="*/ 772 w 810"/>
                <a:gd name="T5" fmla="*/ 11 h 384"/>
                <a:gd name="T6" fmla="*/ 788 w 810"/>
                <a:gd name="T7" fmla="*/ 22 h 384"/>
                <a:gd name="T8" fmla="*/ 800 w 810"/>
                <a:gd name="T9" fmla="*/ 38 h 384"/>
                <a:gd name="T10" fmla="*/ 808 w 810"/>
                <a:gd name="T11" fmla="*/ 57 h 384"/>
                <a:gd name="T12" fmla="*/ 810 w 810"/>
                <a:gd name="T13" fmla="*/ 75 h 384"/>
                <a:gd name="T14" fmla="*/ 808 w 810"/>
                <a:gd name="T15" fmla="*/ 95 h 384"/>
                <a:gd name="T16" fmla="*/ 800 w 810"/>
                <a:gd name="T17" fmla="*/ 112 h 384"/>
                <a:gd name="T18" fmla="*/ 788 w 810"/>
                <a:gd name="T19" fmla="*/ 128 h 384"/>
                <a:gd name="T20" fmla="*/ 736 w 810"/>
                <a:gd name="T21" fmla="*/ 176 h 384"/>
                <a:gd name="T22" fmla="*/ 682 w 810"/>
                <a:gd name="T23" fmla="*/ 218 h 384"/>
                <a:gd name="T24" fmla="*/ 626 w 810"/>
                <a:gd name="T25" fmla="*/ 256 h 384"/>
                <a:gd name="T26" fmla="*/ 566 w 810"/>
                <a:gd name="T27" fmla="*/ 290 h 384"/>
                <a:gd name="T28" fmla="*/ 504 w 810"/>
                <a:gd name="T29" fmla="*/ 319 h 384"/>
                <a:gd name="T30" fmla="*/ 440 w 810"/>
                <a:gd name="T31" fmla="*/ 342 h 384"/>
                <a:gd name="T32" fmla="*/ 375 w 810"/>
                <a:gd name="T33" fmla="*/ 360 h 384"/>
                <a:gd name="T34" fmla="*/ 308 w 810"/>
                <a:gd name="T35" fmla="*/ 374 h 384"/>
                <a:gd name="T36" fmla="*/ 240 w 810"/>
                <a:gd name="T37" fmla="*/ 382 h 384"/>
                <a:gd name="T38" fmla="*/ 171 w 810"/>
                <a:gd name="T39" fmla="*/ 384 h 384"/>
                <a:gd name="T40" fmla="*/ 119 w 810"/>
                <a:gd name="T41" fmla="*/ 383 h 384"/>
                <a:gd name="T42" fmla="*/ 66 w 810"/>
                <a:gd name="T43" fmla="*/ 378 h 384"/>
                <a:gd name="T44" fmla="*/ 46 w 810"/>
                <a:gd name="T45" fmla="*/ 373 h 384"/>
                <a:gd name="T46" fmla="*/ 30 w 810"/>
                <a:gd name="T47" fmla="*/ 363 h 384"/>
                <a:gd name="T48" fmla="*/ 16 w 810"/>
                <a:gd name="T49" fmla="*/ 350 h 384"/>
                <a:gd name="T50" fmla="*/ 5 w 810"/>
                <a:gd name="T51" fmla="*/ 333 h 384"/>
                <a:gd name="T52" fmla="*/ 1 w 810"/>
                <a:gd name="T53" fmla="*/ 315 h 384"/>
                <a:gd name="T54" fmla="*/ 0 w 810"/>
                <a:gd name="T55" fmla="*/ 295 h 384"/>
                <a:gd name="T56" fmla="*/ 5 w 810"/>
                <a:gd name="T57" fmla="*/ 276 h 384"/>
                <a:gd name="T58" fmla="*/ 15 w 810"/>
                <a:gd name="T59" fmla="*/ 259 h 384"/>
                <a:gd name="T60" fmla="*/ 29 w 810"/>
                <a:gd name="T61" fmla="*/ 246 h 384"/>
                <a:gd name="T62" fmla="*/ 45 w 810"/>
                <a:gd name="T63" fmla="*/ 236 h 384"/>
                <a:gd name="T64" fmla="*/ 63 w 810"/>
                <a:gd name="T65" fmla="*/ 230 h 384"/>
                <a:gd name="T66" fmla="*/ 83 w 810"/>
                <a:gd name="T67" fmla="*/ 230 h 384"/>
                <a:gd name="T68" fmla="*/ 150 w 810"/>
                <a:gd name="T69" fmla="*/ 234 h 384"/>
                <a:gd name="T70" fmla="*/ 216 w 810"/>
                <a:gd name="T71" fmla="*/ 233 h 384"/>
                <a:gd name="T72" fmla="*/ 281 w 810"/>
                <a:gd name="T73" fmla="*/ 226 h 384"/>
                <a:gd name="T74" fmla="*/ 345 w 810"/>
                <a:gd name="T75" fmla="*/ 214 h 384"/>
                <a:gd name="T76" fmla="*/ 407 w 810"/>
                <a:gd name="T77" fmla="*/ 195 h 384"/>
                <a:gd name="T78" fmla="*/ 467 w 810"/>
                <a:gd name="T79" fmla="*/ 171 h 384"/>
                <a:gd name="T80" fmla="*/ 525 w 810"/>
                <a:gd name="T81" fmla="*/ 142 h 384"/>
                <a:gd name="T82" fmla="*/ 581 w 810"/>
                <a:gd name="T83" fmla="*/ 108 h 384"/>
                <a:gd name="T84" fmla="*/ 634 w 810"/>
                <a:gd name="T85" fmla="*/ 67 h 384"/>
                <a:gd name="T86" fmla="*/ 682 w 810"/>
                <a:gd name="T87" fmla="*/ 22 h 384"/>
                <a:gd name="T88" fmla="*/ 698 w 810"/>
                <a:gd name="T89" fmla="*/ 11 h 384"/>
                <a:gd name="T90" fmla="*/ 717 w 810"/>
                <a:gd name="T91" fmla="*/ 4 h 384"/>
                <a:gd name="T92" fmla="*/ 735 w 810"/>
                <a:gd name="T9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0" h="384">
                  <a:moveTo>
                    <a:pt x="735" y="0"/>
                  </a:moveTo>
                  <a:lnTo>
                    <a:pt x="755" y="4"/>
                  </a:lnTo>
                  <a:lnTo>
                    <a:pt x="772" y="11"/>
                  </a:lnTo>
                  <a:lnTo>
                    <a:pt x="788" y="22"/>
                  </a:lnTo>
                  <a:lnTo>
                    <a:pt x="800" y="38"/>
                  </a:lnTo>
                  <a:lnTo>
                    <a:pt x="808" y="57"/>
                  </a:lnTo>
                  <a:lnTo>
                    <a:pt x="810" y="75"/>
                  </a:lnTo>
                  <a:lnTo>
                    <a:pt x="808" y="95"/>
                  </a:lnTo>
                  <a:lnTo>
                    <a:pt x="800" y="112"/>
                  </a:lnTo>
                  <a:lnTo>
                    <a:pt x="788" y="128"/>
                  </a:lnTo>
                  <a:lnTo>
                    <a:pt x="736" y="176"/>
                  </a:lnTo>
                  <a:lnTo>
                    <a:pt x="682" y="218"/>
                  </a:lnTo>
                  <a:lnTo>
                    <a:pt x="626" y="256"/>
                  </a:lnTo>
                  <a:lnTo>
                    <a:pt x="566" y="290"/>
                  </a:lnTo>
                  <a:lnTo>
                    <a:pt x="504" y="319"/>
                  </a:lnTo>
                  <a:lnTo>
                    <a:pt x="440" y="342"/>
                  </a:lnTo>
                  <a:lnTo>
                    <a:pt x="375" y="360"/>
                  </a:lnTo>
                  <a:lnTo>
                    <a:pt x="308" y="374"/>
                  </a:lnTo>
                  <a:lnTo>
                    <a:pt x="240" y="382"/>
                  </a:lnTo>
                  <a:lnTo>
                    <a:pt x="171" y="384"/>
                  </a:lnTo>
                  <a:lnTo>
                    <a:pt x="119" y="383"/>
                  </a:lnTo>
                  <a:lnTo>
                    <a:pt x="66" y="378"/>
                  </a:lnTo>
                  <a:lnTo>
                    <a:pt x="46" y="373"/>
                  </a:lnTo>
                  <a:lnTo>
                    <a:pt x="30" y="363"/>
                  </a:lnTo>
                  <a:lnTo>
                    <a:pt x="16" y="350"/>
                  </a:lnTo>
                  <a:lnTo>
                    <a:pt x="5" y="333"/>
                  </a:lnTo>
                  <a:lnTo>
                    <a:pt x="1" y="315"/>
                  </a:lnTo>
                  <a:lnTo>
                    <a:pt x="0" y="295"/>
                  </a:lnTo>
                  <a:lnTo>
                    <a:pt x="5" y="276"/>
                  </a:lnTo>
                  <a:lnTo>
                    <a:pt x="15" y="259"/>
                  </a:lnTo>
                  <a:lnTo>
                    <a:pt x="29" y="246"/>
                  </a:lnTo>
                  <a:lnTo>
                    <a:pt x="45" y="236"/>
                  </a:lnTo>
                  <a:lnTo>
                    <a:pt x="63" y="230"/>
                  </a:lnTo>
                  <a:lnTo>
                    <a:pt x="83" y="230"/>
                  </a:lnTo>
                  <a:lnTo>
                    <a:pt x="150" y="234"/>
                  </a:lnTo>
                  <a:lnTo>
                    <a:pt x="216" y="233"/>
                  </a:lnTo>
                  <a:lnTo>
                    <a:pt x="281" y="226"/>
                  </a:lnTo>
                  <a:lnTo>
                    <a:pt x="345" y="214"/>
                  </a:lnTo>
                  <a:lnTo>
                    <a:pt x="407" y="195"/>
                  </a:lnTo>
                  <a:lnTo>
                    <a:pt x="467" y="171"/>
                  </a:lnTo>
                  <a:lnTo>
                    <a:pt x="525" y="142"/>
                  </a:lnTo>
                  <a:lnTo>
                    <a:pt x="581" y="108"/>
                  </a:lnTo>
                  <a:lnTo>
                    <a:pt x="634" y="67"/>
                  </a:lnTo>
                  <a:lnTo>
                    <a:pt x="682" y="22"/>
                  </a:lnTo>
                  <a:lnTo>
                    <a:pt x="698" y="11"/>
                  </a:lnTo>
                  <a:lnTo>
                    <a:pt x="717" y="4"/>
                  </a:lnTo>
                  <a:lnTo>
                    <a:pt x="7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1"/>
            <p:cNvSpPr>
              <a:spLocks noEditPoints="1"/>
            </p:cNvSpPr>
            <p:nvPr/>
          </p:nvSpPr>
          <p:spPr bwMode="auto">
            <a:xfrm>
              <a:off x="838200" y="2346325"/>
              <a:ext cx="1001713" cy="1000125"/>
            </a:xfrm>
            <a:custGeom>
              <a:avLst/>
              <a:gdLst>
                <a:gd name="T0" fmla="*/ 3410 w 3786"/>
                <a:gd name="T1" fmla="*/ 3616 h 3779"/>
                <a:gd name="T2" fmla="*/ 3544 w 3786"/>
                <a:gd name="T3" fmla="*/ 3616 h 3779"/>
                <a:gd name="T4" fmla="*/ 3632 w 3786"/>
                <a:gd name="T5" fmla="*/ 3511 h 3779"/>
                <a:gd name="T6" fmla="*/ 3609 w 3786"/>
                <a:gd name="T7" fmla="*/ 3379 h 3779"/>
                <a:gd name="T8" fmla="*/ 2415 w 3786"/>
                <a:gd name="T9" fmla="*/ 2458 h 3779"/>
                <a:gd name="T10" fmla="*/ 1343 w 3786"/>
                <a:gd name="T11" fmla="*/ 151 h 3779"/>
                <a:gd name="T12" fmla="*/ 938 w 3786"/>
                <a:gd name="T13" fmla="*/ 244 h 3779"/>
                <a:gd name="T14" fmla="*/ 585 w 3786"/>
                <a:gd name="T15" fmla="*/ 464 h 3779"/>
                <a:gd name="T16" fmla="*/ 319 w 3786"/>
                <a:gd name="T17" fmla="*/ 787 h 3779"/>
                <a:gd name="T18" fmla="*/ 172 w 3786"/>
                <a:gd name="T19" fmla="*/ 1174 h 3779"/>
                <a:gd name="T20" fmla="*/ 159 w 3786"/>
                <a:gd name="T21" fmla="*/ 1594 h 3779"/>
                <a:gd name="T22" fmla="*/ 279 w 3786"/>
                <a:gd name="T23" fmla="*/ 1990 h 3779"/>
                <a:gd name="T24" fmla="*/ 523 w 3786"/>
                <a:gd name="T25" fmla="*/ 2329 h 3779"/>
                <a:gd name="T26" fmla="*/ 863 w 3786"/>
                <a:gd name="T27" fmla="*/ 2572 h 3779"/>
                <a:gd name="T28" fmla="*/ 1260 w 3786"/>
                <a:gd name="T29" fmla="*/ 2692 h 3779"/>
                <a:gd name="T30" fmla="*/ 1680 w 3786"/>
                <a:gd name="T31" fmla="*/ 2678 h 3779"/>
                <a:gd name="T32" fmla="*/ 2067 w 3786"/>
                <a:gd name="T33" fmla="*/ 2533 h 3779"/>
                <a:gd name="T34" fmla="*/ 2392 w 3786"/>
                <a:gd name="T35" fmla="*/ 2267 h 3779"/>
                <a:gd name="T36" fmla="*/ 2612 w 3786"/>
                <a:gd name="T37" fmla="*/ 1914 h 3779"/>
                <a:gd name="T38" fmla="*/ 2706 w 3786"/>
                <a:gd name="T39" fmla="*/ 1511 h 3779"/>
                <a:gd name="T40" fmla="*/ 2665 w 3786"/>
                <a:gd name="T41" fmla="*/ 1093 h 3779"/>
                <a:gd name="T42" fmla="*/ 2494 w 3786"/>
                <a:gd name="T43" fmla="*/ 717 h 3779"/>
                <a:gd name="T44" fmla="*/ 2207 w 3786"/>
                <a:gd name="T45" fmla="*/ 410 h 3779"/>
                <a:gd name="T46" fmla="*/ 1841 w 3786"/>
                <a:gd name="T47" fmla="*/ 215 h 3779"/>
                <a:gd name="T48" fmla="*/ 1428 w 3786"/>
                <a:gd name="T49" fmla="*/ 147 h 3779"/>
                <a:gd name="T50" fmla="*/ 1733 w 3786"/>
                <a:gd name="T51" fmla="*/ 32 h 3779"/>
                <a:gd name="T52" fmla="*/ 2148 w 3786"/>
                <a:gd name="T53" fmla="*/ 192 h 3779"/>
                <a:gd name="T54" fmla="*/ 2504 w 3786"/>
                <a:gd name="T55" fmla="*/ 485 h 3779"/>
                <a:gd name="T56" fmla="*/ 2745 w 3786"/>
                <a:gd name="T57" fmla="*/ 868 h 3779"/>
                <a:gd name="T58" fmla="*/ 2851 w 3786"/>
                <a:gd name="T59" fmla="*/ 1295 h 3779"/>
                <a:gd name="T60" fmla="*/ 2825 w 3786"/>
                <a:gd name="T61" fmla="*/ 1732 h 3779"/>
                <a:gd name="T62" fmla="*/ 2663 w 3786"/>
                <a:gd name="T63" fmla="*/ 2145 h 3779"/>
                <a:gd name="T64" fmla="*/ 2702 w 3786"/>
                <a:gd name="T65" fmla="*/ 2336 h 3779"/>
                <a:gd name="T66" fmla="*/ 2792 w 3786"/>
                <a:gd name="T67" fmla="*/ 2349 h 3779"/>
                <a:gd name="T68" fmla="*/ 3776 w 3786"/>
                <a:gd name="T69" fmla="*/ 3392 h 3779"/>
                <a:gd name="T70" fmla="*/ 3765 w 3786"/>
                <a:gd name="T71" fmla="*/ 3587 h 3779"/>
                <a:gd name="T72" fmla="*/ 3629 w 3786"/>
                <a:gd name="T73" fmla="*/ 3739 h 3779"/>
                <a:gd name="T74" fmla="*/ 3437 w 3786"/>
                <a:gd name="T75" fmla="*/ 3777 h 3779"/>
                <a:gd name="T76" fmla="*/ 3258 w 3786"/>
                <a:gd name="T77" fmla="*/ 3689 h 3779"/>
                <a:gd name="T78" fmla="*/ 2334 w 3786"/>
                <a:gd name="T79" fmla="*/ 2714 h 3779"/>
                <a:gd name="T80" fmla="*/ 2222 w 3786"/>
                <a:gd name="T81" fmla="*/ 2613 h 3779"/>
                <a:gd name="T82" fmla="*/ 1794 w 3786"/>
                <a:gd name="T83" fmla="*/ 2804 h 3779"/>
                <a:gd name="T84" fmla="*/ 1344 w 3786"/>
                <a:gd name="T85" fmla="*/ 2849 h 3779"/>
                <a:gd name="T86" fmla="*/ 930 w 3786"/>
                <a:gd name="T87" fmla="*/ 2763 h 3779"/>
                <a:gd name="T88" fmla="*/ 552 w 3786"/>
                <a:gd name="T89" fmla="*/ 2553 h 3779"/>
                <a:gd name="T90" fmla="*/ 240 w 3786"/>
                <a:gd name="T91" fmla="*/ 2220 h 3779"/>
                <a:gd name="T92" fmla="*/ 53 w 3786"/>
                <a:gd name="T93" fmla="*/ 1816 h 3779"/>
                <a:gd name="T94" fmla="*/ 0 w 3786"/>
                <a:gd name="T95" fmla="*/ 1382 h 3779"/>
                <a:gd name="T96" fmla="*/ 80 w 3786"/>
                <a:gd name="T97" fmla="*/ 951 h 3779"/>
                <a:gd name="T98" fmla="*/ 294 w 3786"/>
                <a:gd name="T99" fmla="*/ 556 h 3779"/>
                <a:gd name="T100" fmla="*/ 632 w 3786"/>
                <a:gd name="T101" fmla="*/ 240 h 3779"/>
                <a:gd name="T102" fmla="*/ 1037 w 3786"/>
                <a:gd name="T103" fmla="*/ 53 h 3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86" h="3779">
                  <a:moveTo>
                    <a:pt x="2739" y="2507"/>
                  </a:moveTo>
                  <a:lnTo>
                    <a:pt x="2512" y="2734"/>
                  </a:lnTo>
                  <a:lnTo>
                    <a:pt x="3363" y="3583"/>
                  </a:lnTo>
                  <a:lnTo>
                    <a:pt x="3386" y="3602"/>
                  </a:lnTo>
                  <a:lnTo>
                    <a:pt x="3410" y="3616"/>
                  </a:lnTo>
                  <a:lnTo>
                    <a:pt x="3435" y="3625"/>
                  </a:lnTo>
                  <a:lnTo>
                    <a:pt x="3463" y="3629"/>
                  </a:lnTo>
                  <a:lnTo>
                    <a:pt x="3491" y="3629"/>
                  </a:lnTo>
                  <a:lnTo>
                    <a:pt x="3517" y="3625"/>
                  </a:lnTo>
                  <a:lnTo>
                    <a:pt x="3544" y="3616"/>
                  </a:lnTo>
                  <a:lnTo>
                    <a:pt x="3568" y="3602"/>
                  </a:lnTo>
                  <a:lnTo>
                    <a:pt x="3590" y="3583"/>
                  </a:lnTo>
                  <a:lnTo>
                    <a:pt x="3609" y="3561"/>
                  </a:lnTo>
                  <a:lnTo>
                    <a:pt x="3622" y="3537"/>
                  </a:lnTo>
                  <a:lnTo>
                    <a:pt x="3632" y="3511"/>
                  </a:lnTo>
                  <a:lnTo>
                    <a:pt x="3636" y="3484"/>
                  </a:lnTo>
                  <a:lnTo>
                    <a:pt x="3636" y="3457"/>
                  </a:lnTo>
                  <a:lnTo>
                    <a:pt x="3632" y="3429"/>
                  </a:lnTo>
                  <a:lnTo>
                    <a:pt x="3622" y="3404"/>
                  </a:lnTo>
                  <a:lnTo>
                    <a:pt x="3609" y="3379"/>
                  </a:lnTo>
                  <a:lnTo>
                    <a:pt x="3590" y="3356"/>
                  </a:lnTo>
                  <a:lnTo>
                    <a:pt x="2739" y="2507"/>
                  </a:lnTo>
                  <a:close/>
                  <a:moveTo>
                    <a:pt x="2463" y="2410"/>
                  </a:moveTo>
                  <a:lnTo>
                    <a:pt x="2439" y="2434"/>
                  </a:lnTo>
                  <a:lnTo>
                    <a:pt x="2415" y="2458"/>
                  </a:lnTo>
                  <a:lnTo>
                    <a:pt x="2495" y="2539"/>
                  </a:lnTo>
                  <a:lnTo>
                    <a:pt x="2544" y="2491"/>
                  </a:lnTo>
                  <a:lnTo>
                    <a:pt x="2463" y="2410"/>
                  </a:lnTo>
                  <a:close/>
                  <a:moveTo>
                    <a:pt x="1428" y="147"/>
                  </a:moveTo>
                  <a:lnTo>
                    <a:pt x="1343" y="151"/>
                  </a:lnTo>
                  <a:lnTo>
                    <a:pt x="1259" y="159"/>
                  </a:lnTo>
                  <a:lnTo>
                    <a:pt x="1177" y="172"/>
                  </a:lnTo>
                  <a:lnTo>
                    <a:pt x="1096" y="191"/>
                  </a:lnTo>
                  <a:lnTo>
                    <a:pt x="1016" y="215"/>
                  </a:lnTo>
                  <a:lnTo>
                    <a:pt x="938" y="244"/>
                  </a:lnTo>
                  <a:lnTo>
                    <a:pt x="863" y="278"/>
                  </a:lnTo>
                  <a:lnTo>
                    <a:pt x="789" y="318"/>
                  </a:lnTo>
                  <a:lnTo>
                    <a:pt x="718" y="361"/>
                  </a:lnTo>
                  <a:lnTo>
                    <a:pt x="650" y="410"/>
                  </a:lnTo>
                  <a:lnTo>
                    <a:pt x="585" y="464"/>
                  </a:lnTo>
                  <a:lnTo>
                    <a:pt x="523" y="522"/>
                  </a:lnTo>
                  <a:lnTo>
                    <a:pt x="465" y="584"/>
                  </a:lnTo>
                  <a:lnTo>
                    <a:pt x="411" y="649"/>
                  </a:lnTo>
                  <a:lnTo>
                    <a:pt x="363" y="717"/>
                  </a:lnTo>
                  <a:lnTo>
                    <a:pt x="319" y="787"/>
                  </a:lnTo>
                  <a:lnTo>
                    <a:pt x="279" y="861"/>
                  </a:lnTo>
                  <a:lnTo>
                    <a:pt x="245" y="936"/>
                  </a:lnTo>
                  <a:lnTo>
                    <a:pt x="216" y="1014"/>
                  </a:lnTo>
                  <a:lnTo>
                    <a:pt x="192" y="1093"/>
                  </a:lnTo>
                  <a:lnTo>
                    <a:pt x="172" y="1174"/>
                  </a:lnTo>
                  <a:lnTo>
                    <a:pt x="159" y="1257"/>
                  </a:lnTo>
                  <a:lnTo>
                    <a:pt x="151" y="1340"/>
                  </a:lnTo>
                  <a:lnTo>
                    <a:pt x="148" y="1425"/>
                  </a:lnTo>
                  <a:lnTo>
                    <a:pt x="151" y="1511"/>
                  </a:lnTo>
                  <a:lnTo>
                    <a:pt x="159" y="1594"/>
                  </a:lnTo>
                  <a:lnTo>
                    <a:pt x="172" y="1677"/>
                  </a:lnTo>
                  <a:lnTo>
                    <a:pt x="192" y="1757"/>
                  </a:lnTo>
                  <a:lnTo>
                    <a:pt x="216" y="1837"/>
                  </a:lnTo>
                  <a:lnTo>
                    <a:pt x="245" y="1914"/>
                  </a:lnTo>
                  <a:lnTo>
                    <a:pt x="279" y="1990"/>
                  </a:lnTo>
                  <a:lnTo>
                    <a:pt x="319" y="2063"/>
                  </a:lnTo>
                  <a:lnTo>
                    <a:pt x="363" y="2134"/>
                  </a:lnTo>
                  <a:lnTo>
                    <a:pt x="411" y="2202"/>
                  </a:lnTo>
                  <a:lnTo>
                    <a:pt x="465" y="2267"/>
                  </a:lnTo>
                  <a:lnTo>
                    <a:pt x="523" y="2329"/>
                  </a:lnTo>
                  <a:lnTo>
                    <a:pt x="585" y="2387"/>
                  </a:lnTo>
                  <a:lnTo>
                    <a:pt x="650" y="2441"/>
                  </a:lnTo>
                  <a:lnTo>
                    <a:pt x="718" y="2489"/>
                  </a:lnTo>
                  <a:lnTo>
                    <a:pt x="789" y="2533"/>
                  </a:lnTo>
                  <a:lnTo>
                    <a:pt x="863" y="2572"/>
                  </a:lnTo>
                  <a:lnTo>
                    <a:pt x="938" y="2607"/>
                  </a:lnTo>
                  <a:lnTo>
                    <a:pt x="1016" y="2636"/>
                  </a:lnTo>
                  <a:lnTo>
                    <a:pt x="1096" y="2660"/>
                  </a:lnTo>
                  <a:lnTo>
                    <a:pt x="1177" y="2678"/>
                  </a:lnTo>
                  <a:lnTo>
                    <a:pt x="1260" y="2692"/>
                  </a:lnTo>
                  <a:lnTo>
                    <a:pt x="1343" y="2700"/>
                  </a:lnTo>
                  <a:lnTo>
                    <a:pt x="1428" y="2704"/>
                  </a:lnTo>
                  <a:lnTo>
                    <a:pt x="1513" y="2700"/>
                  </a:lnTo>
                  <a:lnTo>
                    <a:pt x="1597" y="2692"/>
                  </a:lnTo>
                  <a:lnTo>
                    <a:pt x="1680" y="2678"/>
                  </a:lnTo>
                  <a:lnTo>
                    <a:pt x="1761" y="2660"/>
                  </a:lnTo>
                  <a:lnTo>
                    <a:pt x="1841" y="2636"/>
                  </a:lnTo>
                  <a:lnTo>
                    <a:pt x="1918" y="2607"/>
                  </a:lnTo>
                  <a:lnTo>
                    <a:pt x="1994" y="2572"/>
                  </a:lnTo>
                  <a:lnTo>
                    <a:pt x="2067" y="2533"/>
                  </a:lnTo>
                  <a:lnTo>
                    <a:pt x="2139" y="2489"/>
                  </a:lnTo>
                  <a:lnTo>
                    <a:pt x="2207" y="2441"/>
                  </a:lnTo>
                  <a:lnTo>
                    <a:pt x="2271" y="2387"/>
                  </a:lnTo>
                  <a:lnTo>
                    <a:pt x="2334" y="2329"/>
                  </a:lnTo>
                  <a:lnTo>
                    <a:pt x="2392" y="2267"/>
                  </a:lnTo>
                  <a:lnTo>
                    <a:pt x="2446" y="2202"/>
                  </a:lnTo>
                  <a:lnTo>
                    <a:pt x="2494" y="2134"/>
                  </a:lnTo>
                  <a:lnTo>
                    <a:pt x="2538" y="2063"/>
                  </a:lnTo>
                  <a:lnTo>
                    <a:pt x="2577" y="1990"/>
                  </a:lnTo>
                  <a:lnTo>
                    <a:pt x="2612" y="1914"/>
                  </a:lnTo>
                  <a:lnTo>
                    <a:pt x="2641" y="1837"/>
                  </a:lnTo>
                  <a:lnTo>
                    <a:pt x="2665" y="1757"/>
                  </a:lnTo>
                  <a:lnTo>
                    <a:pt x="2684" y="1677"/>
                  </a:lnTo>
                  <a:lnTo>
                    <a:pt x="2698" y="1594"/>
                  </a:lnTo>
                  <a:lnTo>
                    <a:pt x="2706" y="1511"/>
                  </a:lnTo>
                  <a:lnTo>
                    <a:pt x="2708" y="1425"/>
                  </a:lnTo>
                  <a:lnTo>
                    <a:pt x="2706" y="1340"/>
                  </a:lnTo>
                  <a:lnTo>
                    <a:pt x="2698" y="1257"/>
                  </a:lnTo>
                  <a:lnTo>
                    <a:pt x="2684" y="1174"/>
                  </a:lnTo>
                  <a:lnTo>
                    <a:pt x="2665" y="1093"/>
                  </a:lnTo>
                  <a:lnTo>
                    <a:pt x="2641" y="1014"/>
                  </a:lnTo>
                  <a:lnTo>
                    <a:pt x="2612" y="936"/>
                  </a:lnTo>
                  <a:lnTo>
                    <a:pt x="2577" y="861"/>
                  </a:lnTo>
                  <a:lnTo>
                    <a:pt x="2538" y="787"/>
                  </a:lnTo>
                  <a:lnTo>
                    <a:pt x="2494" y="717"/>
                  </a:lnTo>
                  <a:lnTo>
                    <a:pt x="2446" y="649"/>
                  </a:lnTo>
                  <a:lnTo>
                    <a:pt x="2392" y="584"/>
                  </a:lnTo>
                  <a:lnTo>
                    <a:pt x="2334" y="522"/>
                  </a:lnTo>
                  <a:lnTo>
                    <a:pt x="2271" y="464"/>
                  </a:lnTo>
                  <a:lnTo>
                    <a:pt x="2207" y="410"/>
                  </a:lnTo>
                  <a:lnTo>
                    <a:pt x="2139" y="361"/>
                  </a:lnTo>
                  <a:lnTo>
                    <a:pt x="2067" y="318"/>
                  </a:lnTo>
                  <a:lnTo>
                    <a:pt x="1994" y="278"/>
                  </a:lnTo>
                  <a:lnTo>
                    <a:pt x="1918" y="244"/>
                  </a:lnTo>
                  <a:lnTo>
                    <a:pt x="1841" y="215"/>
                  </a:lnTo>
                  <a:lnTo>
                    <a:pt x="1761" y="191"/>
                  </a:lnTo>
                  <a:lnTo>
                    <a:pt x="1680" y="172"/>
                  </a:lnTo>
                  <a:lnTo>
                    <a:pt x="1597" y="159"/>
                  </a:lnTo>
                  <a:lnTo>
                    <a:pt x="1513" y="151"/>
                  </a:lnTo>
                  <a:lnTo>
                    <a:pt x="1428" y="147"/>
                  </a:lnTo>
                  <a:close/>
                  <a:moveTo>
                    <a:pt x="1385" y="0"/>
                  </a:moveTo>
                  <a:lnTo>
                    <a:pt x="1472" y="0"/>
                  </a:lnTo>
                  <a:lnTo>
                    <a:pt x="1560" y="5"/>
                  </a:lnTo>
                  <a:lnTo>
                    <a:pt x="1647" y="16"/>
                  </a:lnTo>
                  <a:lnTo>
                    <a:pt x="1733" y="32"/>
                  </a:lnTo>
                  <a:lnTo>
                    <a:pt x="1820" y="53"/>
                  </a:lnTo>
                  <a:lnTo>
                    <a:pt x="1904" y="80"/>
                  </a:lnTo>
                  <a:lnTo>
                    <a:pt x="1987" y="111"/>
                  </a:lnTo>
                  <a:lnTo>
                    <a:pt x="2068" y="149"/>
                  </a:lnTo>
                  <a:lnTo>
                    <a:pt x="2148" y="192"/>
                  </a:lnTo>
                  <a:lnTo>
                    <a:pt x="2224" y="240"/>
                  </a:lnTo>
                  <a:lnTo>
                    <a:pt x="2299" y="293"/>
                  </a:lnTo>
                  <a:lnTo>
                    <a:pt x="2371" y="352"/>
                  </a:lnTo>
                  <a:lnTo>
                    <a:pt x="2439" y="416"/>
                  </a:lnTo>
                  <a:lnTo>
                    <a:pt x="2504" y="485"/>
                  </a:lnTo>
                  <a:lnTo>
                    <a:pt x="2562" y="556"/>
                  </a:lnTo>
                  <a:lnTo>
                    <a:pt x="2616" y="630"/>
                  </a:lnTo>
                  <a:lnTo>
                    <a:pt x="2664" y="707"/>
                  </a:lnTo>
                  <a:lnTo>
                    <a:pt x="2707" y="787"/>
                  </a:lnTo>
                  <a:lnTo>
                    <a:pt x="2745" y="868"/>
                  </a:lnTo>
                  <a:lnTo>
                    <a:pt x="2776" y="951"/>
                  </a:lnTo>
                  <a:lnTo>
                    <a:pt x="2804" y="1036"/>
                  </a:lnTo>
                  <a:lnTo>
                    <a:pt x="2825" y="1121"/>
                  </a:lnTo>
                  <a:lnTo>
                    <a:pt x="2841" y="1208"/>
                  </a:lnTo>
                  <a:lnTo>
                    <a:pt x="2851" y="1295"/>
                  </a:lnTo>
                  <a:lnTo>
                    <a:pt x="2857" y="1383"/>
                  </a:lnTo>
                  <a:lnTo>
                    <a:pt x="2857" y="1470"/>
                  </a:lnTo>
                  <a:lnTo>
                    <a:pt x="2851" y="1558"/>
                  </a:lnTo>
                  <a:lnTo>
                    <a:pt x="2841" y="1644"/>
                  </a:lnTo>
                  <a:lnTo>
                    <a:pt x="2825" y="1732"/>
                  </a:lnTo>
                  <a:lnTo>
                    <a:pt x="2803" y="1817"/>
                  </a:lnTo>
                  <a:lnTo>
                    <a:pt x="2776" y="1902"/>
                  </a:lnTo>
                  <a:lnTo>
                    <a:pt x="2744" y="1985"/>
                  </a:lnTo>
                  <a:lnTo>
                    <a:pt x="2706" y="2065"/>
                  </a:lnTo>
                  <a:lnTo>
                    <a:pt x="2663" y="2145"/>
                  </a:lnTo>
                  <a:lnTo>
                    <a:pt x="2614" y="2222"/>
                  </a:lnTo>
                  <a:lnTo>
                    <a:pt x="2561" y="2296"/>
                  </a:lnTo>
                  <a:lnTo>
                    <a:pt x="2650" y="2385"/>
                  </a:lnTo>
                  <a:lnTo>
                    <a:pt x="2686" y="2349"/>
                  </a:lnTo>
                  <a:lnTo>
                    <a:pt x="2702" y="2336"/>
                  </a:lnTo>
                  <a:lnTo>
                    <a:pt x="2719" y="2329"/>
                  </a:lnTo>
                  <a:lnTo>
                    <a:pt x="2739" y="2327"/>
                  </a:lnTo>
                  <a:lnTo>
                    <a:pt x="2758" y="2329"/>
                  </a:lnTo>
                  <a:lnTo>
                    <a:pt x="2776" y="2336"/>
                  </a:lnTo>
                  <a:lnTo>
                    <a:pt x="2792" y="2349"/>
                  </a:lnTo>
                  <a:lnTo>
                    <a:pt x="3696" y="3251"/>
                  </a:lnTo>
                  <a:lnTo>
                    <a:pt x="3724" y="3282"/>
                  </a:lnTo>
                  <a:lnTo>
                    <a:pt x="3746" y="3317"/>
                  </a:lnTo>
                  <a:lnTo>
                    <a:pt x="3765" y="3354"/>
                  </a:lnTo>
                  <a:lnTo>
                    <a:pt x="3776" y="3392"/>
                  </a:lnTo>
                  <a:lnTo>
                    <a:pt x="3784" y="3430"/>
                  </a:lnTo>
                  <a:lnTo>
                    <a:pt x="3786" y="3470"/>
                  </a:lnTo>
                  <a:lnTo>
                    <a:pt x="3784" y="3510"/>
                  </a:lnTo>
                  <a:lnTo>
                    <a:pt x="3776" y="3549"/>
                  </a:lnTo>
                  <a:lnTo>
                    <a:pt x="3765" y="3587"/>
                  </a:lnTo>
                  <a:lnTo>
                    <a:pt x="3746" y="3623"/>
                  </a:lnTo>
                  <a:lnTo>
                    <a:pt x="3724" y="3657"/>
                  </a:lnTo>
                  <a:lnTo>
                    <a:pt x="3696" y="3689"/>
                  </a:lnTo>
                  <a:lnTo>
                    <a:pt x="3664" y="3717"/>
                  </a:lnTo>
                  <a:lnTo>
                    <a:pt x="3629" y="3739"/>
                  </a:lnTo>
                  <a:lnTo>
                    <a:pt x="3594" y="3757"/>
                  </a:lnTo>
                  <a:lnTo>
                    <a:pt x="3556" y="3769"/>
                  </a:lnTo>
                  <a:lnTo>
                    <a:pt x="3516" y="3777"/>
                  </a:lnTo>
                  <a:lnTo>
                    <a:pt x="3477" y="3779"/>
                  </a:lnTo>
                  <a:lnTo>
                    <a:pt x="3437" y="3777"/>
                  </a:lnTo>
                  <a:lnTo>
                    <a:pt x="3398" y="3769"/>
                  </a:lnTo>
                  <a:lnTo>
                    <a:pt x="3360" y="3757"/>
                  </a:lnTo>
                  <a:lnTo>
                    <a:pt x="3323" y="3739"/>
                  </a:lnTo>
                  <a:lnTo>
                    <a:pt x="3289" y="3717"/>
                  </a:lnTo>
                  <a:lnTo>
                    <a:pt x="3258" y="3689"/>
                  </a:lnTo>
                  <a:lnTo>
                    <a:pt x="2353" y="2787"/>
                  </a:lnTo>
                  <a:lnTo>
                    <a:pt x="2341" y="2771"/>
                  </a:lnTo>
                  <a:lnTo>
                    <a:pt x="2334" y="2753"/>
                  </a:lnTo>
                  <a:lnTo>
                    <a:pt x="2331" y="2734"/>
                  </a:lnTo>
                  <a:lnTo>
                    <a:pt x="2334" y="2714"/>
                  </a:lnTo>
                  <a:lnTo>
                    <a:pt x="2341" y="2697"/>
                  </a:lnTo>
                  <a:lnTo>
                    <a:pt x="2353" y="2681"/>
                  </a:lnTo>
                  <a:lnTo>
                    <a:pt x="2389" y="2645"/>
                  </a:lnTo>
                  <a:lnTo>
                    <a:pt x="2300" y="2556"/>
                  </a:lnTo>
                  <a:lnTo>
                    <a:pt x="2222" y="2613"/>
                  </a:lnTo>
                  <a:lnTo>
                    <a:pt x="2141" y="2662"/>
                  </a:lnTo>
                  <a:lnTo>
                    <a:pt x="2058" y="2707"/>
                  </a:lnTo>
                  <a:lnTo>
                    <a:pt x="1971" y="2745"/>
                  </a:lnTo>
                  <a:lnTo>
                    <a:pt x="1883" y="2778"/>
                  </a:lnTo>
                  <a:lnTo>
                    <a:pt x="1794" y="2804"/>
                  </a:lnTo>
                  <a:lnTo>
                    <a:pt x="1704" y="2825"/>
                  </a:lnTo>
                  <a:lnTo>
                    <a:pt x="1613" y="2840"/>
                  </a:lnTo>
                  <a:lnTo>
                    <a:pt x="1521" y="2849"/>
                  </a:lnTo>
                  <a:lnTo>
                    <a:pt x="1428" y="2851"/>
                  </a:lnTo>
                  <a:lnTo>
                    <a:pt x="1344" y="2849"/>
                  </a:lnTo>
                  <a:lnTo>
                    <a:pt x="1260" y="2842"/>
                  </a:lnTo>
                  <a:lnTo>
                    <a:pt x="1176" y="2829"/>
                  </a:lnTo>
                  <a:lnTo>
                    <a:pt x="1092" y="2812"/>
                  </a:lnTo>
                  <a:lnTo>
                    <a:pt x="1010" y="2790"/>
                  </a:lnTo>
                  <a:lnTo>
                    <a:pt x="930" y="2763"/>
                  </a:lnTo>
                  <a:lnTo>
                    <a:pt x="851" y="2730"/>
                  </a:lnTo>
                  <a:lnTo>
                    <a:pt x="773" y="2693"/>
                  </a:lnTo>
                  <a:lnTo>
                    <a:pt x="696" y="2652"/>
                  </a:lnTo>
                  <a:lnTo>
                    <a:pt x="624" y="2605"/>
                  </a:lnTo>
                  <a:lnTo>
                    <a:pt x="552" y="2553"/>
                  </a:lnTo>
                  <a:lnTo>
                    <a:pt x="483" y="2496"/>
                  </a:lnTo>
                  <a:lnTo>
                    <a:pt x="417" y="2434"/>
                  </a:lnTo>
                  <a:lnTo>
                    <a:pt x="353" y="2366"/>
                  </a:lnTo>
                  <a:lnTo>
                    <a:pt x="294" y="2295"/>
                  </a:lnTo>
                  <a:lnTo>
                    <a:pt x="240" y="2220"/>
                  </a:lnTo>
                  <a:lnTo>
                    <a:pt x="193" y="2144"/>
                  </a:lnTo>
                  <a:lnTo>
                    <a:pt x="150" y="2064"/>
                  </a:lnTo>
                  <a:lnTo>
                    <a:pt x="112" y="1983"/>
                  </a:lnTo>
                  <a:lnTo>
                    <a:pt x="80" y="1900"/>
                  </a:lnTo>
                  <a:lnTo>
                    <a:pt x="53" y="1816"/>
                  </a:lnTo>
                  <a:lnTo>
                    <a:pt x="32" y="1731"/>
                  </a:lnTo>
                  <a:lnTo>
                    <a:pt x="16" y="1643"/>
                  </a:lnTo>
                  <a:lnTo>
                    <a:pt x="6" y="1557"/>
                  </a:lnTo>
                  <a:lnTo>
                    <a:pt x="0" y="1469"/>
                  </a:lnTo>
                  <a:lnTo>
                    <a:pt x="0" y="1382"/>
                  </a:lnTo>
                  <a:lnTo>
                    <a:pt x="6" y="1294"/>
                  </a:lnTo>
                  <a:lnTo>
                    <a:pt x="16" y="1206"/>
                  </a:lnTo>
                  <a:lnTo>
                    <a:pt x="32" y="1120"/>
                  </a:lnTo>
                  <a:lnTo>
                    <a:pt x="53" y="1035"/>
                  </a:lnTo>
                  <a:lnTo>
                    <a:pt x="80" y="951"/>
                  </a:lnTo>
                  <a:lnTo>
                    <a:pt x="112" y="868"/>
                  </a:lnTo>
                  <a:lnTo>
                    <a:pt x="150" y="787"/>
                  </a:lnTo>
                  <a:lnTo>
                    <a:pt x="193" y="707"/>
                  </a:lnTo>
                  <a:lnTo>
                    <a:pt x="240" y="630"/>
                  </a:lnTo>
                  <a:lnTo>
                    <a:pt x="294" y="556"/>
                  </a:lnTo>
                  <a:lnTo>
                    <a:pt x="353" y="485"/>
                  </a:lnTo>
                  <a:lnTo>
                    <a:pt x="417" y="416"/>
                  </a:lnTo>
                  <a:lnTo>
                    <a:pt x="486" y="352"/>
                  </a:lnTo>
                  <a:lnTo>
                    <a:pt x="558" y="293"/>
                  </a:lnTo>
                  <a:lnTo>
                    <a:pt x="632" y="240"/>
                  </a:lnTo>
                  <a:lnTo>
                    <a:pt x="709" y="192"/>
                  </a:lnTo>
                  <a:lnTo>
                    <a:pt x="789" y="149"/>
                  </a:lnTo>
                  <a:lnTo>
                    <a:pt x="870" y="111"/>
                  </a:lnTo>
                  <a:lnTo>
                    <a:pt x="953" y="80"/>
                  </a:lnTo>
                  <a:lnTo>
                    <a:pt x="1037" y="53"/>
                  </a:lnTo>
                  <a:lnTo>
                    <a:pt x="1122" y="32"/>
                  </a:lnTo>
                  <a:lnTo>
                    <a:pt x="1209" y="16"/>
                  </a:lnTo>
                  <a:lnTo>
                    <a:pt x="1297" y="5"/>
                  </a:lnTo>
                  <a:lnTo>
                    <a:pt x="13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p:cNvGrpSpPr/>
          <p:nvPr/>
        </p:nvGrpSpPr>
        <p:grpSpPr>
          <a:xfrm>
            <a:off x="2734984" y="1666911"/>
            <a:ext cx="403918" cy="401596"/>
            <a:chOff x="3505200" y="1770063"/>
            <a:chExt cx="552450" cy="549275"/>
          </a:xfrm>
          <a:solidFill>
            <a:schemeClr val="bg1"/>
          </a:solidFill>
        </p:grpSpPr>
        <p:sp>
          <p:nvSpPr>
            <p:cNvPr id="59" name="Freeform 32"/>
            <p:cNvSpPr>
              <a:spLocks noEditPoints="1"/>
            </p:cNvSpPr>
            <p:nvPr/>
          </p:nvSpPr>
          <p:spPr bwMode="auto">
            <a:xfrm>
              <a:off x="3505200" y="1770063"/>
              <a:ext cx="552450" cy="549275"/>
            </a:xfrm>
            <a:custGeom>
              <a:avLst/>
              <a:gdLst>
                <a:gd name="T0" fmla="*/ 1477 w 3476"/>
                <a:gd name="T1" fmla="*/ 539 h 3456"/>
                <a:gd name="T2" fmla="*/ 1287 w 3476"/>
                <a:gd name="T3" fmla="*/ 747 h 3456"/>
                <a:gd name="T4" fmla="*/ 818 w 3476"/>
                <a:gd name="T5" fmla="*/ 451 h 3456"/>
                <a:gd name="T6" fmla="*/ 439 w 3476"/>
                <a:gd name="T7" fmla="*/ 769 h 3456"/>
                <a:gd name="T8" fmla="*/ 754 w 3476"/>
                <a:gd name="T9" fmla="*/ 1171 h 3456"/>
                <a:gd name="T10" fmla="*/ 645 w 3476"/>
                <a:gd name="T11" fmla="*/ 1431 h 3456"/>
                <a:gd name="T12" fmla="*/ 138 w 3476"/>
                <a:gd name="T13" fmla="*/ 1493 h 3456"/>
                <a:gd name="T14" fmla="*/ 179 w 3476"/>
                <a:gd name="T15" fmla="*/ 1984 h 3456"/>
                <a:gd name="T16" fmla="*/ 721 w 3476"/>
                <a:gd name="T17" fmla="*/ 2106 h 3456"/>
                <a:gd name="T18" fmla="*/ 709 w 3476"/>
                <a:gd name="T19" fmla="*/ 2385 h 3456"/>
                <a:gd name="T20" fmla="*/ 746 w 3476"/>
                <a:gd name="T21" fmla="*/ 3005 h 3456"/>
                <a:gd name="T22" fmla="*/ 1101 w 3476"/>
                <a:gd name="T23" fmla="*/ 2735 h 3456"/>
                <a:gd name="T24" fmla="*/ 1358 w 3476"/>
                <a:gd name="T25" fmla="*/ 2739 h 3456"/>
                <a:gd name="T26" fmla="*/ 1480 w 3476"/>
                <a:gd name="T27" fmla="*/ 3279 h 3456"/>
                <a:gd name="T28" fmla="*/ 1975 w 3476"/>
                <a:gd name="T29" fmla="*/ 3319 h 3456"/>
                <a:gd name="T30" fmla="*/ 2038 w 3476"/>
                <a:gd name="T31" fmla="*/ 2814 h 3456"/>
                <a:gd name="T32" fmla="*/ 2299 w 3476"/>
                <a:gd name="T33" fmla="*/ 2707 h 3456"/>
                <a:gd name="T34" fmla="*/ 2702 w 3476"/>
                <a:gd name="T35" fmla="*/ 3019 h 3456"/>
                <a:gd name="T36" fmla="*/ 3022 w 3476"/>
                <a:gd name="T37" fmla="*/ 2644 h 3456"/>
                <a:gd name="T38" fmla="*/ 2726 w 3476"/>
                <a:gd name="T39" fmla="*/ 2176 h 3456"/>
                <a:gd name="T40" fmla="*/ 2933 w 3476"/>
                <a:gd name="T41" fmla="*/ 1987 h 3456"/>
                <a:gd name="T42" fmla="*/ 3347 w 3476"/>
                <a:gd name="T43" fmla="*/ 1522 h 3456"/>
                <a:gd name="T44" fmla="*/ 2897 w 3476"/>
                <a:gd name="T45" fmla="*/ 1461 h 3456"/>
                <a:gd name="T46" fmla="*/ 2719 w 3476"/>
                <a:gd name="T47" fmla="*/ 1243 h 3456"/>
                <a:gd name="T48" fmla="*/ 3032 w 3476"/>
                <a:gd name="T49" fmla="*/ 800 h 3456"/>
                <a:gd name="T50" fmla="*/ 2686 w 3476"/>
                <a:gd name="T51" fmla="*/ 437 h 3456"/>
                <a:gd name="T52" fmla="*/ 2263 w 3476"/>
                <a:gd name="T53" fmla="*/ 754 h 3456"/>
                <a:gd name="T54" fmla="*/ 2019 w 3476"/>
                <a:gd name="T55" fmla="*/ 610 h 3456"/>
                <a:gd name="T56" fmla="*/ 1961 w 3476"/>
                <a:gd name="T57" fmla="*/ 130 h 3456"/>
                <a:gd name="T58" fmla="*/ 2061 w 3476"/>
                <a:gd name="T59" fmla="*/ 42 h 3456"/>
                <a:gd name="T60" fmla="*/ 2133 w 3476"/>
                <a:gd name="T61" fmla="*/ 549 h 3456"/>
                <a:gd name="T62" fmla="*/ 2297 w 3476"/>
                <a:gd name="T63" fmla="*/ 617 h 3456"/>
                <a:gd name="T64" fmla="*/ 2709 w 3476"/>
                <a:gd name="T65" fmla="*/ 310 h 3456"/>
                <a:gd name="T66" fmla="*/ 3157 w 3476"/>
                <a:gd name="T67" fmla="*/ 723 h 3456"/>
                <a:gd name="T68" fmla="*/ 2884 w 3476"/>
                <a:gd name="T69" fmla="*/ 1132 h 3456"/>
                <a:gd name="T70" fmla="*/ 2884 w 3476"/>
                <a:gd name="T71" fmla="*/ 1308 h 3456"/>
                <a:gd name="T72" fmla="*/ 3387 w 3476"/>
                <a:gd name="T73" fmla="*/ 1368 h 3456"/>
                <a:gd name="T74" fmla="*/ 3473 w 3476"/>
                <a:gd name="T75" fmla="*/ 1966 h 3456"/>
                <a:gd name="T76" fmla="*/ 3297 w 3476"/>
                <a:gd name="T77" fmla="*/ 2112 h 3456"/>
                <a:gd name="T78" fmla="*/ 2849 w 3476"/>
                <a:gd name="T79" fmla="*/ 2213 h 3456"/>
                <a:gd name="T80" fmla="*/ 3146 w 3476"/>
                <a:gd name="T81" fmla="*/ 2598 h 3456"/>
                <a:gd name="T82" fmla="*/ 3113 w 3476"/>
                <a:gd name="T83" fmla="*/ 2804 h 3456"/>
                <a:gd name="T84" fmla="*/ 2618 w 3476"/>
                <a:gd name="T85" fmla="*/ 3130 h 3456"/>
                <a:gd name="T86" fmla="*/ 2225 w 3476"/>
                <a:gd name="T87" fmla="*/ 2832 h 3456"/>
                <a:gd name="T88" fmla="*/ 2124 w 3476"/>
                <a:gd name="T89" fmla="*/ 3279 h 3456"/>
                <a:gd name="T90" fmla="*/ 1977 w 3476"/>
                <a:gd name="T91" fmla="*/ 3453 h 3456"/>
                <a:gd name="T92" fmla="*/ 1376 w 3476"/>
                <a:gd name="T93" fmla="*/ 3368 h 3456"/>
                <a:gd name="T94" fmla="*/ 1316 w 3476"/>
                <a:gd name="T95" fmla="*/ 2867 h 3456"/>
                <a:gd name="T96" fmla="*/ 1138 w 3476"/>
                <a:gd name="T97" fmla="*/ 2867 h 3456"/>
                <a:gd name="T98" fmla="*/ 707 w 3476"/>
                <a:gd name="T99" fmla="*/ 3130 h 3456"/>
                <a:gd name="T100" fmla="*/ 309 w 3476"/>
                <a:gd name="T101" fmla="*/ 2679 h 3456"/>
                <a:gd name="T102" fmla="*/ 620 w 3476"/>
                <a:gd name="T103" fmla="*/ 2284 h 3456"/>
                <a:gd name="T104" fmla="*/ 552 w 3476"/>
                <a:gd name="T105" fmla="*/ 2121 h 3456"/>
                <a:gd name="T106" fmla="*/ 42 w 3476"/>
                <a:gd name="T107" fmla="*/ 2049 h 3456"/>
                <a:gd name="T108" fmla="*/ 24 w 3476"/>
                <a:gd name="T109" fmla="*/ 1432 h 3456"/>
                <a:gd name="T110" fmla="*/ 529 w 3476"/>
                <a:gd name="T111" fmla="*/ 1342 h 3456"/>
                <a:gd name="T112" fmla="*/ 627 w 3476"/>
                <a:gd name="T113" fmla="*/ 1196 h 3456"/>
                <a:gd name="T114" fmla="*/ 312 w 3476"/>
                <a:gd name="T115" fmla="*/ 805 h 3456"/>
                <a:gd name="T116" fmla="*/ 679 w 3476"/>
                <a:gd name="T117" fmla="*/ 341 h 3456"/>
                <a:gd name="T118" fmla="*/ 909 w 3476"/>
                <a:gd name="T119" fmla="*/ 360 h 3456"/>
                <a:gd name="T120" fmla="*/ 1297 w 3476"/>
                <a:gd name="T121" fmla="*/ 604 h 3456"/>
                <a:gd name="T122" fmla="*/ 1363 w 3476"/>
                <a:gd name="T123" fmla="*/ 116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76" h="3456">
                  <a:moveTo>
                    <a:pt x="1531" y="128"/>
                  </a:moveTo>
                  <a:lnTo>
                    <a:pt x="1514" y="130"/>
                  </a:lnTo>
                  <a:lnTo>
                    <a:pt x="1501" y="138"/>
                  </a:lnTo>
                  <a:lnTo>
                    <a:pt x="1490" y="149"/>
                  </a:lnTo>
                  <a:lnTo>
                    <a:pt x="1482" y="162"/>
                  </a:lnTo>
                  <a:lnTo>
                    <a:pt x="1480" y="178"/>
                  </a:lnTo>
                  <a:lnTo>
                    <a:pt x="1480" y="501"/>
                  </a:lnTo>
                  <a:lnTo>
                    <a:pt x="1477" y="539"/>
                  </a:lnTo>
                  <a:lnTo>
                    <a:pt x="1469" y="576"/>
                  </a:lnTo>
                  <a:lnTo>
                    <a:pt x="1456" y="610"/>
                  </a:lnTo>
                  <a:lnTo>
                    <a:pt x="1439" y="642"/>
                  </a:lnTo>
                  <a:lnTo>
                    <a:pt x="1416" y="670"/>
                  </a:lnTo>
                  <a:lnTo>
                    <a:pt x="1389" y="695"/>
                  </a:lnTo>
                  <a:lnTo>
                    <a:pt x="1358" y="717"/>
                  </a:lnTo>
                  <a:lnTo>
                    <a:pt x="1323" y="735"/>
                  </a:lnTo>
                  <a:lnTo>
                    <a:pt x="1287" y="747"/>
                  </a:lnTo>
                  <a:lnTo>
                    <a:pt x="1250" y="753"/>
                  </a:lnTo>
                  <a:lnTo>
                    <a:pt x="1214" y="754"/>
                  </a:lnTo>
                  <a:lnTo>
                    <a:pt x="1177" y="749"/>
                  </a:lnTo>
                  <a:lnTo>
                    <a:pt x="1142" y="740"/>
                  </a:lnTo>
                  <a:lnTo>
                    <a:pt x="1108" y="725"/>
                  </a:lnTo>
                  <a:lnTo>
                    <a:pt x="1076" y="704"/>
                  </a:lnTo>
                  <a:lnTo>
                    <a:pt x="1047" y="679"/>
                  </a:lnTo>
                  <a:lnTo>
                    <a:pt x="818" y="451"/>
                  </a:lnTo>
                  <a:lnTo>
                    <a:pt x="804" y="442"/>
                  </a:lnTo>
                  <a:lnTo>
                    <a:pt x="790" y="437"/>
                  </a:lnTo>
                  <a:lnTo>
                    <a:pt x="774" y="437"/>
                  </a:lnTo>
                  <a:lnTo>
                    <a:pt x="759" y="442"/>
                  </a:lnTo>
                  <a:lnTo>
                    <a:pt x="746" y="451"/>
                  </a:lnTo>
                  <a:lnTo>
                    <a:pt x="453" y="742"/>
                  </a:lnTo>
                  <a:lnTo>
                    <a:pt x="444" y="755"/>
                  </a:lnTo>
                  <a:lnTo>
                    <a:pt x="439" y="769"/>
                  </a:lnTo>
                  <a:lnTo>
                    <a:pt x="439" y="786"/>
                  </a:lnTo>
                  <a:lnTo>
                    <a:pt x="444" y="800"/>
                  </a:lnTo>
                  <a:lnTo>
                    <a:pt x="453" y="813"/>
                  </a:lnTo>
                  <a:lnTo>
                    <a:pt x="684" y="1041"/>
                  </a:lnTo>
                  <a:lnTo>
                    <a:pt x="709" y="1071"/>
                  </a:lnTo>
                  <a:lnTo>
                    <a:pt x="729" y="1102"/>
                  </a:lnTo>
                  <a:lnTo>
                    <a:pt x="744" y="1135"/>
                  </a:lnTo>
                  <a:lnTo>
                    <a:pt x="754" y="1171"/>
                  </a:lnTo>
                  <a:lnTo>
                    <a:pt x="758" y="1207"/>
                  </a:lnTo>
                  <a:lnTo>
                    <a:pt x="757" y="1243"/>
                  </a:lnTo>
                  <a:lnTo>
                    <a:pt x="751" y="1280"/>
                  </a:lnTo>
                  <a:lnTo>
                    <a:pt x="739" y="1316"/>
                  </a:lnTo>
                  <a:lnTo>
                    <a:pt x="721" y="1351"/>
                  </a:lnTo>
                  <a:lnTo>
                    <a:pt x="699" y="1381"/>
                  </a:lnTo>
                  <a:lnTo>
                    <a:pt x="674" y="1408"/>
                  </a:lnTo>
                  <a:lnTo>
                    <a:pt x="645" y="1431"/>
                  </a:lnTo>
                  <a:lnTo>
                    <a:pt x="613" y="1448"/>
                  </a:lnTo>
                  <a:lnTo>
                    <a:pt x="579" y="1461"/>
                  </a:lnTo>
                  <a:lnTo>
                    <a:pt x="542" y="1469"/>
                  </a:lnTo>
                  <a:lnTo>
                    <a:pt x="504" y="1472"/>
                  </a:lnTo>
                  <a:lnTo>
                    <a:pt x="179" y="1472"/>
                  </a:lnTo>
                  <a:lnTo>
                    <a:pt x="162" y="1474"/>
                  </a:lnTo>
                  <a:lnTo>
                    <a:pt x="149" y="1482"/>
                  </a:lnTo>
                  <a:lnTo>
                    <a:pt x="138" y="1493"/>
                  </a:lnTo>
                  <a:lnTo>
                    <a:pt x="131" y="1506"/>
                  </a:lnTo>
                  <a:lnTo>
                    <a:pt x="128" y="1522"/>
                  </a:lnTo>
                  <a:lnTo>
                    <a:pt x="128" y="1935"/>
                  </a:lnTo>
                  <a:lnTo>
                    <a:pt x="131" y="1950"/>
                  </a:lnTo>
                  <a:lnTo>
                    <a:pt x="138" y="1964"/>
                  </a:lnTo>
                  <a:lnTo>
                    <a:pt x="149" y="1975"/>
                  </a:lnTo>
                  <a:lnTo>
                    <a:pt x="162" y="1981"/>
                  </a:lnTo>
                  <a:lnTo>
                    <a:pt x="179" y="1984"/>
                  </a:lnTo>
                  <a:lnTo>
                    <a:pt x="504" y="1984"/>
                  </a:lnTo>
                  <a:lnTo>
                    <a:pt x="542" y="1987"/>
                  </a:lnTo>
                  <a:lnTo>
                    <a:pt x="579" y="1995"/>
                  </a:lnTo>
                  <a:lnTo>
                    <a:pt x="613" y="2008"/>
                  </a:lnTo>
                  <a:lnTo>
                    <a:pt x="645" y="2026"/>
                  </a:lnTo>
                  <a:lnTo>
                    <a:pt x="674" y="2048"/>
                  </a:lnTo>
                  <a:lnTo>
                    <a:pt x="699" y="2075"/>
                  </a:lnTo>
                  <a:lnTo>
                    <a:pt x="721" y="2106"/>
                  </a:lnTo>
                  <a:lnTo>
                    <a:pt x="739" y="2140"/>
                  </a:lnTo>
                  <a:lnTo>
                    <a:pt x="751" y="2176"/>
                  </a:lnTo>
                  <a:lnTo>
                    <a:pt x="757" y="2213"/>
                  </a:lnTo>
                  <a:lnTo>
                    <a:pt x="758" y="2250"/>
                  </a:lnTo>
                  <a:lnTo>
                    <a:pt x="754" y="2286"/>
                  </a:lnTo>
                  <a:lnTo>
                    <a:pt x="744" y="2321"/>
                  </a:lnTo>
                  <a:lnTo>
                    <a:pt x="729" y="2353"/>
                  </a:lnTo>
                  <a:lnTo>
                    <a:pt x="709" y="2385"/>
                  </a:lnTo>
                  <a:lnTo>
                    <a:pt x="684" y="2415"/>
                  </a:lnTo>
                  <a:lnTo>
                    <a:pt x="453" y="2643"/>
                  </a:lnTo>
                  <a:lnTo>
                    <a:pt x="444" y="2656"/>
                  </a:lnTo>
                  <a:lnTo>
                    <a:pt x="439" y="2671"/>
                  </a:lnTo>
                  <a:lnTo>
                    <a:pt x="439" y="2686"/>
                  </a:lnTo>
                  <a:lnTo>
                    <a:pt x="444" y="2700"/>
                  </a:lnTo>
                  <a:lnTo>
                    <a:pt x="453" y="2713"/>
                  </a:lnTo>
                  <a:lnTo>
                    <a:pt x="746" y="3005"/>
                  </a:lnTo>
                  <a:lnTo>
                    <a:pt x="759" y="3015"/>
                  </a:lnTo>
                  <a:lnTo>
                    <a:pt x="774" y="3019"/>
                  </a:lnTo>
                  <a:lnTo>
                    <a:pt x="790" y="3019"/>
                  </a:lnTo>
                  <a:lnTo>
                    <a:pt x="804" y="3015"/>
                  </a:lnTo>
                  <a:lnTo>
                    <a:pt x="818" y="3005"/>
                  </a:lnTo>
                  <a:lnTo>
                    <a:pt x="1047" y="2777"/>
                  </a:lnTo>
                  <a:lnTo>
                    <a:pt x="1073" y="2754"/>
                  </a:lnTo>
                  <a:lnTo>
                    <a:pt x="1101" y="2735"/>
                  </a:lnTo>
                  <a:lnTo>
                    <a:pt x="1130" y="2721"/>
                  </a:lnTo>
                  <a:lnTo>
                    <a:pt x="1161" y="2710"/>
                  </a:lnTo>
                  <a:lnTo>
                    <a:pt x="1193" y="2704"/>
                  </a:lnTo>
                  <a:lnTo>
                    <a:pt x="1225" y="2701"/>
                  </a:lnTo>
                  <a:lnTo>
                    <a:pt x="1258" y="2704"/>
                  </a:lnTo>
                  <a:lnTo>
                    <a:pt x="1290" y="2710"/>
                  </a:lnTo>
                  <a:lnTo>
                    <a:pt x="1323" y="2722"/>
                  </a:lnTo>
                  <a:lnTo>
                    <a:pt x="1358" y="2739"/>
                  </a:lnTo>
                  <a:lnTo>
                    <a:pt x="1389" y="2760"/>
                  </a:lnTo>
                  <a:lnTo>
                    <a:pt x="1416" y="2785"/>
                  </a:lnTo>
                  <a:lnTo>
                    <a:pt x="1439" y="2814"/>
                  </a:lnTo>
                  <a:lnTo>
                    <a:pt x="1456" y="2845"/>
                  </a:lnTo>
                  <a:lnTo>
                    <a:pt x="1469" y="2880"/>
                  </a:lnTo>
                  <a:lnTo>
                    <a:pt x="1477" y="2916"/>
                  </a:lnTo>
                  <a:lnTo>
                    <a:pt x="1480" y="2955"/>
                  </a:lnTo>
                  <a:lnTo>
                    <a:pt x="1480" y="3279"/>
                  </a:lnTo>
                  <a:lnTo>
                    <a:pt x="1482" y="3294"/>
                  </a:lnTo>
                  <a:lnTo>
                    <a:pt x="1490" y="3308"/>
                  </a:lnTo>
                  <a:lnTo>
                    <a:pt x="1501" y="3319"/>
                  </a:lnTo>
                  <a:lnTo>
                    <a:pt x="1514" y="3325"/>
                  </a:lnTo>
                  <a:lnTo>
                    <a:pt x="1531" y="3328"/>
                  </a:lnTo>
                  <a:lnTo>
                    <a:pt x="1946" y="3328"/>
                  </a:lnTo>
                  <a:lnTo>
                    <a:pt x="1961" y="3325"/>
                  </a:lnTo>
                  <a:lnTo>
                    <a:pt x="1975" y="3319"/>
                  </a:lnTo>
                  <a:lnTo>
                    <a:pt x="1986" y="3308"/>
                  </a:lnTo>
                  <a:lnTo>
                    <a:pt x="1993" y="3294"/>
                  </a:lnTo>
                  <a:lnTo>
                    <a:pt x="1995" y="3279"/>
                  </a:lnTo>
                  <a:lnTo>
                    <a:pt x="1995" y="2955"/>
                  </a:lnTo>
                  <a:lnTo>
                    <a:pt x="1998" y="2916"/>
                  </a:lnTo>
                  <a:lnTo>
                    <a:pt x="2006" y="2880"/>
                  </a:lnTo>
                  <a:lnTo>
                    <a:pt x="2019" y="2845"/>
                  </a:lnTo>
                  <a:lnTo>
                    <a:pt x="2038" y="2814"/>
                  </a:lnTo>
                  <a:lnTo>
                    <a:pt x="2060" y="2785"/>
                  </a:lnTo>
                  <a:lnTo>
                    <a:pt x="2087" y="2760"/>
                  </a:lnTo>
                  <a:lnTo>
                    <a:pt x="2118" y="2739"/>
                  </a:lnTo>
                  <a:lnTo>
                    <a:pt x="2152" y="2722"/>
                  </a:lnTo>
                  <a:lnTo>
                    <a:pt x="2188" y="2710"/>
                  </a:lnTo>
                  <a:lnTo>
                    <a:pt x="2225" y="2704"/>
                  </a:lnTo>
                  <a:lnTo>
                    <a:pt x="2263" y="2703"/>
                  </a:lnTo>
                  <a:lnTo>
                    <a:pt x="2299" y="2707"/>
                  </a:lnTo>
                  <a:lnTo>
                    <a:pt x="2334" y="2717"/>
                  </a:lnTo>
                  <a:lnTo>
                    <a:pt x="2367" y="2731"/>
                  </a:lnTo>
                  <a:lnTo>
                    <a:pt x="2399" y="2752"/>
                  </a:lnTo>
                  <a:lnTo>
                    <a:pt x="2428" y="2777"/>
                  </a:lnTo>
                  <a:lnTo>
                    <a:pt x="2659" y="3005"/>
                  </a:lnTo>
                  <a:lnTo>
                    <a:pt x="2671" y="3015"/>
                  </a:lnTo>
                  <a:lnTo>
                    <a:pt x="2686" y="3019"/>
                  </a:lnTo>
                  <a:lnTo>
                    <a:pt x="2702" y="3019"/>
                  </a:lnTo>
                  <a:lnTo>
                    <a:pt x="2716" y="3015"/>
                  </a:lnTo>
                  <a:lnTo>
                    <a:pt x="2729" y="3005"/>
                  </a:lnTo>
                  <a:lnTo>
                    <a:pt x="3022" y="2713"/>
                  </a:lnTo>
                  <a:lnTo>
                    <a:pt x="3032" y="2700"/>
                  </a:lnTo>
                  <a:lnTo>
                    <a:pt x="3036" y="2686"/>
                  </a:lnTo>
                  <a:lnTo>
                    <a:pt x="3036" y="2671"/>
                  </a:lnTo>
                  <a:lnTo>
                    <a:pt x="3032" y="2656"/>
                  </a:lnTo>
                  <a:lnTo>
                    <a:pt x="3022" y="2644"/>
                  </a:lnTo>
                  <a:lnTo>
                    <a:pt x="2793" y="2415"/>
                  </a:lnTo>
                  <a:lnTo>
                    <a:pt x="2767" y="2385"/>
                  </a:lnTo>
                  <a:lnTo>
                    <a:pt x="2747" y="2353"/>
                  </a:lnTo>
                  <a:lnTo>
                    <a:pt x="2732" y="2321"/>
                  </a:lnTo>
                  <a:lnTo>
                    <a:pt x="2722" y="2286"/>
                  </a:lnTo>
                  <a:lnTo>
                    <a:pt x="2718" y="2250"/>
                  </a:lnTo>
                  <a:lnTo>
                    <a:pt x="2719" y="2213"/>
                  </a:lnTo>
                  <a:lnTo>
                    <a:pt x="2726" y="2176"/>
                  </a:lnTo>
                  <a:lnTo>
                    <a:pt x="2738" y="2140"/>
                  </a:lnTo>
                  <a:lnTo>
                    <a:pt x="2754" y="2106"/>
                  </a:lnTo>
                  <a:lnTo>
                    <a:pt x="2776" y="2075"/>
                  </a:lnTo>
                  <a:lnTo>
                    <a:pt x="2801" y="2048"/>
                  </a:lnTo>
                  <a:lnTo>
                    <a:pt x="2830" y="2026"/>
                  </a:lnTo>
                  <a:lnTo>
                    <a:pt x="2862" y="2008"/>
                  </a:lnTo>
                  <a:lnTo>
                    <a:pt x="2897" y="1995"/>
                  </a:lnTo>
                  <a:lnTo>
                    <a:pt x="2933" y="1987"/>
                  </a:lnTo>
                  <a:lnTo>
                    <a:pt x="2972" y="1984"/>
                  </a:lnTo>
                  <a:lnTo>
                    <a:pt x="3297" y="1984"/>
                  </a:lnTo>
                  <a:lnTo>
                    <a:pt x="3313" y="1981"/>
                  </a:lnTo>
                  <a:lnTo>
                    <a:pt x="3327" y="1975"/>
                  </a:lnTo>
                  <a:lnTo>
                    <a:pt x="3338" y="1964"/>
                  </a:lnTo>
                  <a:lnTo>
                    <a:pt x="3345" y="1950"/>
                  </a:lnTo>
                  <a:lnTo>
                    <a:pt x="3347" y="1935"/>
                  </a:lnTo>
                  <a:lnTo>
                    <a:pt x="3347" y="1522"/>
                  </a:lnTo>
                  <a:lnTo>
                    <a:pt x="3345" y="1506"/>
                  </a:lnTo>
                  <a:lnTo>
                    <a:pt x="3338" y="1493"/>
                  </a:lnTo>
                  <a:lnTo>
                    <a:pt x="3327" y="1482"/>
                  </a:lnTo>
                  <a:lnTo>
                    <a:pt x="3313" y="1474"/>
                  </a:lnTo>
                  <a:lnTo>
                    <a:pt x="3297" y="1472"/>
                  </a:lnTo>
                  <a:lnTo>
                    <a:pt x="2972" y="1472"/>
                  </a:lnTo>
                  <a:lnTo>
                    <a:pt x="2933" y="1470"/>
                  </a:lnTo>
                  <a:lnTo>
                    <a:pt x="2897" y="1461"/>
                  </a:lnTo>
                  <a:lnTo>
                    <a:pt x="2862" y="1448"/>
                  </a:lnTo>
                  <a:lnTo>
                    <a:pt x="2830" y="1431"/>
                  </a:lnTo>
                  <a:lnTo>
                    <a:pt x="2801" y="1408"/>
                  </a:lnTo>
                  <a:lnTo>
                    <a:pt x="2776" y="1381"/>
                  </a:lnTo>
                  <a:lnTo>
                    <a:pt x="2754" y="1351"/>
                  </a:lnTo>
                  <a:lnTo>
                    <a:pt x="2738" y="1317"/>
                  </a:lnTo>
                  <a:lnTo>
                    <a:pt x="2726" y="1280"/>
                  </a:lnTo>
                  <a:lnTo>
                    <a:pt x="2719" y="1243"/>
                  </a:lnTo>
                  <a:lnTo>
                    <a:pt x="2718" y="1207"/>
                  </a:lnTo>
                  <a:lnTo>
                    <a:pt x="2722" y="1171"/>
                  </a:lnTo>
                  <a:lnTo>
                    <a:pt x="2732" y="1136"/>
                  </a:lnTo>
                  <a:lnTo>
                    <a:pt x="2747" y="1102"/>
                  </a:lnTo>
                  <a:lnTo>
                    <a:pt x="2767" y="1071"/>
                  </a:lnTo>
                  <a:lnTo>
                    <a:pt x="2793" y="1041"/>
                  </a:lnTo>
                  <a:lnTo>
                    <a:pt x="3022" y="813"/>
                  </a:lnTo>
                  <a:lnTo>
                    <a:pt x="3032" y="800"/>
                  </a:lnTo>
                  <a:lnTo>
                    <a:pt x="3036" y="786"/>
                  </a:lnTo>
                  <a:lnTo>
                    <a:pt x="3036" y="771"/>
                  </a:lnTo>
                  <a:lnTo>
                    <a:pt x="3032" y="755"/>
                  </a:lnTo>
                  <a:lnTo>
                    <a:pt x="3022" y="742"/>
                  </a:lnTo>
                  <a:lnTo>
                    <a:pt x="2729" y="451"/>
                  </a:lnTo>
                  <a:lnTo>
                    <a:pt x="2716" y="442"/>
                  </a:lnTo>
                  <a:lnTo>
                    <a:pt x="2702" y="437"/>
                  </a:lnTo>
                  <a:lnTo>
                    <a:pt x="2686" y="437"/>
                  </a:lnTo>
                  <a:lnTo>
                    <a:pt x="2671" y="442"/>
                  </a:lnTo>
                  <a:lnTo>
                    <a:pt x="2659" y="451"/>
                  </a:lnTo>
                  <a:lnTo>
                    <a:pt x="2428" y="680"/>
                  </a:lnTo>
                  <a:lnTo>
                    <a:pt x="2399" y="705"/>
                  </a:lnTo>
                  <a:lnTo>
                    <a:pt x="2367" y="725"/>
                  </a:lnTo>
                  <a:lnTo>
                    <a:pt x="2334" y="740"/>
                  </a:lnTo>
                  <a:lnTo>
                    <a:pt x="2299" y="750"/>
                  </a:lnTo>
                  <a:lnTo>
                    <a:pt x="2263" y="754"/>
                  </a:lnTo>
                  <a:lnTo>
                    <a:pt x="2225" y="753"/>
                  </a:lnTo>
                  <a:lnTo>
                    <a:pt x="2188" y="747"/>
                  </a:lnTo>
                  <a:lnTo>
                    <a:pt x="2152" y="735"/>
                  </a:lnTo>
                  <a:lnTo>
                    <a:pt x="2118" y="717"/>
                  </a:lnTo>
                  <a:lnTo>
                    <a:pt x="2087" y="695"/>
                  </a:lnTo>
                  <a:lnTo>
                    <a:pt x="2060" y="670"/>
                  </a:lnTo>
                  <a:lnTo>
                    <a:pt x="2038" y="642"/>
                  </a:lnTo>
                  <a:lnTo>
                    <a:pt x="2019" y="610"/>
                  </a:lnTo>
                  <a:lnTo>
                    <a:pt x="2006" y="576"/>
                  </a:lnTo>
                  <a:lnTo>
                    <a:pt x="1998" y="539"/>
                  </a:lnTo>
                  <a:lnTo>
                    <a:pt x="1995" y="501"/>
                  </a:lnTo>
                  <a:lnTo>
                    <a:pt x="1995" y="178"/>
                  </a:lnTo>
                  <a:lnTo>
                    <a:pt x="1993" y="162"/>
                  </a:lnTo>
                  <a:lnTo>
                    <a:pt x="1986" y="149"/>
                  </a:lnTo>
                  <a:lnTo>
                    <a:pt x="1975" y="138"/>
                  </a:lnTo>
                  <a:lnTo>
                    <a:pt x="1961" y="130"/>
                  </a:lnTo>
                  <a:lnTo>
                    <a:pt x="1946" y="128"/>
                  </a:lnTo>
                  <a:lnTo>
                    <a:pt x="1531" y="128"/>
                  </a:lnTo>
                  <a:close/>
                  <a:moveTo>
                    <a:pt x="1531" y="0"/>
                  </a:moveTo>
                  <a:lnTo>
                    <a:pt x="1946" y="0"/>
                  </a:lnTo>
                  <a:lnTo>
                    <a:pt x="1977" y="3"/>
                  </a:lnTo>
                  <a:lnTo>
                    <a:pt x="2007" y="11"/>
                  </a:lnTo>
                  <a:lnTo>
                    <a:pt x="2036" y="24"/>
                  </a:lnTo>
                  <a:lnTo>
                    <a:pt x="2061" y="42"/>
                  </a:lnTo>
                  <a:lnTo>
                    <a:pt x="2082" y="64"/>
                  </a:lnTo>
                  <a:lnTo>
                    <a:pt x="2099" y="88"/>
                  </a:lnTo>
                  <a:lnTo>
                    <a:pt x="2112" y="116"/>
                  </a:lnTo>
                  <a:lnTo>
                    <a:pt x="2121" y="145"/>
                  </a:lnTo>
                  <a:lnTo>
                    <a:pt x="2124" y="178"/>
                  </a:lnTo>
                  <a:lnTo>
                    <a:pt x="2124" y="501"/>
                  </a:lnTo>
                  <a:lnTo>
                    <a:pt x="2127" y="526"/>
                  </a:lnTo>
                  <a:lnTo>
                    <a:pt x="2133" y="549"/>
                  </a:lnTo>
                  <a:lnTo>
                    <a:pt x="2144" y="571"/>
                  </a:lnTo>
                  <a:lnTo>
                    <a:pt x="2160" y="588"/>
                  </a:lnTo>
                  <a:lnTo>
                    <a:pt x="2178" y="604"/>
                  </a:lnTo>
                  <a:lnTo>
                    <a:pt x="2201" y="616"/>
                  </a:lnTo>
                  <a:lnTo>
                    <a:pt x="2225" y="623"/>
                  </a:lnTo>
                  <a:lnTo>
                    <a:pt x="2250" y="625"/>
                  </a:lnTo>
                  <a:lnTo>
                    <a:pt x="2274" y="623"/>
                  </a:lnTo>
                  <a:lnTo>
                    <a:pt x="2297" y="617"/>
                  </a:lnTo>
                  <a:lnTo>
                    <a:pt x="2318" y="605"/>
                  </a:lnTo>
                  <a:lnTo>
                    <a:pt x="2337" y="589"/>
                  </a:lnTo>
                  <a:lnTo>
                    <a:pt x="2567" y="360"/>
                  </a:lnTo>
                  <a:lnTo>
                    <a:pt x="2592" y="341"/>
                  </a:lnTo>
                  <a:lnTo>
                    <a:pt x="2618" y="325"/>
                  </a:lnTo>
                  <a:lnTo>
                    <a:pt x="2648" y="316"/>
                  </a:lnTo>
                  <a:lnTo>
                    <a:pt x="2679" y="310"/>
                  </a:lnTo>
                  <a:lnTo>
                    <a:pt x="2709" y="310"/>
                  </a:lnTo>
                  <a:lnTo>
                    <a:pt x="2740" y="316"/>
                  </a:lnTo>
                  <a:lnTo>
                    <a:pt x="2769" y="325"/>
                  </a:lnTo>
                  <a:lnTo>
                    <a:pt x="2796" y="341"/>
                  </a:lnTo>
                  <a:lnTo>
                    <a:pt x="2820" y="360"/>
                  </a:lnTo>
                  <a:lnTo>
                    <a:pt x="3113" y="652"/>
                  </a:lnTo>
                  <a:lnTo>
                    <a:pt x="3132" y="673"/>
                  </a:lnTo>
                  <a:lnTo>
                    <a:pt x="3146" y="697"/>
                  </a:lnTo>
                  <a:lnTo>
                    <a:pt x="3157" y="723"/>
                  </a:lnTo>
                  <a:lnTo>
                    <a:pt x="3164" y="750"/>
                  </a:lnTo>
                  <a:lnTo>
                    <a:pt x="3166" y="778"/>
                  </a:lnTo>
                  <a:lnTo>
                    <a:pt x="3164" y="805"/>
                  </a:lnTo>
                  <a:lnTo>
                    <a:pt x="3157" y="833"/>
                  </a:lnTo>
                  <a:lnTo>
                    <a:pt x="3146" y="859"/>
                  </a:lnTo>
                  <a:lnTo>
                    <a:pt x="3132" y="882"/>
                  </a:lnTo>
                  <a:lnTo>
                    <a:pt x="3113" y="904"/>
                  </a:lnTo>
                  <a:lnTo>
                    <a:pt x="2884" y="1132"/>
                  </a:lnTo>
                  <a:lnTo>
                    <a:pt x="2867" y="1151"/>
                  </a:lnTo>
                  <a:lnTo>
                    <a:pt x="2855" y="1173"/>
                  </a:lnTo>
                  <a:lnTo>
                    <a:pt x="2849" y="1196"/>
                  </a:lnTo>
                  <a:lnTo>
                    <a:pt x="2846" y="1219"/>
                  </a:lnTo>
                  <a:lnTo>
                    <a:pt x="2849" y="1243"/>
                  </a:lnTo>
                  <a:lnTo>
                    <a:pt x="2856" y="1268"/>
                  </a:lnTo>
                  <a:lnTo>
                    <a:pt x="2868" y="1290"/>
                  </a:lnTo>
                  <a:lnTo>
                    <a:pt x="2884" y="1308"/>
                  </a:lnTo>
                  <a:lnTo>
                    <a:pt x="2902" y="1324"/>
                  </a:lnTo>
                  <a:lnTo>
                    <a:pt x="2923" y="1335"/>
                  </a:lnTo>
                  <a:lnTo>
                    <a:pt x="2946" y="1342"/>
                  </a:lnTo>
                  <a:lnTo>
                    <a:pt x="2972" y="1344"/>
                  </a:lnTo>
                  <a:lnTo>
                    <a:pt x="3297" y="1344"/>
                  </a:lnTo>
                  <a:lnTo>
                    <a:pt x="3329" y="1347"/>
                  </a:lnTo>
                  <a:lnTo>
                    <a:pt x="3359" y="1355"/>
                  </a:lnTo>
                  <a:lnTo>
                    <a:pt x="3387" y="1368"/>
                  </a:lnTo>
                  <a:lnTo>
                    <a:pt x="3413" y="1386"/>
                  </a:lnTo>
                  <a:lnTo>
                    <a:pt x="3434" y="1408"/>
                  </a:lnTo>
                  <a:lnTo>
                    <a:pt x="3451" y="1432"/>
                  </a:lnTo>
                  <a:lnTo>
                    <a:pt x="3464" y="1460"/>
                  </a:lnTo>
                  <a:lnTo>
                    <a:pt x="3473" y="1489"/>
                  </a:lnTo>
                  <a:lnTo>
                    <a:pt x="3476" y="1522"/>
                  </a:lnTo>
                  <a:lnTo>
                    <a:pt x="3476" y="1935"/>
                  </a:lnTo>
                  <a:lnTo>
                    <a:pt x="3473" y="1966"/>
                  </a:lnTo>
                  <a:lnTo>
                    <a:pt x="3464" y="1996"/>
                  </a:lnTo>
                  <a:lnTo>
                    <a:pt x="3451" y="2024"/>
                  </a:lnTo>
                  <a:lnTo>
                    <a:pt x="3434" y="2049"/>
                  </a:lnTo>
                  <a:lnTo>
                    <a:pt x="3413" y="2070"/>
                  </a:lnTo>
                  <a:lnTo>
                    <a:pt x="3387" y="2087"/>
                  </a:lnTo>
                  <a:lnTo>
                    <a:pt x="3359" y="2100"/>
                  </a:lnTo>
                  <a:lnTo>
                    <a:pt x="3329" y="2109"/>
                  </a:lnTo>
                  <a:lnTo>
                    <a:pt x="3297" y="2112"/>
                  </a:lnTo>
                  <a:lnTo>
                    <a:pt x="2972" y="2112"/>
                  </a:lnTo>
                  <a:lnTo>
                    <a:pt x="2946" y="2115"/>
                  </a:lnTo>
                  <a:lnTo>
                    <a:pt x="2923" y="2121"/>
                  </a:lnTo>
                  <a:lnTo>
                    <a:pt x="2901" y="2132"/>
                  </a:lnTo>
                  <a:lnTo>
                    <a:pt x="2884" y="2147"/>
                  </a:lnTo>
                  <a:lnTo>
                    <a:pt x="2868" y="2166"/>
                  </a:lnTo>
                  <a:lnTo>
                    <a:pt x="2856" y="2189"/>
                  </a:lnTo>
                  <a:lnTo>
                    <a:pt x="2849" y="2213"/>
                  </a:lnTo>
                  <a:lnTo>
                    <a:pt x="2846" y="2237"/>
                  </a:lnTo>
                  <a:lnTo>
                    <a:pt x="2849" y="2261"/>
                  </a:lnTo>
                  <a:lnTo>
                    <a:pt x="2855" y="2284"/>
                  </a:lnTo>
                  <a:lnTo>
                    <a:pt x="2867" y="2304"/>
                  </a:lnTo>
                  <a:lnTo>
                    <a:pt x="2884" y="2324"/>
                  </a:lnTo>
                  <a:lnTo>
                    <a:pt x="3113" y="2552"/>
                  </a:lnTo>
                  <a:lnTo>
                    <a:pt x="3132" y="2574"/>
                  </a:lnTo>
                  <a:lnTo>
                    <a:pt x="3146" y="2598"/>
                  </a:lnTo>
                  <a:lnTo>
                    <a:pt x="3157" y="2623"/>
                  </a:lnTo>
                  <a:lnTo>
                    <a:pt x="3164" y="2650"/>
                  </a:lnTo>
                  <a:lnTo>
                    <a:pt x="3166" y="2679"/>
                  </a:lnTo>
                  <a:lnTo>
                    <a:pt x="3164" y="2707"/>
                  </a:lnTo>
                  <a:lnTo>
                    <a:pt x="3157" y="2733"/>
                  </a:lnTo>
                  <a:lnTo>
                    <a:pt x="3146" y="2759"/>
                  </a:lnTo>
                  <a:lnTo>
                    <a:pt x="3132" y="2783"/>
                  </a:lnTo>
                  <a:lnTo>
                    <a:pt x="3113" y="2804"/>
                  </a:lnTo>
                  <a:lnTo>
                    <a:pt x="2820" y="3095"/>
                  </a:lnTo>
                  <a:lnTo>
                    <a:pt x="2796" y="3116"/>
                  </a:lnTo>
                  <a:lnTo>
                    <a:pt x="2769" y="3130"/>
                  </a:lnTo>
                  <a:lnTo>
                    <a:pt x="2740" y="3140"/>
                  </a:lnTo>
                  <a:lnTo>
                    <a:pt x="2709" y="3145"/>
                  </a:lnTo>
                  <a:lnTo>
                    <a:pt x="2679" y="3145"/>
                  </a:lnTo>
                  <a:lnTo>
                    <a:pt x="2648" y="3140"/>
                  </a:lnTo>
                  <a:lnTo>
                    <a:pt x="2618" y="3130"/>
                  </a:lnTo>
                  <a:lnTo>
                    <a:pt x="2592" y="3116"/>
                  </a:lnTo>
                  <a:lnTo>
                    <a:pt x="2567" y="3095"/>
                  </a:lnTo>
                  <a:lnTo>
                    <a:pt x="2337" y="2867"/>
                  </a:lnTo>
                  <a:lnTo>
                    <a:pt x="2318" y="2851"/>
                  </a:lnTo>
                  <a:lnTo>
                    <a:pt x="2297" y="2839"/>
                  </a:lnTo>
                  <a:lnTo>
                    <a:pt x="2274" y="2832"/>
                  </a:lnTo>
                  <a:lnTo>
                    <a:pt x="2250" y="2830"/>
                  </a:lnTo>
                  <a:lnTo>
                    <a:pt x="2225" y="2832"/>
                  </a:lnTo>
                  <a:lnTo>
                    <a:pt x="2201" y="2840"/>
                  </a:lnTo>
                  <a:lnTo>
                    <a:pt x="2178" y="2852"/>
                  </a:lnTo>
                  <a:lnTo>
                    <a:pt x="2160" y="2867"/>
                  </a:lnTo>
                  <a:lnTo>
                    <a:pt x="2144" y="2886"/>
                  </a:lnTo>
                  <a:lnTo>
                    <a:pt x="2133" y="2907"/>
                  </a:lnTo>
                  <a:lnTo>
                    <a:pt x="2127" y="2929"/>
                  </a:lnTo>
                  <a:lnTo>
                    <a:pt x="2124" y="2955"/>
                  </a:lnTo>
                  <a:lnTo>
                    <a:pt x="2124" y="3279"/>
                  </a:lnTo>
                  <a:lnTo>
                    <a:pt x="2121" y="3310"/>
                  </a:lnTo>
                  <a:lnTo>
                    <a:pt x="2112" y="3340"/>
                  </a:lnTo>
                  <a:lnTo>
                    <a:pt x="2099" y="3368"/>
                  </a:lnTo>
                  <a:lnTo>
                    <a:pt x="2082" y="3393"/>
                  </a:lnTo>
                  <a:lnTo>
                    <a:pt x="2061" y="3414"/>
                  </a:lnTo>
                  <a:lnTo>
                    <a:pt x="2036" y="3431"/>
                  </a:lnTo>
                  <a:lnTo>
                    <a:pt x="2007" y="3444"/>
                  </a:lnTo>
                  <a:lnTo>
                    <a:pt x="1977" y="3453"/>
                  </a:lnTo>
                  <a:lnTo>
                    <a:pt x="1946" y="3456"/>
                  </a:lnTo>
                  <a:lnTo>
                    <a:pt x="1531" y="3456"/>
                  </a:lnTo>
                  <a:lnTo>
                    <a:pt x="1498" y="3453"/>
                  </a:lnTo>
                  <a:lnTo>
                    <a:pt x="1468" y="3444"/>
                  </a:lnTo>
                  <a:lnTo>
                    <a:pt x="1440" y="3431"/>
                  </a:lnTo>
                  <a:lnTo>
                    <a:pt x="1416" y="3414"/>
                  </a:lnTo>
                  <a:lnTo>
                    <a:pt x="1394" y="3393"/>
                  </a:lnTo>
                  <a:lnTo>
                    <a:pt x="1376" y="3368"/>
                  </a:lnTo>
                  <a:lnTo>
                    <a:pt x="1363" y="3340"/>
                  </a:lnTo>
                  <a:lnTo>
                    <a:pt x="1354" y="3310"/>
                  </a:lnTo>
                  <a:lnTo>
                    <a:pt x="1352" y="3279"/>
                  </a:lnTo>
                  <a:lnTo>
                    <a:pt x="1352" y="2955"/>
                  </a:lnTo>
                  <a:lnTo>
                    <a:pt x="1350" y="2929"/>
                  </a:lnTo>
                  <a:lnTo>
                    <a:pt x="1342" y="2907"/>
                  </a:lnTo>
                  <a:lnTo>
                    <a:pt x="1331" y="2886"/>
                  </a:lnTo>
                  <a:lnTo>
                    <a:pt x="1316" y="2867"/>
                  </a:lnTo>
                  <a:lnTo>
                    <a:pt x="1297" y="2852"/>
                  </a:lnTo>
                  <a:lnTo>
                    <a:pt x="1275" y="2840"/>
                  </a:lnTo>
                  <a:lnTo>
                    <a:pt x="1250" y="2832"/>
                  </a:lnTo>
                  <a:lnTo>
                    <a:pt x="1226" y="2830"/>
                  </a:lnTo>
                  <a:lnTo>
                    <a:pt x="1203" y="2832"/>
                  </a:lnTo>
                  <a:lnTo>
                    <a:pt x="1180" y="2839"/>
                  </a:lnTo>
                  <a:lnTo>
                    <a:pt x="1158" y="2851"/>
                  </a:lnTo>
                  <a:lnTo>
                    <a:pt x="1138" y="2867"/>
                  </a:lnTo>
                  <a:lnTo>
                    <a:pt x="909" y="3095"/>
                  </a:lnTo>
                  <a:lnTo>
                    <a:pt x="884" y="3116"/>
                  </a:lnTo>
                  <a:lnTo>
                    <a:pt x="857" y="3130"/>
                  </a:lnTo>
                  <a:lnTo>
                    <a:pt x="827" y="3140"/>
                  </a:lnTo>
                  <a:lnTo>
                    <a:pt x="798" y="3145"/>
                  </a:lnTo>
                  <a:lnTo>
                    <a:pt x="766" y="3145"/>
                  </a:lnTo>
                  <a:lnTo>
                    <a:pt x="736" y="3140"/>
                  </a:lnTo>
                  <a:lnTo>
                    <a:pt x="707" y="3130"/>
                  </a:lnTo>
                  <a:lnTo>
                    <a:pt x="679" y="3116"/>
                  </a:lnTo>
                  <a:lnTo>
                    <a:pt x="655" y="3095"/>
                  </a:lnTo>
                  <a:lnTo>
                    <a:pt x="362" y="2804"/>
                  </a:lnTo>
                  <a:lnTo>
                    <a:pt x="343" y="2783"/>
                  </a:lnTo>
                  <a:lnTo>
                    <a:pt x="329" y="2759"/>
                  </a:lnTo>
                  <a:lnTo>
                    <a:pt x="318" y="2733"/>
                  </a:lnTo>
                  <a:lnTo>
                    <a:pt x="312" y="2707"/>
                  </a:lnTo>
                  <a:lnTo>
                    <a:pt x="309" y="2679"/>
                  </a:lnTo>
                  <a:lnTo>
                    <a:pt x="312" y="2650"/>
                  </a:lnTo>
                  <a:lnTo>
                    <a:pt x="318" y="2623"/>
                  </a:lnTo>
                  <a:lnTo>
                    <a:pt x="329" y="2598"/>
                  </a:lnTo>
                  <a:lnTo>
                    <a:pt x="343" y="2574"/>
                  </a:lnTo>
                  <a:lnTo>
                    <a:pt x="362" y="2552"/>
                  </a:lnTo>
                  <a:lnTo>
                    <a:pt x="593" y="2324"/>
                  </a:lnTo>
                  <a:lnTo>
                    <a:pt x="608" y="2304"/>
                  </a:lnTo>
                  <a:lnTo>
                    <a:pt x="620" y="2284"/>
                  </a:lnTo>
                  <a:lnTo>
                    <a:pt x="627" y="2261"/>
                  </a:lnTo>
                  <a:lnTo>
                    <a:pt x="629" y="2237"/>
                  </a:lnTo>
                  <a:lnTo>
                    <a:pt x="627" y="2213"/>
                  </a:lnTo>
                  <a:lnTo>
                    <a:pt x="619" y="2189"/>
                  </a:lnTo>
                  <a:lnTo>
                    <a:pt x="607" y="2166"/>
                  </a:lnTo>
                  <a:lnTo>
                    <a:pt x="591" y="2147"/>
                  </a:lnTo>
                  <a:lnTo>
                    <a:pt x="574" y="2132"/>
                  </a:lnTo>
                  <a:lnTo>
                    <a:pt x="552" y="2121"/>
                  </a:lnTo>
                  <a:lnTo>
                    <a:pt x="529" y="2115"/>
                  </a:lnTo>
                  <a:lnTo>
                    <a:pt x="504" y="2112"/>
                  </a:lnTo>
                  <a:lnTo>
                    <a:pt x="179" y="2112"/>
                  </a:lnTo>
                  <a:lnTo>
                    <a:pt x="146" y="2109"/>
                  </a:lnTo>
                  <a:lnTo>
                    <a:pt x="116" y="2100"/>
                  </a:lnTo>
                  <a:lnTo>
                    <a:pt x="88" y="2087"/>
                  </a:lnTo>
                  <a:lnTo>
                    <a:pt x="64" y="2070"/>
                  </a:lnTo>
                  <a:lnTo>
                    <a:pt x="42" y="2049"/>
                  </a:lnTo>
                  <a:lnTo>
                    <a:pt x="24" y="2024"/>
                  </a:lnTo>
                  <a:lnTo>
                    <a:pt x="11" y="1996"/>
                  </a:lnTo>
                  <a:lnTo>
                    <a:pt x="2" y="1966"/>
                  </a:lnTo>
                  <a:lnTo>
                    <a:pt x="0" y="1935"/>
                  </a:lnTo>
                  <a:lnTo>
                    <a:pt x="0" y="1522"/>
                  </a:lnTo>
                  <a:lnTo>
                    <a:pt x="2" y="1489"/>
                  </a:lnTo>
                  <a:lnTo>
                    <a:pt x="11" y="1460"/>
                  </a:lnTo>
                  <a:lnTo>
                    <a:pt x="24" y="1432"/>
                  </a:lnTo>
                  <a:lnTo>
                    <a:pt x="42" y="1408"/>
                  </a:lnTo>
                  <a:lnTo>
                    <a:pt x="64" y="1386"/>
                  </a:lnTo>
                  <a:lnTo>
                    <a:pt x="88" y="1368"/>
                  </a:lnTo>
                  <a:lnTo>
                    <a:pt x="116" y="1355"/>
                  </a:lnTo>
                  <a:lnTo>
                    <a:pt x="146" y="1347"/>
                  </a:lnTo>
                  <a:lnTo>
                    <a:pt x="179" y="1344"/>
                  </a:lnTo>
                  <a:lnTo>
                    <a:pt x="504" y="1344"/>
                  </a:lnTo>
                  <a:lnTo>
                    <a:pt x="529" y="1342"/>
                  </a:lnTo>
                  <a:lnTo>
                    <a:pt x="553" y="1335"/>
                  </a:lnTo>
                  <a:lnTo>
                    <a:pt x="574" y="1324"/>
                  </a:lnTo>
                  <a:lnTo>
                    <a:pt x="593" y="1308"/>
                  </a:lnTo>
                  <a:lnTo>
                    <a:pt x="608" y="1290"/>
                  </a:lnTo>
                  <a:lnTo>
                    <a:pt x="619" y="1268"/>
                  </a:lnTo>
                  <a:lnTo>
                    <a:pt x="627" y="1243"/>
                  </a:lnTo>
                  <a:lnTo>
                    <a:pt x="629" y="1219"/>
                  </a:lnTo>
                  <a:lnTo>
                    <a:pt x="627" y="1196"/>
                  </a:lnTo>
                  <a:lnTo>
                    <a:pt x="620" y="1173"/>
                  </a:lnTo>
                  <a:lnTo>
                    <a:pt x="608" y="1151"/>
                  </a:lnTo>
                  <a:lnTo>
                    <a:pt x="593" y="1132"/>
                  </a:lnTo>
                  <a:lnTo>
                    <a:pt x="362" y="904"/>
                  </a:lnTo>
                  <a:lnTo>
                    <a:pt x="343" y="882"/>
                  </a:lnTo>
                  <a:lnTo>
                    <a:pt x="329" y="859"/>
                  </a:lnTo>
                  <a:lnTo>
                    <a:pt x="318" y="833"/>
                  </a:lnTo>
                  <a:lnTo>
                    <a:pt x="312" y="805"/>
                  </a:lnTo>
                  <a:lnTo>
                    <a:pt x="309" y="778"/>
                  </a:lnTo>
                  <a:lnTo>
                    <a:pt x="312" y="750"/>
                  </a:lnTo>
                  <a:lnTo>
                    <a:pt x="318" y="723"/>
                  </a:lnTo>
                  <a:lnTo>
                    <a:pt x="329" y="697"/>
                  </a:lnTo>
                  <a:lnTo>
                    <a:pt x="343" y="673"/>
                  </a:lnTo>
                  <a:lnTo>
                    <a:pt x="362" y="652"/>
                  </a:lnTo>
                  <a:lnTo>
                    <a:pt x="655" y="360"/>
                  </a:lnTo>
                  <a:lnTo>
                    <a:pt x="679" y="341"/>
                  </a:lnTo>
                  <a:lnTo>
                    <a:pt x="707" y="325"/>
                  </a:lnTo>
                  <a:lnTo>
                    <a:pt x="736" y="316"/>
                  </a:lnTo>
                  <a:lnTo>
                    <a:pt x="766" y="310"/>
                  </a:lnTo>
                  <a:lnTo>
                    <a:pt x="798" y="310"/>
                  </a:lnTo>
                  <a:lnTo>
                    <a:pt x="827" y="316"/>
                  </a:lnTo>
                  <a:lnTo>
                    <a:pt x="857" y="325"/>
                  </a:lnTo>
                  <a:lnTo>
                    <a:pt x="884" y="341"/>
                  </a:lnTo>
                  <a:lnTo>
                    <a:pt x="909" y="360"/>
                  </a:lnTo>
                  <a:lnTo>
                    <a:pt x="1138" y="589"/>
                  </a:lnTo>
                  <a:lnTo>
                    <a:pt x="1158" y="605"/>
                  </a:lnTo>
                  <a:lnTo>
                    <a:pt x="1180" y="617"/>
                  </a:lnTo>
                  <a:lnTo>
                    <a:pt x="1203" y="623"/>
                  </a:lnTo>
                  <a:lnTo>
                    <a:pt x="1226" y="625"/>
                  </a:lnTo>
                  <a:lnTo>
                    <a:pt x="1250" y="623"/>
                  </a:lnTo>
                  <a:lnTo>
                    <a:pt x="1275" y="616"/>
                  </a:lnTo>
                  <a:lnTo>
                    <a:pt x="1297" y="604"/>
                  </a:lnTo>
                  <a:lnTo>
                    <a:pt x="1316" y="588"/>
                  </a:lnTo>
                  <a:lnTo>
                    <a:pt x="1331" y="571"/>
                  </a:lnTo>
                  <a:lnTo>
                    <a:pt x="1342" y="549"/>
                  </a:lnTo>
                  <a:lnTo>
                    <a:pt x="1350" y="526"/>
                  </a:lnTo>
                  <a:lnTo>
                    <a:pt x="1352" y="501"/>
                  </a:lnTo>
                  <a:lnTo>
                    <a:pt x="1352" y="178"/>
                  </a:lnTo>
                  <a:lnTo>
                    <a:pt x="1354" y="145"/>
                  </a:lnTo>
                  <a:lnTo>
                    <a:pt x="1363" y="116"/>
                  </a:lnTo>
                  <a:lnTo>
                    <a:pt x="1376" y="88"/>
                  </a:lnTo>
                  <a:lnTo>
                    <a:pt x="1394" y="64"/>
                  </a:lnTo>
                  <a:lnTo>
                    <a:pt x="1416" y="42"/>
                  </a:lnTo>
                  <a:lnTo>
                    <a:pt x="1440" y="24"/>
                  </a:lnTo>
                  <a:lnTo>
                    <a:pt x="1468" y="11"/>
                  </a:lnTo>
                  <a:lnTo>
                    <a:pt x="1498"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3"/>
            <p:cNvSpPr>
              <a:spLocks noEditPoints="1"/>
            </p:cNvSpPr>
            <p:nvPr/>
          </p:nvSpPr>
          <p:spPr bwMode="auto">
            <a:xfrm>
              <a:off x="3689350" y="1954213"/>
              <a:ext cx="184150" cy="182563"/>
            </a:xfrm>
            <a:custGeom>
              <a:avLst/>
              <a:gdLst>
                <a:gd name="T0" fmla="*/ 527 w 1159"/>
                <a:gd name="T1" fmla="*/ 131 h 1152"/>
                <a:gd name="T2" fmla="*/ 427 w 1159"/>
                <a:gd name="T3" fmla="*/ 154 h 1152"/>
                <a:gd name="T4" fmla="*/ 338 w 1159"/>
                <a:gd name="T5" fmla="*/ 198 h 1152"/>
                <a:gd name="T6" fmla="*/ 260 w 1159"/>
                <a:gd name="T7" fmla="*/ 259 h 1152"/>
                <a:gd name="T8" fmla="*/ 198 w 1159"/>
                <a:gd name="T9" fmla="*/ 336 h 1152"/>
                <a:gd name="T10" fmla="*/ 155 w 1159"/>
                <a:gd name="T11" fmla="*/ 425 h 1152"/>
                <a:gd name="T12" fmla="*/ 131 w 1159"/>
                <a:gd name="T13" fmla="*/ 524 h 1152"/>
                <a:gd name="T14" fmla="*/ 131 w 1159"/>
                <a:gd name="T15" fmla="*/ 629 h 1152"/>
                <a:gd name="T16" fmla="*/ 155 w 1159"/>
                <a:gd name="T17" fmla="*/ 727 h 1152"/>
                <a:gd name="T18" fmla="*/ 198 w 1159"/>
                <a:gd name="T19" fmla="*/ 816 h 1152"/>
                <a:gd name="T20" fmla="*/ 260 w 1159"/>
                <a:gd name="T21" fmla="*/ 893 h 1152"/>
                <a:gd name="T22" fmla="*/ 338 w 1159"/>
                <a:gd name="T23" fmla="*/ 954 h 1152"/>
                <a:gd name="T24" fmla="*/ 427 w 1159"/>
                <a:gd name="T25" fmla="*/ 997 h 1152"/>
                <a:gd name="T26" fmla="*/ 527 w 1159"/>
                <a:gd name="T27" fmla="*/ 1020 h 1152"/>
                <a:gd name="T28" fmla="*/ 632 w 1159"/>
                <a:gd name="T29" fmla="*/ 1020 h 1152"/>
                <a:gd name="T30" fmla="*/ 731 w 1159"/>
                <a:gd name="T31" fmla="*/ 997 h 1152"/>
                <a:gd name="T32" fmla="*/ 821 w 1159"/>
                <a:gd name="T33" fmla="*/ 954 h 1152"/>
                <a:gd name="T34" fmla="*/ 897 w 1159"/>
                <a:gd name="T35" fmla="*/ 893 h 1152"/>
                <a:gd name="T36" fmla="*/ 959 w 1159"/>
                <a:gd name="T37" fmla="*/ 816 h 1152"/>
                <a:gd name="T38" fmla="*/ 1003 w 1159"/>
                <a:gd name="T39" fmla="*/ 727 h 1152"/>
                <a:gd name="T40" fmla="*/ 1026 w 1159"/>
                <a:gd name="T41" fmla="*/ 629 h 1152"/>
                <a:gd name="T42" fmla="*/ 1026 w 1159"/>
                <a:gd name="T43" fmla="*/ 524 h 1152"/>
                <a:gd name="T44" fmla="*/ 1003 w 1159"/>
                <a:gd name="T45" fmla="*/ 425 h 1152"/>
                <a:gd name="T46" fmla="*/ 959 w 1159"/>
                <a:gd name="T47" fmla="*/ 336 h 1152"/>
                <a:gd name="T48" fmla="*/ 897 w 1159"/>
                <a:gd name="T49" fmla="*/ 259 h 1152"/>
                <a:gd name="T50" fmla="*/ 821 w 1159"/>
                <a:gd name="T51" fmla="*/ 198 h 1152"/>
                <a:gd name="T52" fmla="*/ 731 w 1159"/>
                <a:gd name="T53" fmla="*/ 154 h 1152"/>
                <a:gd name="T54" fmla="*/ 632 w 1159"/>
                <a:gd name="T55" fmla="*/ 131 h 1152"/>
                <a:gd name="T56" fmla="*/ 579 w 1159"/>
                <a:gd name="T57" fmla="*/ 0 h 1152"/>
                <a:gd name="T58" fmla="*/ 703 w 1159"/>
                <a:gd name="T59" fmla="*/ 13 h 1152"/>
                <a:gd name="T60" fmla="*/ 818 w 1159"/>
                <a:gd name="T61" fmla="*/ 52 h 1152"/>
                <a:gd name="T62" fmla="*/ 920 w 1159"/>
                <a:gd name="T63" fmla="*/ 112 h 1152"/>
                <a:gd name="T64" fmla="*/ 1009 w 1159"/>
                <a:gd name="T65" fmla="*/ 190 h 1152"/>
                <a:gd name="T66" fmla="*/ 1080 w 1159"/>
                <a:gd name="T67" fmla="*/ 285 h 1152"/>
                <a:gd name="T68" fmla="*/ 1129 w 1159"/>
                <a:gd name="T69" fmla="*/ 394 h 1152"/>
                <a:gd name="T70" fmla="*/ 1155 w 1159"/>
                <a:gd name="T71" fmla="*/ 513 h 1152"/>
                <a:gd name="T72" fmla="*/ 1155 w 1159"/>
                <a:gd name="T73" fmla="*/ 639 h 1152"/>
                <a:gd name="T74" fmla="*/ 1129 w 1159"/>
                <a:gd name="T75" fmla="*/ 757 h 1152"/>
                <a:gd name="T76" fmla="*/ 1080 w 1159"/>
                <a:gd name="T77" fmla="*/ 867 h 1152"/>
                <a:gd name="T78" fmla="*/ 1009 w 1159"/>
                <a:gd name="T79" fmla="*/ 961 h 1152"/>
                <a:gd name="T80" fmla="*/ 920 w 1159"/>
                <a:gd name="T81" fmla="*/ 1041 h 1152"/>
                <a:gd name="T82" fmla="*/ 818 w 1159"/>
                <a:gd name="T83" fmla="*/ 1101 h 1152"/>
                <a:gd name="T84" fmla="*/ 703 w 1159"/>
                <a:gd name="T85" fmla="*/ 1139 h 1152"/>
                <a:gd name="T86" fmla="*/ 579 w 1159"/>
                <a:gd name="T87" fmla="*/ 1152 h 1152"/>
                <a:gd name="T88" fmla="*/ 455 w 1159"/>
                <a:gd name="T89" fmla="*/ 1139 h 1152"/>
                <a:gd name="T90" fmla="*/ 340 w 1159"/>
                <a:gd name="T91" fmla="*/ 1101 h 1152"/>
                <a:gd name="T92" fmla="*/ 237 w 1159"/>
                <a:gd name="T93" fmla="*/ 1041 h 1152"/>
                <a:gd name="T94" fmla="*/ 149 w 1159"/>
                <a:gd name="T95" fmla="*/ 961 h 1152"/>
                <a:gd name="T96" fmla="*/ 79 w 1159"/>
                <a:gd name="T97" fmla="*/ 867 h 1152"/>
                <a:gd name="T98" fmla="*/ 28 w 1159"/>
                <a:gd name="T99" fmla="*/ 757 h 1152"/>
                <a:gd name="T100" fmla="*/ 3 w 1159"/>
                <a:gd name="T101" fmla="*/ 639 h 1152"/>
                <a:gd name="T102" fmla="*/ 3 w 1159"/>
                <a:gd name="T103" fmla="*/ 513 h 1152"/>
                <a:gd name="T104" fmla="*/ 28 w 1159"/>
                <a:gd name="T105" fmla="*/ 394 h 1152"/>
                <a:gd name="T106" fmla="*/ 79 w 1159"/>
                <a:gd name="T107" fmla="*/ 285 h 1152"/>
                <a:gd name="T108" fmla="*/ 149 w 1159"/>
                <a:gd name="T109" fmla="*/ 190 h 1152"/>
                <a:gd name="T110" fmla="*/ 237 w 1159"/>
                <a:gd name="T111" fmla="*/ 112 h 1152"/>
                <a:gd name="T112" fmla="*/ 340 w 1159"/>
                <a:gd name="T113" fmla="*/ 52 h 1152"/>
                <a:gd name="T114" fmla="*/ 455 w 1159"/>
                <a:gd name="T115" fmla="*/ 13 h 1152"/>
                <a:gd name="T116" fmla="*/ 579 w 1159"/>
                <a:gd name="T117"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59" h="1152">
                  <a:moveTo>
                    <a:pt x="579" y="128"/>
                  </a:moveTo>
                  <a:lnTo>
                    <a:pt x="527" y="131"/>
                  </a:lnTo>
                  <a:lnTo>
                    <a:pt x="476" y="140"/>
                  </a:lnTo>
                  <a:lnTo>
                    <a:pt x="427" y="154"/>
                  </a:lnTo>
                  <a:lnTo>
                    <a:pt x="381" y="174"/>
                  </a:lnTo>
                  <a:lnTo>
                    <a:pt x="338" y="198"/>
                  </a:lnTo>
                  <a:lnTo>
                    <a:pt x="297" y="226"/>
                  </a:lnTo>
                  <a:lnTo>
                    <a:pt x="260" y="259"/>
                  </a:lnTo>
                  <a:lnTo>
                    <a:pt x="227" y="296"/>
                  </a:lnTo>
                  <a:lnTo>
                    <a:pt x="198" y="336"/>
                  </a:lnTo>
                  <a:lnTo>
                    <a:pt x="174" y="379"/>
                  </a:lnTo>
                  <a:lnTo>
                    <a:pt x="155" y="425"/>
                  </a:lnTo>
                  <a:lnTo>
                    <a:pt x="140" y="474"/>
                  </a:lnTo>
                  <a:lnTo>
                    <a:pt x="131" y="524"/>
                  </a:lnTo>
                  <a:lnTo>
                    <a:pt x="128" y="576"/>
                  </a:lnTo>
                  <a:lnTo>
                    <a:pt x="131" y="629"/>
                  </a:lnTo>
                  <a:lnTo>
                    <a:pt x="140" y="679"/>
                  </a:lnTo>
                  <a:lnTo>
                    <a:pt x="155" y="727"/>
                  </a:lnTo>
                  <a:lnTo>
                    <a:pt x="174" y="773"/>
                  </a:lnTo>
                  <a:lnTo>
                    <a:pt x="198" y="816"/>
                  </a:lnTo>
                  <a:lnTo>
                    <a:pt x="227" y="856"/>
                  </a:lnTo>
                  <a:lnTo>
                    <a:pt x="260" y="893"/>
                  </a:lnTo>
                  <a:lnTo>
                    <a:pt x="297" y="925"/>
                  </a:lnTo>
                  <a:lnTo>
                    <a:pt x="338" y="954"/>
                  </a:lnTo>
                  <a:lnTo>
                    <a:pt x="381" y="978"/>
                  </a:lnTo>
                  <a:lnTo>
                    <a:pt x="427" y="997"/>
                  </a:lnTo>
                  <a:lnTo>
                    <a:pt x="476" y="1012"/>
                  </a:lnTo>
                  <a:lnTo>
                    <a:pt x="527" y="1020"/>
                  </a:lnTo>
                  <a:lnTo>
                    <a:pt x="579" y="1024"/>
                  </a:lnTo>
                  <a:lnTo>
                    <a:pt x="632" y="1020"/>
                  </a:lnTo>
                  <a:lnTo>
                    <a:pt x="682" y="1012"/>
                  </a:lnTo>
                  <a:lnTo>
                    <a:pt x="731" y="997"/>
                  </a:lnTo>
                  <a:lnTo>
                    <a:pt x="777" y="978"/>
                  </a:lnTo>
                  <a:lnTo>
                    <a:pt x="821" y="954"/>
                  </a:lnTo>
                  <a:lnTo>
                    <a:pt x="860" y="925"/>
                  </a:lnTo>
                  <a:lnTo>
                    <a:pt x="897" y="893"/>
                  </a:lnTo>
                  <a:lnTo>
                    <a:pt x="930" y="856"/>
                  </a:lnTo>
                  <a:lnTo>
                    <a:pt x="959" y="816"/>
                  </a:lnTo>
                  <a:lnTo>
                    <a:pt x="983" y="773"/>
                  </a:lnTo>
                  <a:lnTo>
                    <a:pt x="1003" y="727"/>
                  </a:lnTo>
                  <a:lnTo>
                    <a:pt x="1017" y="679"/>
                  </a:lnTo>
                  <a:lnTo>
                    <a:pt x="1026" y="629"/>
                  </a:lnTo>
                  <a:lnTo>
                    <a:pt x="1029" y="576"/>
                  </a:lnTo>
                  <a:lnTo>
                    <a:pt x="1026" y="524"/>
                  </a:lnTo>
                  <a:lnTo>
                    <a:pt x="1017" y="474"/>
                  </a:lnTo>
                  <a:lnTo>
                    <a:pt x="1003" y="425"/>
                  </a:lnTo>
                  <a:lnTo>
                    <a:pt x="983" y="379"/>
                  </a:lnTo>
                  <a:lnTo>
                    <a:pt x="959" y="336"/>
                  </a:lnTo>
                  <a:lnTo>
                    <a:pt x="930" y="296"/>
                  </a:lnTo>
                  <a:lnTo>
                    <a:pt x="897" y="259"/>
                  </a:lnTo>
                  <a:lnTo>
                    <a:pt x="860" y="226"/>
                  </a:lnTo>
                  <a:lnTo>
                    <a:pt x="821" y="198"/>
                  </a:lnTo>
                  <a:lnTo>
                    <a:pt x="777" y="174"/>
                  </a:lnTo>
                  <a:lnTo>
                    <a:pt x="731" y="154"/>
                  </a:lnTo>
                  <a:lnTo>
                    <a:pt x="682" y="140"/>
                  </a:lnTo>
                  <a:lnTo>
                    <a:pt x="632" y="131"/>
                  </a:lnTo>
                  <a:lnTo>
                    <a:pt x="579" y="128"/>
                  </a:lnTo>
                  <a:close/>
                  <a:moveTo>
                    <a:pt x="579" y="0"/>
                  </a:moveTo>
                  <a:lnTo>
                    <a:pt x="642" y="4"/>
                  </a:lnTo>
                  <a:lnTo>
                    <a:pt x="703" y="13"/>
                  </a:lnTo>
                  <a:lnTo>
                    <a:pt x="761" y="29"/>
                  </a:lnTo>
                  <a:lnTo>
                    <a:pt x="818" y="52"/>
                  </a:lnTo>
                  <a:lnTo>
                    <a:pt x="871" y="79"/>
                  </a:lnTo>
                  <a:lnTo>
                    <a:pt x="920" y="112"/>
                  </a:lnTo>
                  <a:lnTo>
                    <a:pt x="967" y="149"/>
                  </a:lnTo>
                  <a:lnTo>
                    <a:pt x="1009" y="190"/>
                  </a:lnTo>
                  <a:lnTo>
                    <a:pt x="1047" y="236"/>
                  </a:lnTo>
                  <a:lnTo>
                    <a:pt x="1080" y="285"/>
                  </a:lnTo>
                  <a:lnTo>
                    <a:pt x="1107" y="339"/>
                  </a:lnTo>
                  <a:lnTo>
                    <a:pt x="1129" y="394"/>
                  </a:lnTo>
                  <a:lnTo>
                    <a:pt x="1145" y="453"/>
                  </a:lnTo>
                  <a:lnTo>
                    <a:pt x="1155" y="513"/>
                  </a:lnTo>
                  <a:lnTo>
                    <a:pt x="1159" y="576"/>
                  </a:lnTo>
                  <a:lnTo>
                    <a:pt x="1155" y="639"/>
                  </a:lnTo>
                  <a:lnTo>
                    <a:pt x="1145" y="700"/>
                  </a:lnTo>
                  <a:lnTo>
                    <a:pt x="1129" y="757"/>
                  </a:lnTo>
                  <a:lnTo>
                    <a:pt x="1107" y="814"/>
                  </a:lnTo>
                  <a:lnTo>
                    <a:pt x="1080" y="867"/>
                  </a:lnTo>
                  <a:lnTo>
                    <a:pt x="1047" y="916"/>
                  </a:lnTo>
                  <a:lnTo>
                    <a:pt x="1009" y="961"/>
                  </a:lnTo>
                  <a:lnTo>
                    <a:pt x="967" y="1004"/>
                  </a:lnTo>
                  <a:lnTo>
                    <a:pt x="920" y="1041"/>
                  </a:lnTo>
                  <a:lnTo>
                    <a:pt x="871" y="1074"/>
                  </a:lnTo>
                  <a:lnTo>
                    <a:pt x="818" y="1101"/>
                  </a:lnTo>
                  <a:lnTo>
                    <a:pt x="761" y="1123"/>
                  </a:lnTo>
                  <a:lnTo>
                    <a:pt x="703" y="1139"/>
                  </a:lnTo>
                  <a:lnTo>
                    <a:pt x="642" y="1149"/>
                  </a:lnTo>
                  <a:lnTo>
                    <a:pt x="579" y="1152"/>
                  </a:lnTo>
                  <a:lnTo>
                    <a:pt x="516" y="1149"/>
                  </a:lnTo>
                  <a:lnTo>
                    <a:pt x="455" y="1139"/>
                  </a:lnTo>
                  <a:lnTo>
                    <a:pt x="396" y="1123"/>
                  </a:lnTo>
                  <a:lnTo>
                    <a:pt x="340" y="1101"/>
                  </a:lnTo>
                  <a:lnTo>
                    <a:pt x="286" y="1074"/>
                  </a:lnTo>
                  <a:lnTo>
                    <a:pt x="237" y="1041"/>
                  </a:lnTo>
                  <a:lnTo>
                    <a:pt x="191" y="1004"/>
                  </a:lnTo>
                  <a:lnTo>
                    <a:pt x="149" y="961"/>
                  </a:lnTo>
                  <a:lnTo>
                    <a:pt x="112" y="916"/>
                  </a:lnTo>
                  <a:lnTo>
                    <a:pt x="79" y="867"/>
                  </a:lnTo>
                  <a:lnTo>
                    <a:pt x="51" y="814"/>
                  </a:lnTo>
                  <a:lnTo>
                    <a:pt x="28" y="757"/>
                  </a:lnTo>
                  <a:lnTo>
                    <a:pt x="13" y="700"/>
                  </a:lnTo>
                  <a:lnTo>
                    <a:pt x="3" y="639"/>
                  </a:lnTo>
                  <a:lnTo>
                    <a:pt x="0" y="576"/>
                  </a:lnTo>
                  <a:lnTo>
                    <a:pt x="3" y="513"/>
                  </a:lnTo>
                  <a:lnTo>
                    <a:pt x="13" y="453"/>
                  </a:lnTo>
                  <a:lnTo>
                    <a:pt x="28" y="394"/>
                  </a:lnTo>
                  <a:lnTo>
                    <a:pt x="51" y="339"/>
                  </a:lnTo>
                  <a:lnTo>
                    <a:pt x="79" y="285"/>
                  </a:lnTo>
                  <a:lnTo>
                    <a:pt x="112" y="236"/>
                  </a:lnTo>
                  <a:lnTo>
                    <a:pt x="149" y="190"/>
                  </a:lnTo>
                  <a:lnTo>
                    <a:pt x="191" y="149"/>
                  </a:lnTo>
                  <a:lnTo>
                    <a:pt x="237" y="112"/>
                  </a:lnTo>
                  <a:lnTo>
                    <a:pt x="286" y="79"/>
                  </a:lnTo>
                  <a:lnTo>
                    <a:pt x="340" y="52"/>
                  </a:lnTo>
                  <a:lnTo>
                    <a:pt x="396" y="29"/>
                  </a:lnTo>
                  <a:lnTo>
                    <a:pt x="455" y="13"/>
                  </a:lnTo>
                  <a:lnTo>
                    <a:pt x="516" y="4"/>
                  </a:lnTo>
                  <a:lnTo>
                    <a:pt x="5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5" name="Inhaltsplatzhalter 4"/>
          <p:cNvSpPr txBox="1">
            <a:spLocks/>
          </p:cNvSpPr>
          <p:nvPr/>
        </p:nvSpPr>
        <p:spPr>
          <a:xfrm>
            <a:off x="1088701" y="3931586"/>
            <a:ext cx="1243519" cy="1661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200" b="1" dirty="0">
                <a:solidFill>
                  <a:schemeClr val="tx1">
                    <a:lumMod val="75000"/>
                    <a:lumOff val="25000"/>
                  </a:schemeClr>
                </a:solidFill>
                <a:latin typeface="+mn-lt"/>
              </a:rPr>
              <a:t>English language</a:t>
            </a:r>
          </a:p>
        </p:txBody>
      </p:sp>
      <p:sp>
        <p:nvSpPr>
          <p:cNvPr id="104" name="Inhaltsplatzhalter 4"/>
          <p:cNvSpPr txBox="1">
            <a:spLocks/>
          </p:cNvSpPr>
          <p:nvPr/>
        </p:nvSpPr>
        <p:spPr>
          <a:xfrm>
            <a:off x="6800814" y="2858097"/>
            <a:ext cx="1276386" cy="1661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b="1" dirty="0">
                <a:solidFill>
                  <a:schemeClr val="tx1">
                    <a:lumMod val="75000"/>
                    <a:lumOff val="25000"/>
                  </a:schemeClr>
                </a:solidFill>
                <a:latin typeface="+mn-lt"/>
              </a:rPr>
              <a:t>French language</a:t>
            </a:r>
          </a:p>
        </p:txBody>
      </p:sp>
      <p:grpSp>
        <p:nvGrpSpPr>
          <p:cNvPr id="121" name="Group 120"/>
          <p:cNvGrpSpPr/>
          <p:nvPr/>
        </p:nvGrpSpPr>
        <p:grpSpPr>
          <a:xfrm>
            <a:off x="6086089" y="1645090"/>
            <a:ext cx="248422" cy="445238"/>
            <a:chOff x="4405313" y="2274888"/>
            <a:chExt cx="328613" cy="588962"/>
          </a:xfrm>
          <a:solidFill>
            <a:schemeClr val="bg1"/>
          </a:solidFill>
        </p:grpSpPr>
        <p:sp>
          <p:nvSpPr>
            <p:cNvPr id="122" name="Freeform 26"/>
            <p:cNvSpPr>
              <a:spLocks/>
            </p:cNvSpPr>
            <p:nvPr/>
          </p:nvSpPr>
          <p:spPr bwMode="auto">
            <a:xfrm>
              <a:off x="4405313" y="2559050"/>
              <a:ext cx="328613" cy="304800"/>
            </a:xfrm>
            <a:custGeom>
              <a:avLst/>
              <a:gdLst>
                <a:gd name="T0" fmla="*/ 77 w 1861"/>
                <a:gd name="T1" fmla="*/ 3 h 1728"/>
                <a:gd name="T2" fmla="*/ 106 w 1861"/>
                <a:gd name="T3" fmla="*/ 24 h 1728"/>
                <a:gd name="T4" fmla="*/ 116 w 1861"/>
                <a:gd name="T5" fmla="*/ 57 h 1728"/>
                <a:gd name="T6" fmla="*/ 121 w 1861"/>
                <a:gd name="T7" fmla="*/ 476 h 1728"/>
                <a:gd name="T8" fmla="*/ 146 w 1861"/>
                <a:gd name="T9" fmla="*/ 618 h 1728"/>
                <a:gd name="T10" fmla="*/ 196 w 1861"/>
                <a:gd name="T11" fmla="*/ 749 h 1728"/>
                <a:gd name="T12" fmla="*/ 265 w 1861"/>
                <a:gd name="T13" fmla="*/ 868 h 1728"/>
                <a:gd name="T14" fmla="*/ 355 w 1861"/>
                <a:gd name="T15" fmla="*/ 973 h 1728"/>
                <a:gd name="T16" fmla="*/ 462 w 1861"/>
                <a:gd name="T17" fmla="*/ 1062 h 1728"/>
                <a:gd name="T18" fmla="*/ 583 w 1861"/>
                <a:gd name="T19" fmla="*/ 1132 h 1728"/>
                <a:gd name="T20" fmla="*/ 715 w 1861"/>
                <a:gd name="T21" fmla="*/ 1181 h 1728"/>
                <a:gd name="T22" fmla="*/ 857 w 1861"/>
                <a:gd name="T23" fmla="*/ 1206 h 1728"/>
                <a:gd name="T24" fmla="*/ 1005 w 1861"/>
                <a:gd name="T25" fmla="*/ 1206 h 1728"/>
                <a:gd name="T26" fmla="*/ 1147 w 1861"/>
                <a:gd name="T27" fmla="*/ 1181 h 1728"/>
                <a:gd name="T28" fmla="*/ 1280 w 1861"/>
                <a:gd name="T29" fmla="*/ 1132 h 1728"/>
                <a:gd name="T30" fmla="*/ 1400 w 1861"/>
                <a:gd name="T31" fmla="*/ 1062 h 1728"/>
                <a:gd name="T32" fmla="*/ 1507 w 1861"/>
                <a:gd name="T33" fmla="*/ 973 h 1728"/>
                <a:gd name="T34" fmla="*/ 1596 w 1861"/>
                <a:gd name="T35" fmla="*/ 868 h 1728"/>
                <a:gd name="T36" fmla="*/ 1667 w 1861"/>
                <a:gd name="T37" fmla="*/ 749 h 1728"/>
                <a:gd name="T38" fmla="*/ 1716 w 1861"/>
                <a:gd name="T39" fmla="*/ 618 h 1728"/>
                <a:gd name="T40" fmla="*/ 1742 w 1861"/>
                <a:gd name="T41" fmla="*/ 476 h 1728"/>
                <a:gd name="T42" fmla="*/ 1745 w 1861"/>
                <a:gd name="T43" fmla="*/ 57 h 1728"/>
                <a:gd name="T44" fmla="*/ 1757 w 1861"/>
                <a:gd name="T45" fmla="*/ 24 h 1728"/>
                <a:gd name="T46" fmla="*/ 1785 w 1861"/>
                <a:gd name="T47" fmla="*/ 3 h 1728"/>
                <a:gd name="T48" fmla="*/ 1822 w 1861"/>
                <a:gd name="T49" fmla="*/ 3 h 1728"/>
                <a:gd name="T50" fmla="*/ 1851 w 1861"/>
                <a:gd name="T51" fmla="*/ 24 h 1728"/>
                <a:gd name="T52" fmla="*/ 1861 w 1861"/>
                <a:gd name="T53" fmla="*/ 57 h 1728"/>
                <a:gd name="T54" fmla="*/ 1858 w 1861"/>
                <a:gd name="T55" fmla="*/ 479 h 1728"/>
                <a:gd name="T56" fmla="*/ 1834 w 1861"/>
                <a:gd name="T57" fmla="*/ 627 h 1728"/>
                <a:gd name="T58" fmla="*/ 1786 w 1861"/>
                <a:gd name="T59" fmla="*/ 765 h 1728"/>
                <a:gd name="T60" fmla="*/ 1719 w 1861"/>
                <a:gd name="T61" fmla="*/ 893 h 1728"/>
                <a:gd name="T62" fmla="*/ 1632 w 1861"/>
                <a:gd name="T63" fmla="*/ 1008 h 1728"/>
                <a:gd name="T64" fmla="*/ 1529 w 1861"/>
                <a:gd name="T65" fmla="*/ 1108 h 1728"/>
                <a:gd name="T66" fmla="*/ 1411 w 1861"/>
                <a:gd name="T67" fmla="*/ 1192 h 1728"/>
                <a:gd name="T68" fmla="*/ 1281 w 1861"/>
                <a:gd name="T69" fmla="*/ 1256 h 1728"/>
                <a:gd name="T70" fmla="*/ 1139 w 1861"/>
                <a:gd name="T71" fmla="*/ 1300 h 1728"/>
                <a:gd name="T72" fmla="*/ 989 w 1861"/>
                <a:gd name="T73" fmla="*/ 1321 h 1728"/>
                <a:gd name="T74" fmla="*/ 1280 w 1861"/>
                <a:gd name="T75" fmla="*/ 1613 h 1728"/>
                <a:gd name="T76" fmla="*/ 1315 w 1861"/>
                <a:gd name="T77" fmla="*/ 1624 h 1728"/>
                <a:gd name="T78" fmla="*/ 1335 w 1861"/>
                <a:gd name="T79" fmla="*/ 1652 h 1728"/>
                <a:gd name="T80" fmla="*/ 1335 w 1861"/>
                <a:gd name="T81" fmla="*/ 1689 h 1728"/>
                <a:gd name="T82" fmla="*/ 1315 w 1861"/>
                <a:gd name="T83" fmla="*/ 1717 h 1728"/>
                <a:gd name="T84" fmla="*/ 1280 w 1861"/>
                <a:gd name="T85" fmla="*/ 1728 h 1728"/>
                <a:gd name="T86" fmla="*/ 564 w 1861"/>
                <a:gd name="T87" fmla="*/ 1725 h 1728"/>
                <a:gd name="T88" fmla="*/ 535 w 1861"/>
                <a:gd name="T89" fmla="*/ 1705 h 1728"/>
                <a:gd name="T90" fmla="*/ 523 w 1861"/>
                <a:gd name="T91" fmla="*/ 1670 h 1728"/>
                <a:gd name="T92" fmla="*/ 535 w 1861"/>
                <a:gd name="T93" fmla="*/ 1637 h 1728"/>
                <a:gd name="T94" fmla="*/ 564 w 1861"/>
                <a:gd name="T95" fmla="*/ 1616 h 1728"/>
                <a:gd name="T96" fmla="*/ 872 w 1861"/>
                <a:gd name="T97" fmla="*/ 1613 h 1728"/>
                <a:gd name="T98" fmla="*/ 797 w 1861"/>
                <a:gd name="T99" fmla="*/ 1314 h 1728"/>
                <a:gd name="T100" fmla="*/ 651 w 1861"/>
                <a:gd name="T101" fmla="*/ 1282 h 1728"/>
                <a:gd name="T102" fmla="*/ 515 w 1861"/>
                <a:gd name="T103" fmla="*/ 1226 h 1728"/>
                <a:gd name="T104" fmla="*/ 390 w 1861"/>
                <a:gd name="T105" fmla="*/ 1152 h 1728"/>
                <a:gd name="T106" fmla="*/ 279 w 1861"/>
                <a:gd name="T107" fmla="*/ 1061 h 1728"/>
                <a:gd name="T108" fmla="*/ 184 w 1861"/>
                <a:gd name="T109" fmla="*/ 953 h 1728"/>
                <a:gd name="T110" fmla="*/ 107 w 1861"/>
                <a:gd name="T111" fmla="*/ 831 h 1728"/>
                <a:gd name="T112" fmla="*/ 49 w 1861"/>
                <a:gd name="T113" fmla="*/ 697 h 1728"/>
                <a:gd name="T114" fmla="*/ 13 w 1861"/>
                <a:gd name="T115" fmla="*/ 555 h 1728"/>
                <a:gd name="T116" fmla="*/ 0 w 1861"/>
                <a:gd name="T117" fmla="*/ 403 h 1728"/>
                <a:gd name="T118" fmla="*/ 3 w 1861"/>
                <a:gd name="T119" fmla="*/ 40 h 1728"/>
                <a:gd name="T120" fmla="*/ 24 w 1861"/>
                <a:gd name="T121" fmla="*/ 11 h 1728"/>
                <a:gd name="T122" fmla="*/ 58 w 1861"/>
                <a:gd name="T123"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1" h="1728">
                  <a:moveTo>
                    <a:pt x="58" y="0"/>
                  </a:moveTo>
                  <a:lnTo>
                    <a:pt x="77" y="3"/>
                  </a:lnTo>
                  <a:lnTo>
                    <a:pt x="93" y="11"/>
                  </a:lnTo>
                  <a:lnTo>
                    <a:pt x="106" y="24"/>
                  </a:lnTo>
                  <a:lnTo>
                    <a:pt x="114" y="40"/>
                  </a:lnTo>
                  <a:lnTo>
                    <a:pt x="116" y="57"/>
                  </a:lnTo>
                  <a:lnTo>
                    <a:pt x="116" y="403"/>
                  </a:lnTo>
                  <a:lnTo>
                    <a:pt x="121" y="476"/>
                  </a:lnTo>
                  <a:lnTo>
                    <a:pt x="130" y="547"/>
                  </a:lnTo>
                  <a:lnTo>
                    <a:pt x="146" y="618"/>
                  </a:lnTo>
                  <a:lnTo>
                    <a:pt x="168" y="685"/>
                  </a:lnTo>
                  <a:lnTo>
                    <a:pt x="196" y="749"/>
                  </a:lnTo>
                  <a:lnTo>
                    <a:pt x="228" y="810"/>
                  </a:lnTo>
                  <a:lnTo>
                    <a:pt x="265" y="868"/>
                  </a:lnTo>
                  <a:lnTo>
                    <a:pt x="309" y="922"/>
                  </a:lnTo>
                  <a:lnTo>
                    <a:pt x="355" y="973"/>
                  </a:lnTo>
                  <a:lnTo>
                    <a:pt x="407" y="1020"/>
                  </a:lnTo>
                  <a:lnTo>
                    <a:pt x="462" y="1062"/>
                  </a:lnTo>
                  <a:lnTo>
                    <a:pt x="520" y="1099"/>
                  </a:lnTo>
                  <a:lnTo>
                    <a:pt x="583" y="1132"/>
                  </a:lnTo>
                  <a:lnTo>
                    <a:pt x="647" y="1159"/>
                  </a:lnTo>
                  <a:lnTo>
                    <a:pt x="715" y="1181"/>
                  </a:lnTo>
                  <a:lnTo>
                    <a:pt x="785" y="1197"/>
                  </a:lnTo>
                  <a:lnTo>
                    <a:pt x="857" y="1206"/>
                  </a:lnTo>
                  <a:lnTo>
                    <a:pt x="931" y="1209"/>
                  </a:lnTo>
                  <a:lnTo>
                    <a:pt x="1005" y="1206"/>
                  </a:lnTo>
                  <a:lnTo>
                    <a:pt x="1078" y="1197"/>
                  </a:lnTo>
                  <a:lnTo>
                    <a:pt x="1147" y="1181"/>
                  </a:lnTo>
                  <a:lnTo>
                    <a:pt x="1215" y="1159"/>
                  </a:lnTo>
                  <a:lnTo>
                    <a:pt x="1280" y="1132"/>
                  </a:lnTo>
                  <a:lnTo>
                    <a:pt x="1342" y="1099"/>
                  </a:lnTo>
                  <a:lnTo>
                    <a:pt x="1400" y="1062"/>
                  </a:lnTo>
                  <a:lnTo>
                    <a:pt x="1455" y="1020"/>
                  </a:lnTo>
                  <a:lnTo>
                    <a:pt x="1507" y="973"/>
                  </a:lnTo>
                  <a:lnTo>
                    <a:pt x="1554" y="922"/>
                  </a:lnTo>
                  <a:lnTo>
                    <a:pt x="1596" y="868"/>
                  </a:lnTo>
                  <a:lnTo>
                    <a:pt x="1634" y="810"/>
                  </a:lnTo>
                  <a:lnTo>
                    <a:pt x="1667" y="749"/>
                  </a:lnTo>
                  <a:lnTo>
                    <a:pt x="1694" y="685"/>
                  </a:lnTo>
                  <a:lnTo>
                    <a:pt x="1716" y="618"/>
                  </a:lnTo>
                  <a:lnTo>
                    <a:pt x="1732" y="547"/>
                  </a:lnTo>
                  <a:lnTo>
                    <a:pt x="1742" y="476"/>
                  </a:lnTo>
                  <a:lnTo>
                    <a:pt x="1745" y="403"/>
                  </a:lnTo>
                  <a:lnTo>
                    <a:pt x="1745" y="57"/>
                  </a:lnTo>
                  <a:lnTo>
                    <a:pt x="1748" y="40"/>
                  </a:lnTo>
                  <a:lnTo>
                    <a:pt x="1757" y="24"/>
                  </a:lnTo>
                  <a:lnTo>
                    <a:pt x="1769" y="11"/>
                  </a:lnTo>
                  <a:lnTo>
                    <a:pt x="1785" y="3"/>
                  </a:lnTo>
                  <a:lnTo>
                    <a:pt x="1803" y="0"/>
                  </a:lnTo>
                  <a:lnTo>
                    <a:pt x="1822" y="3"/>
                  </a:lnTo>
                  <a:lnTo>
                    <a:pt x="1838" y="11"/>
                  </a:lnTo>
                  <a:lnTo>
                    <a:pt x="1851" y="24"/>
                  </a:lnTo>
                  <a:lnTo>
                    <a:pt x="1859" y="40"/>
                  </a:lnTo>
                  <a:lnTo>
                    <a:pt x="1861" y="57"/>
                  </a:lnTo>
                  <a:lnTo>
                    <a:pt x="1861" y="403"/>
                  </a:lnTo>
                  <a:lnTo>
                    <a:pt x="1858" y="479"/>
                  </a:lnTo>
                  <a:lnTo>
                    <a:pt x="1850" y="555"/>
                  </a:lnTo>
                  <a:lnTo>
                    <a:pt x="1834" y="627"/>
                  </a:lnTo>
                  <a:lnTo>
                    <a:pt x="1813" y="697"/>
                  </a:lnTo>
                  <a:lnTo>
                    <a:pt x="1786" y="765"/>
                  </a:lnTo>
                  <a:lnTo>
                    <a:pt x="1756" y="831"/>
                  </a:lnTo>
                  <a:lnTo>
                    <a:pt x="1719" y="893"/>
                  </a:lnTo>
                  <a:lnTo>
                    <a:pt x="1677" y="953"/>
                  </a:lnTo>
                  <a:lnTo>
                    <a:pt x="1632" y="1008"/>
                  </a:lnTo>
                  <a:lnTo>
                    <a:pt x="1582" y="1061"/>
                  </a:lnTo>
                  <a:lnTo>
                    <a:pt x="1529" y="1108"/>
                  </a:lnTo>
                  <a:lnTo>
                    <a:pt x="1471" y="1152"/>
                  </a:lnTo>
                  <a:lnTo>
                    <a:pt x="1411" y="1192"/>
                  </a:lnTo>
                  <a:lnTo>
                    <a:pt x="1347" y="1226"/>
                  </a:lnTo>
                  <a:lnTo>
                    <a:pt x="1281" y="1256"/>
                  </a:lnTo>
                  <a:lnTo>
                    <a:pt x="1211" y="1282"/>
                  </a:lnTo>
                  <a:lnTo>
                    <a:pt x="1139" y="1300"/>
                  </a:lnTo>
                  <a:lnTo>
                    <a:pt x="1065" y="1314"/>
                  </a:lnTo>
                  <a:lnTo>
                    <a:pt x="989" y="1321"/>
                  </a:lnTo>
                  <a:lnTo>
                    <a:pt x="989" y="1613"/>
                  </a:lnTo>
                  <a:lnTo>
                    <a:pt x="1280" y="1613"/>
                  </a:lnTo>
                  <a:lnTo>
                    <a:pt x="1299" y="1616"/>
                  </a:lnTo>
                  <a:lnTo>
                    <a:pt x="1315" y="1624"/>
                  </a:lnTo>
                  <a:lnTo>
                    <a:pt x="1327" y="1637"/>
                  </a:lnTo>
                  <a:lnTo>
                    <a:pt x="1335" y="1652"/>
                  </a:lnTo>
                  <a:lnTo>
                    <a:pt x="1338" y="1670"/>
                  </a:lnTo>
                  <a:lnTo>
                    <a:pt x="1335" y="1689"/>
                  </a:lnTo>
                  <a:lnTo>
                    <a:pt x="1327" y="1705"/>
                  </a:lnTo>
                  <a:lnTo>
                    <a:pt x="1315" y="1717"/>
                  </a:lnTo>
                  <a:lnTo>
                    <a:pt x="1299" y="1725"/>
                  </a:lnTo>
                  <a:lnTo>
                    <a:pt x="1280" y="1728"/>
                  </a:lnTo>
                  <a:lnTo>
                    <a:pt x="582" y="1728"/>
                  </a:lnTo>
                  <a:lnTo>
                    <a:pt x="564" y="1725"/>
                  </a:lnTo>
                  <a:lnTo>
                    <a:pt x="548" y="1717"/>
                  </a:lnTo>
                  <a:lnTo>
                    <a:pt x="535" y="1705"/>
                  </a:lnTo>
                  <a:lnTo>
                    <a:pt x="527" y="1689"/>
                  </a:lnTo>
                  <a:lnTo>
                    <a:pt x="523" y="1670"/>
                  </a:lnTo>
                  <a:lnTo>
                    <a:pt x="527" y="1652"/>
                  </a:lnTo>
                  <a:lnTo>
                    <a:pt x="535" y="1637"/>
                  </a:lnTo>
                  <a:lnTo>
                    <a:pt x="548" y="1624"/>
                  </a:lnTo>
                  <a:lnTo>
                    <a:pt x="564" y="1616"/>
                  </a:lnTo>
                  <a:lnTo>
                    <a:pt x="582" y="1613"/>
                  </a:lnTo>
                  <a:lnTo>
                    <a:pt x="872" y="1613"/>
                  </a:lnTo>
                  <a:lnTo>
                    <a:pt x="872" y="1321"/>
                  </a:lnTo>
                  <a:lnTo>
                    <a:pt x="797" y="1314"/>
                  </a:lnTo>
                  <a:lnTo>
                    <a:pt x="723" y="1300"/>
                  </a:lnTo>
                  <a:lnTo>
                    <a:pt x="651" y="1282"/>
                  </a:lnTo>
                  <a:lnTo>
                    <a:pt x="582" y="1256"/>
                  </a:lnTo>
                  <a:lnTo>
                    <a:pt x="515" y="1226"/>
                  </a:lnTo>
                  <a:lnTo>
                    <a:pt x="452" y="1192"/>
                  </a:lnTo>
                  <a:lnTo>
                    <a:pt x="390" y="1152"/>
                  </a:lnTo>
                  <a:lnTo>
                    <a:pt x="333" y="1108"/>
                  </a:lnTo>
                  <a:lnTo>
                    <a:pt x="279" y="1061"/>
                  </a:lnTo>
                  <a:lnTo>
                    <a:pt x="229" y="1008"/>
                  </a:lnTo>
                  <a:lnTo>
                    <a:pt x="184" y="953"/>
                  </a:lnTo>
                  <a:lnTo>
                    <a:pt x="143" y="893"/>
                  </a:lnTo>
                  <a:lnTo>
                    <a:pt x="107" y="831"/>
                  </a:lnTo>
                  <a:lnTo>
                    <a:pt x="75" y="765"/>
                  </a:lnTo>
                  <a:lnTo>
                    <a:pt x="49" y="697"/>
                  </a:lnTo>
                  <a:lnTo>
                    <a:pt x="28" y="627"/>
                  </a:lnTo>
                  <a:lnTo>
                    <a:pt x="13" y="555"/>
                  </a:lnTo>
                  <a:lnTo>
                    <a:pt x="3" y="479"/>
                  </a:lnTo>
                  <a:lnTo>
                    <a:pt x="0" y="403"/>
                  </a:lnTo>
                  <a:lnTo>
                    <a:pt x="0" y="57"/>
                  </a:lnTo>
                  <a:lnTo>
                    <a:pt x="3" y="40"/>
                  </a:lnTo>
                  <a:lnTo>
                    <a:pt x="12" y="24"/>
                  </a:lnTo>
                  <a:lnTo>
                    <a:pt x="24" y="11"/>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27"/>
            <p:cNvSpPr>
              <a:spLocks noEditPoints="1"/>
            </p:cNvSpPr>
            <p:nvPr/>
          </p:nvSpPr>
          <p:spPr bwMode="auto">
            <a:xfrm>
              <a:off x="4456113" y="2274888"/>
              <a:ext cx="225425" cy="466725"/>
            </a:xfrm>
            <a:custGeom>
              <a:avLst/>
              <a:gdLst>
                <a:gd name="T0" fmla="*/ 528 w 1280"/>
                <a:gd name="T1" fmla="*/ 128 h 2650"/>
                <a:gd name="T2" fmla="*/ 376 w 1280"/>
                <a:gd name="T3" fmla="*/ 186 h 2650"/>
                <a:gd name="T4" fmla="*/ 252 w 1280"/>
                <a:gd name="T5" fmla="*/ 287 h 2650"/>
                <a:gd name="T6" fmla="*/ 164 w 1280"/>
                <a:gd name="T7" fmla="*/ 420 h 2650"/>
                <a:gd name="T8" fmla="*/ 119 w 1280"/>
                <a:gd name="T9" fmla="*/ 577 h 2650"/>
                <a:gd name="T10" fmla="*/ 119 w 1280"/>
                <a:gd name="T11" fmla="*/ 2072 h 2650"/>
                <a:gd name="T12" fmla="*/ 164 w 1280"/>
                <a:gd name="T13" fmla="*/ 2230 h 2650"/>
                <a:gd name="T14" fmla="*/ 252 w 1280"/>
                <a:gd name="T15" fmla="*/ 2364 h 2650"/>
                <a:gd name="T16" fmla="*/ 376 w 1280"/>
                <a:gd name="T17" fmla="*/ 2464 h 2650"/>
                <a:gd name="T18" fmla="*/ 528 w 1280"/>
                <a:gd name="T19" fmla="*/ 2523 h 2650"/>
                <a:gd name="T20" fmla="*/ 697 w 1280"/>
                <a:gd name="T21" fmla="*/ 2531 h 2650"/>
                <a:gd name="T22" fmla="*/ 856 w 1280"/>
                <a:gd name="T23" fmla="*/ 2488 h 2650"/>
                <a:gd name="T24" fmla="*/ 991 w 1280"/>
                <a:gd name="T25" fmla="*/ 2401 h 2650"/>
                <a:gd name="T26" fmla="*/ 1092 w 1280"/>
                <a:gd name="T27" fmla="*/ 2278 h 2650"/>
                <a:gd name="T28" fmla="*/ 1152 w 1280"/>
                <a:gd name="T29" fmla="*/ 2127 h 2650"/>
                <a:gd name="T30" fmla="*/ 1163 w 1280"/>
                <a:gd name="T31" fmla="*/ 634 h 2650"/>
                <a:gd name="T32" fmla="*/ 1137 w 1280"/>
                <a:gd name="T33" fmla="*/ 470 h 2650"/>
                <a:gd name="T34" fmla="*/ 1063 w 1280"/>
                <a:gd name="T35" fmla="*/ 328 h 2650"/>
                <a:gd name="T36" fmla="*/ 948 w 1280"/>
                <a:gd name="T37" fmla="*/ 216 h 2650"/>
                <a:gd name="T38" fmla="*/ 806 w 1280"/>
                <a:gd name="T39" fmla="*/ 142 h 2650"/>
                <a:gd name="T40" fmla="*/ 640 w 1280"/>
                <a:gd name="T41" fmla="*/ 115 h 2650"/>
                <a:gd name="T42" fmla="*/ 769 w 1280"/>
                <a:gd name="T43" fmla="*/ 14 h 2650"/>
                <a:gd name="T44" fmla="*/ 944 w 1280"/>
                <a:gd name="T45" fmla="*/ 76 h 2650"/>
                <a:gd name="T46" fmla="*/ 1092 w 1280"/>
                <a:gd name="T47" fmla="*/ 186 h 2650"/>
                <a:gd name="T48" fmla="*/ 1202 w 1280"/>
                <a:gd name="T49" fmla="*/ 332 h 2650"/>
                <a:gd name="T50" fmla="*/ 1267 w 1280"/>
                <a:gd name="T51" fmla="*/ 507 h 2650"/>
                <a:gd name="T52" fmla="*/ 1280 w 1280"/>
                <a:gd name="T53" fmla="*/ 2016 h 2650"/>
                <a:gd name="T54" fmla="*/ 1251 w 1280"/>
                <a:gd name="T55" fmla="*/ 2204 h 2650"/>
                <a:gd name="T56" fmla="*/ 1171 w 1280"/>
                <a:gd name="T57" fmla="*/ 2370 h 2650"/>
                <a:gd name="T58" fmla="*/ 1047 w 1280"/>
                <a:gd name="T59" fmla="*/ 2505 h 2650"/>
                <a:gd name="T60" fmla="*/ 889 w 1280"/>
                <a:gd name="T61" fmla="*/ 2600 h 2650"/>
                <a:gd name="T62" fmla="*/ 705 w 1280"/>
                <a:gd name="T63" fmla="*/ 2646 h 2650"/>
                <a:gd name="T64" fmla="*/ 512 w 1280"/>
                <a:gd name="T65" fmla="*/ 2637 h 2650"/>
                <a:gd name="T66" fmla="*/ 335 w 1280"/>
                <a:gd name="T67" fmla="*/ 2573 h 2650"/>
                <a:gd name="T68" fmla="*/ 188 w 1280"/>
                <a:gd name="T69" fmla="*/ 2464 h 2650"/>
                <a:gd name="T70" fmla="*/ 77 w 1280"/>
                <a:gd name="T71" fmla="*/ 2318 h 2650"/>
                <a:gd name="T72" fmla="*/ 14 w 1280"/>
                <a:gd name="T73" fmla="*/ 2144 h 2650"/>
                <a:gd name="T74" fmla="*/ 0 w 1280"/>
                <a:gd name="T75" fmla="*/ 634 h 2650"/>
                <a:gd name="T76" fmla="*/ 29 w 1280"/>
                <a:gd name="T77" fmla="*/ 446 h 2650"/>
                <a:gd name="T78" fmla="*/ 110 w 1280"/>
                <a:gd name="T79" fmla="*/ 280 h 2650"/>
                <a:gd name="T80" fmla="*/ 234 w 1280"/>
                <a:gd name="T81" fmla="*/ 146 h 2650"/>
                <a:gd name="T82" fmla="*/ 391 w 1280"/>
                <a:gd name="T83" fmla="*/ 50 h 2650"/>
                <a:gd name="T84" fmla="*/ 575 w 1280"/>
                <a:gd name="T85" fmla="*/ 3 h 2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 h="2650">
                  <a:moveTo>
                    <a:pt x="640" y="115"/>
                  </a:moveTo>
                  <a:lnTo>
                    <a:pt x="583" y="118"/>
                  </a:lnTo>
                  <a:lnTo>
                    <a:pt x="528" y="128"/>
                  </a:lnTo>
                  <a:lnTo>
                    <a:pt x="475" y="142"/>
                  </a:lnTo>
                  <a:lnTo>
                    <a:pt x="424" y="161"/>
                  </a:lnTo>
                  <a:lnTo>
                    <a:pt x="376" y="186"/>
                  </a:lnTo>
                  <a:lnTo>
                    <a:pt x="331" y="216"/>
                  </a:lnTo>
                  <a:lnTo>
                    <a:pt x="290" y="249"/>
                  </a:lnTo>
                  <a:lnTo>
                    <a:pt x="252" y="287"/>
                  </a:lnTo>
                  <a:lnTo>
                    <a:pt x="218" y="328"/>
                  </a:lnTo>
                  <a:lnTo>
                    <a:pt x="188" y="373"/>
                  </a:lnTo>
                  <a:lnTo>
                    <a:pt x="164" y="420"/>
                  </a:lnTo>
                  <a:lnTo>
                    <a:pt x="144" y="470"/>
                  </a:lnTo>
                  <a:lnTo>
                    <a:pt x="129" y="523"/>
                  </a:lnTo>
                  <a:lnTo>
                    <a:pt x="119" y="577"/>
                  </a:lnTo>
                  <a:lnTo>
                    <a:pt x="116" y="634"/>
                  </a:lnTo>
                  <a:lnTo>
                    <a:pt x="116" y="2016"/>
                  </a:lnTo>
                  <a:lnTo>
                    <a:pt x="119" y="2072"/>
                  </a:lnTo>
                  <a:lnTo>
                    <a:pt x="129" y="2127"/>
                  </a:lnTo>
                  <a:lnTo>
                    <a:pt x="144" y="2180"/>
                  </a:lnTo>
                  <a:lnTo>
                    <a:pt x="164" y="2230"/>
                  </a:lnTo>
                  <a:lnTo>
                    <a:pt x="188" y="2278"/>
                  </a:lnTo>
                  <a:lnTo>
                    <a:pt x="218" y="2322"/>
                  </a:lnTo>
                  <a:lnTo>
                    <a:pt x="252" y="2364"/>
                  </a:lnTo>
                  <a:lnTo>
                    <a:pt x="290" y="2401"/>
                  </a:lnTo>
                  <a:lnTo>
                    <a:pt x="331" y="2435"/>
                  </a:lnTo>
                  <a:lnTo>
                    <a:pt x="376" y="2464"/>
                  </a:lnTo>
                  <a:lnTo>
                    <a:pt x="424" y="2488"/>
                  </a:lnTo>
                  <a:lnTo>
                    <a:pt x="475" y="2508"/>
                  </a:lnTo>
                  <a:lnTo>
                    <a:pt x="528" y="2523"/>
                  </a:lnTo>
                  <a:lnTo>
                    <a:pt x="583" y="2531"/>
                  </a:lnTo>
                  <a:lnTo>
                    <a:pt x="640" y="2534"/>
                  </a:lnTo>
                  <a:lnTo>
                    <a:pt x="697" y="2531"/>
                  </a:lnTo>
                  <a:lnTo>
                    <a:pt x="752" y="2523"/>
                  </a:lnTo>
                  <a:lnTo>
                    <a:pt x="806" y="2508"/>
                  </a:lnTo>
                  <a:lnTo>
                    <a:pt x="856" y="2488"/>
                  </a:lnTo>
                  <a:lnTo>
                    <a:pt x="904" y="2464"/>
                  </a:lnTo>
                  <a:lnTo>
                    <a:pt x="948" y="2435"/>
                  </a:lnTo>
                  <a:lnTo>
                    <a:pt x="991" y="2401"/>
                  </a:lnTo>
                  <a:lnTo>
                    <a:pt x="1029" y="2364"/>
                  </a:lnTo>
                  <a:lnTo>
                    <a:pt x="1063" y="2322"/>
                  </a:lnTo>
                  <a:lnTo>
                    <a:pt x="1092" y="2278"/>
                  </a:lnTo>
                  <a:lnTo>
                    <a:pt x="1117" y="2230"/>
                  </a:lnTo>
                  <a:lnTo>
                    <a:pt x="1137" y="2180"/>
                  </a:lnTo>
                  <a:lnTo>
                    <a:pt x="1152" y="2127"/>
                  </a:lnTo>
                  <a:lnTo>
                    <a:pt x="1160" y="2072"/>
                  </a:lnTo>
                  <a:lnTo>
                    <a:pt x="1163" y="2016"/>
                  </a:lnTo>
                  <a:lnTo>
                    <a:pt x="1163" y="634"/>
                  </a:lnTo>
                  <a:lnTo>
                    <a:pt x="1160" y="577"/>
                  </a:lnTo>
                  <a:lnTo>
                    <a:pt x="1152" y="523"/>
                  </a:lnTo>
                  <a:lnTo>
                    <a:pt x="1137" y="470"/>
                  </a:lnTo>
                  <a:lnTo>
                    <a:pt x="1117" y="420"/>
                  </a:lnTo>
                  <a:lnTo>
                    <a:pt x="1092" y="373"/>
                  </a:lnTo>
                  <a:lnTo>
                    <a:pt x="1063" y="328"/>
                  </a:lnTo>
                  <a:lnTo>
                    <a:pt x="1029" y="287"/>
                  </a:lnTo>
                  <a:lnTo>
                    <a:pt x="991" y="249"/>
                  </a:lnTo>
                  <a:lnTo>
                    <a:pt x="948" y="216"/>
                  </a:lnTo>
                  <a:lnTo>
                    <a:pt x="904" y="186"/>
                  </a:lnTo>
                  <a:lnTo>
                    <a:pt x="856" y="161"/>
                  </a:lnTo>
                  <a:lnTo>
                    <a:pt x="806" y="142"/>
                  </a:lnTo>
                  <a:lnTo>
                    <a:pt x="752" y="128"/>
                  </a:lnTo>
                  <a:lnTo>
                    <a:pt x="697" y="118"/>
                  </a:lnTo>
                  <a:lnTo>
                    <a:pt x="640" y="115"/>
                  </a:lnTo>
                  <a:close/>
                  <a:moveTo>
                    <a:pt x="640" y="0"/>
                  </a:moveTo>
                  <a:lnTo>
                    <a:pt x="705" y="3"/>
                  </a:lnTo>
                  <a:lnTo>
                    <a:pt x="769" y="14"/>
                  </a:lnTo>
                  <a:lnTo>
                    <a:pt x="830" y="29"/>
                  </a:lnTo>
                  <a:lnTo>
                    <a:pt x="889" y="50"/>
                  </a:lnTo>
                  <a:lnTo>
                    <a:pt x="944" y="76"/>
                  </a:lnTo>
                  <a:lnTo>
                    <a:pt x="997" y="109"/>
                  </a:lnTo>
                  <a:lnTo>
                    <a:pt x="1047" y="146"/>
                  </a:lnTo>
                  <a:lnTo>
                    <a:pt x="1092" y="186"/>
                  </a:lnTo>
                  <a:lnTo>
                    <a:pt x="1134" y="231"/>
                  </a:lnTo>
                  <a:lnTo>
                    <a:pt x="1171" y="280"/>
                  </a:lnTo>
                  <a:lnTo>
                    <a:pt x="1202" y="332"/>
                  </a:lnTo>
                  <a:lnTo>
                    <a:pt x="1230" y="387"/>
                  </a:lnTo>
                  <a:lnTo>
                    <a:pt x="1251" y="446"/>
                  </a:lnTo>
                  <a:lnTo>
                    <a:pt x="1267" y="507"/>
                  </a:lnTo>
                  <a:lnTo>
                    <a:pt x="1276" y="570"/>
                  </a:lnTo>
                  <a:lnTo>
                    <a:pt x="1280" y="634"/>
                  </a:lnTo>
                  <a:lnTo>
                    <a:pt x="1280" y="2016"/>
                  </a:lnTo>
                  <a:lnTo>
                    <a:pt x="1276" y="2081"/>
                  </a:lnTo>
                  <a:lnTo>
                    <a:pt x="1267" y="2144"/>
                  </a:lnTo>
                  <a:lnTo>
                    <a:pt x="1251" y="2204"/>
                  </a:lnTo>
                  <a:lnTo>
                    <a:pt x="1230" y="2263"/>
                  </a:lnTo>
                  <a:lnTo>
                    <a:pt x="1202" y="2318"/>
                  </a:lnTo>
                  <a:lnTo>
                    <a:pt x="1171" y="2370"/>
                  </a:lnTo>
                  <a:lnTo>
                    <a:pt x="1134" y="2419"/>
                  </a:lnTo>
                  <a:lnTo>
                    <a:pt x="1092" y="2464"/>
                  </a:lnTo>
                  <a:lnTo>
                    <a:pt x="1047" y="2505"/>
                  </a:lnTo>
                  <a:lnTo>
                    <a:pt x="997" y="2542"/>
                  </a:lnTo>
                  <a:lnTo>
                    <a:pt x="944" y="2573"/>
                  </a:lnTo>
                  <a:lnTo>
                    <a:pt x="889" y="2600"/>
                  </a:lnTo>
                  <a:lnTo>
                    <a:pt x="830" y="2621"/>
                  </a:lnTo>
                  <a:lnTo>
                    <a:pt x="769" y="2637"/>
                  </a:lnTo>
                  <a:lnTo>
                    <a:pt x="705" y="2646"/>
                  </a:lnTo>
                  <a:lnTo>
                    <a:pt x="640" y="2650"/>
                  </a:lnTo>
                  <a:lnTo>
                    <a:pt x="575" y="2646"/>
                  </a:lnTo>
                  <a:lnTo>
                    <a:pt x="512" y="2637"/>
                  </a:lnTo>
                  <a:lnTo>
                    <a:pt x="450" y="2621"/>
                  </a:lnTo>
                  <a:lnTo>
                    <a:pt x="391" y="2600"/>
                  </a:lnTo>
                  <a:lnTo>
                    <a:pt x="335" y="2573"/>
                  </a:lnTo>
                  <a:lnTo>
                    <a:pt x="282" y="2542"/>
                  </a:lnTo>
                  <a:lnTo>
                    <a:pt x="234" y="2505"/>
                  </a:lnTo>
                  <a:lnTo>
                    <a:pt x="188" y="2464"/>
                  </a:lnTo>
                  <a:lnTo>
                    <a:pt x="147" y="2419"/>
                  </a:lnTo>
                  <a:lnTo>
                    <a:pt x="110" y="2370"/>
                  </a:lnTo>
                  <a:lnTo>
                    <a:pt x="77" y="2318"/>
                  </a:lnTo>
                  <a:lnTo>
                    <a:pt x="51" y="2263"/>
                  </a:lnTo>
                  <a:lnTo>
                    <a:pt x="29" y="2204"/>
                  </a:lnTo>
                  <a:lnTo>
                    <a:pt x="14" y="2144"/>
                  </a:lnTo>
                  <a:lnTo>
                    <a:pt x="3" y="2081"/>
                  </a:lnTo>
                  <a:lnTo>
                    <a:pt x="0" y="2016"/>
                  </a:lnTo>
                  <a:lnTo>
                    <a:pt x="0" y="634"/>
                  </a:lnTo>
                  <a:lnTo>
                    <a:pt x="3" y="570"/>
                  </a:lnTo>
                  <a:lnTo>
                    <a:pt x="14" y="507"/>
                  </a:lnTo>
                  <a:lnTo>
                    <a:pt x="29" y="446"/>
                  </a:lnTo>
                  <a:lnTo>
                    <a:pt x="51" y="387"/>
                  </a:lnTo>
                  <a:lnTo>
                    <a:pt x="77" y="332"/>
                  </a:lnTo>
                  <a:lnTo>
                    <a:pt x="110" y="280"/>
                  </a:lnTo>
                  <a:lnTo>
                    <a:pt x="147" y="231"/>
                  </a:lnTo>
                  <a:lnTo>
                    <a:pt x="188" y="186"/>
                  </a:lnTo>
                  <a:lnTo>
                    <a:pt x="234" y="146"/>
                  </a:lnTo>
                  <a:lnTo>
                    <a:pt x="282" y="109"/>
                  </a:lnTo>
                  <a:lnTo>
                    <a:pt x="335" y="76"/>
                  </a:lnTo>
                  <a:lnTo>
                    <a:pt x="391" y="50"/>
                  </a:lnTo>
                  <a:lnTo>
                    <a:pt x="450" y="29"/>
                  </a:lnTo>
                  <a:lnTo>
                    <a:pt x="512" y="14"/>
                  </a:lnTo>
                  <a:lnTo>
                    <a:pt x="575" y="3"/>
                  </a:lnTo>
                  <a:lnTo>
                    <a:pt x="6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4" name="Group 123"/>
          <p:cNvGrpSpPr/>
          <p:nvPr/>
        </p:nvGrpSpPr>
        <p:grpSpPr>
          <a:xfrm>
            <a:off x="5963297" y="2708404"/>
            <a:ext cx="465588" cy="465588"/>
            <a:chOff x="4660900" y="1728788"/>
            <a:chExt cx="609600" cy="609600"/>
          </a:xfrm>
          <a:solidFill>
            <a:schemeClr val="bg1"/>
          </a:solidFill>
        </p:grpSpPr>
        <p:sp>
          <p:nvSpPr>
            <p:cNvPr id="125" name="Freeform 38"/>
            <p:cNvSpPr>
              <a:spLocks noEditPoints="1"/>
            </p:cNvSpPr>
            <p:nvPr/>
          </p:nvSpPr>
          <p:spPr bwMode="auto">
            <a:xfrm>
              <a:off x="4884738" y="1871663"/>
              <a:ext cx="242888" cy="323850"/>
            </a:xfrm>
            <a:custGeom>
              <a:avLst/>
              <a:gdLst>
                <a:gd name="T0" fmla="*/ 115 w 1383"/>
                <a:gd name="T1" fmla="*/ 167 h 1844"/>
                <a:gd name="T2" fmla="*/ 115 w 1383"/>
                <a:gd name="T3" fmla="*/ 1677 h 1844"/>
                <a:gd name="T4" fmla="*/ 1222 w 1383"/>
                <a:gd name="T5" fmla="*/ 922 h 1844"/>
                <a:gd name="T6" fmla="*/ 115 w 1383"/>
                <a:gd name="T7" fmla="*/ 167 h 1844"/>
                <a:gd name="T8" fmla="*/ 61 w 1383"/>
                <a:gd name="T9" fmla="*/ 0 h 1844"/>
                <a:gd name="T10" fmla="*/ 77 w 1383"/>
                <a:gd name="T11" fmla="*/ 4 h 1844"/>
                <a:gd name="T12" fmla="*/ 90 w 1383"/>
                <a:gd name="T13" fmla="*/ 11 h 1844"/>
                <a:gd name="T14" fmla="*/ 1357 w 1383"/>
                <a:gd name="T15" fmla="*/ 875 h 1844"/>
                <a:gd name="T16" fmla="*/ 1368 w 1383"/>
                <a:gd name="T17" fmla="*/ 883 h 1844"/>
                <a:gd name="T18" fmla="*/ 1376 w 1383"/>
                <a:gd name="T19" fmla="*/ 895 h 1844"/>
                <a:gd name="T20" fmla="*/ 1381 w 1383"/>
                <a:gd name="T21" fmla="*/ 908 h 1844"/>
                <a:gd name="T22" fmla="*/ 1383 w 1383"/>
                <a:gd name="T23" fmla="*/ 922 h 1844"/>
                <a:gd name="T24" fmla="*/ 1381 w 1383"/>
                <a:gd name="T25" fmla="*/ 936 h 1844"/>
                <a:gd name="T26" fmla="*/ 1376 w 1383"/>
                <a:gd name="T27" fmla="*/ 949 h 1844"/>
                <a:gd name="T28" fmla="*/ 1368 w 1383"/>
                <a:gd name="T29" fmla="*/ 961 h 1844"/>
                <a:gd name="T30" fmla="*/ 1357 w 1383"/>
                <a:gd name="T31" fmla="*/ 969 h 1844"/>
                <a:gd name="T32" fmla="*/ 90 w 1383"/>
                <a:gd name="T33" fmla="*/ 1833 h 1844"/>
                <a:gd name="T34" fmla="*/ 75 w 1383"/>
                <a:gd name="T35" fmla="*/ 1842 h 1844"/>
                <a:gd name="T36" fmla="*/ 58 w 1383"/>
                <a:gd name="T37" fmla="*/ 1844 h 1844"/>
                <a:gd name="T38" fmla="*/ 44 w 1383"/>
                <a:gd name="T39" fmla="*/ 1842 h 1844"/>
                <a:gd name="T40" fmla="*/ 31 w 1383"/>
                <a:gd name="T41" fmla="*/ 1837 h 1844"/>
                <a:gd name="T42" fmla="*/ 18 w 1383"/>
                <a:gd name="T43" fmla="*/ 1828 h 1844"/>
                <a:gd name="T44" fmla="*/ 9 w 1383"/>
                <a:gd name="T45" fmla="*/ 1815 h 1844"/>
                <a:gd name="T46" fmla="*/ 2 w 1383"/>
                <a:gd name="T47" fmla="*/ 1802 h 1844"/>
                <a:gd name="T48" fmla="*/ 0 w 1383"/>
                <a:gd name="T49" fmla="*/ 1786 h 1844"/>
                <a:gd name="T50" fmla="*/ 0 w 1383"/>
                <a:gd name="T51" fmla="*/ 58 h 1844"/>
                <a:gd name="T52" fmla="*/ 2 w 1383"/>
                <a:gd name="T53" fmla="*/ 42 h 1844"/>
                <a:gd name="T54" fmla="*/ 9 w 1383"/>
                <a:gd name="T55" fmla="*/ 29 h 1844"/>
                <a:gd name="T56" fmla="*/ 18 w 1383"/>
                <a:gd name="T57" fmla="*/ 16 h 1844"/>
                <a:gd name="T58" fmla="*/ 31 w 1383"/>
                <a:gd name="T59" fmla="*/ 7 h 1844"/>
                <a:gd name="T60" fmla="*/ 45 w 1383"/>
                <a:gd name="T61" fmla="*/ 1 h 1844"/>
                <a:gd name="T62" fmla="*/ 61 w 1383"/>
                <a:gd name="T63" fmla="*/ 0 h 1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3" h="1844">
                  <a:moveTo>
                    <a:pt x="115" y="167"/>
                  </a:moveTo>
                  <a:lnTo>
                    <a:pt x="115" y="1677"/>
                  </a:lnTo>
                  <a:lnTo>
                    <a:pt x="1222" y="922"/>
                  </a:lnTo>
                  <a:lnTo>
                    <a:pt x="115" y="167"/>
                  </a:lnTo>
                  <a:close/>
                  <a:moveTo>
                    <a:pt x="61" y="0"/>
                  </a:moveTo>
                  <a:lnTo>
                    <a:pt x="77" y="4"/>
                  </a:lnTo>
                  <a:lnTo>
                    <a:pt x="90" y="11"/>
                  </a:lnTo>
                  <a:lnTo>
                    <a:pt x="1357" y="875"/>
                  </a:lnTo>
                  <a:lnTo>
                    <a:pt x="1368" y="883"/>
                  </a:lnTo>
                  <a:lnTo>
                    <a:pt x="1376" y="895"/>
                  </a:lnTo>
                  <a:lnTo>
                    <a:pt x="1381" y="908"/>
                  </a:lnTo>
                  <a:lnTo>
                    <a:pt x="1383" y="922"/>
                  </a:lnTo>
                  <a:lnTo>
                    <a:pt x="1381" y="936"/>
                  </a:lnTo>
                  <a:lnTo>
                    <a:pt x="1376" y="949"/>
                  </a:lnTo>
                  <a:lnTo>
                    <a:pt x="1368" y="961"/>
                  </a:lnTo>
                  <a:lnTo>
                    <a:pt x="1357" y="969"/>
                  </a:lnTo>
                  <a:lnTo>
                    <a:pt x="90" y="1833"/>
                  </a:lnTo>
                  <a:lnTo>
                    <a:pt x="75" y="1842"/>
                  </a:lnTo>
                  <a:lnTo>
                    <a:pt x="58" y="1844"/>
                  </a:lnTo>
                  <a:lnTo>
                    <a:pt x="44" y="1842"/>
                  </a:lnTo>
                  <a:lnTo>
                    <a:pt x="31" y="1837"/>
                  </a:lnTo>
                  <a:lnTo>
                    <a:pt x="18" y="1828"/>
                  </a:lnTo>
                  <a:lnTo>
                    <a:pt x="9" y="1815"/>
                  </a:lnTo>
                  <a:lnTo>
                    <a:pt x="2" y="1802"/>
                  </a:lnTo>
                  <a:lnTo>
                    <a:pt x="0" y="1786"/>
                  </a:lnTo>
                  <a:lnTo>
                    <a:pt x="0" y="58"/>
                  </a:lnTo>
                  <a:lnTo>
                    <a:pt x="2" y="42"/>
                  </a:lnTo>
                  <a:lnTo>
                    <a:pt x="9" y="29"/>
                  </a:lnTo>
                  <a:lnTo>
                    <a:pt x="18" y="16"/>
                  </a:lnTo>
                  <a:lnTo>
                    <a:pt x="31" y="7"/>
                  </a:lnTo>
                  <a:lnTo>
                    <a:pt x="45" y="1"/>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39"/>
            <p:cNvSpPr>
              <a:spLocks noEditPoints="1"/>
            </p:cNvSpPr>
            <p:nvPr/>
          </p:nvSpPr>
          <p:spPr bwMode="auto">
            <a:xfrm>
              <a:off x="4660900" y="1728788"/>
              <a:ext cx="609600" cy="609600"/>
            </a:xfrm>
            <a:custGeom>
              <a:avLst/>
              <a:gdLst>
                <a:gd name="T0" fmla="*/ 1427 w 3456"/>
                <a:gd name="T1" fmla="*/ 143 h 3456"/>
                <a:gd name="T2" fmla="*/ 1057 w 3456"/>
                <a:gd name="T3" fmla="*/ 262 h 3456"/>
                <a:gd name="T4" fmla="*/ 731 w 3456"/>
                <a:gd name="T5" fmla="*/ 462 h 3456"/>
                <a:gd name="T6" fmla="*/ 462 w 3456"/>
                <a:gd name="T7" fmla="*/ 731 h 3456"/>
                <a:gd name="T8" fmla="*/ 262 w 3456"/>
                <a:gd name="T9" fmla="*/ 1057 h 3456"/>
                <a:gd name="T10" fmla="*/ 143 w 3456"/>
                <a:gd name="T11" fmla="*/ 1427 h 3456"/>
                <a:gd name="T12" fmla="*/ 118 w 3456"/>
                <a:gd name="T13" fmla="*/ 1830 h 3456"/>
                <a:gd name="T14" fmla="*/ 192 w 3456"/>
                <a:gd name="T15" fmla="*/ 2219 h 3456"/>
                <a:gd name="T16" fmla="*/ 352 w 3456"/>
                <a:gd name="T17" fmla="*/ 2569 h 3456"/>
                <a:gd name="T18" fmla="*/ 589 w 3456"/>
                <a:gd name="T19" fmla="*/ 2867 h 3456"/>
                <a:gd name="T20" fmla="*/ 887 w 3456"/>
                <a:gd name="T21" fmla="*/ 3104 h 3456"/>
                <a:gd name="T22" fmla="*/ 1237 w 3456"/>
                <a:gd name="T23" fmla="*/ 3264 h 3456"/>
                <a:gd name="T24" fmla="*/ 1626 w 3456"/>
                <a:gd name="T25" fmla="*/ 3338 h 3456"/>
                <a:gd name="T26" fmla="*/ 2029 w 3456"/>
                <a:gd name="T27" fmla="*/ 3313 h 3456"/>
                <a:gd name="T28" fmla="*/ 2399 w 3456"/>
                <a:gd name="T29" fmla="*/ 3194 h 3456"/>
                <a:gd name="T30" fmla="*/ 2725 w 3456"/>
                <a:gd name="T31" fmla="*/ 2994 h 3456"/>
                <a:gd name="T32" fmla="*/ 2994 w 3456"/>
                <a:gd name="T33" fmla="*/ 2725 h 3456"/>
                <a:gd name="T34" fmla="*/ 3194 w 3456"/>
                <a:gd name="T35" fmla="*/ 2399 h 3456"/>
                <a:gd name="T36" fmla="*/ 3313 w 3456"/>
                <a:gd name="T37" fmla="*/ 2029 h 3456"/>
                <a:gd name="T38" fmla="*/ 3338 w 3456"/>
                <a:gd name="T39" fmla="*/ 1626 h 3456"/>
                <a:gd name="T40" fmla="*/ 3264 w 3456"/>
                <a:gd name="T41" fmla="*/ 1237 h 3456"/>
                <a:gd name="T42" fmla="*/ 3104 w 3456"/>
                <a:gd name="T43" fmla="*/ 887 h 3456"/>
                <a:gd name="T44" fmla="*/ 2867 w 3456"/>
                <a:gd name="T45" fmla="*/ 589 h 3456"/>
                <a:gd name="T46" fmla="*/ 2569 w 3456"/>
                <a:gd name="T47" fmla="*/ 352 h 3456"/>
                <a:gd name="T48" fmla="*/ 2219 w 3456"/>
                <a:gd name="T49" fmla="*/ 192 h 3456"/>
                <a:gd name="T50" fmla="*/ 1830 w 3456"/>
                <a:gd name="T51" fmla="*/ 118 h 3456"/>
                <a:gd name="T52" fmla="*/ 1936 w 3456"/>
                <a:gd name="T53" fmla="*/ 13 h 3456"/>
                <a:gd name="T54" fmla="*/ 2330 w 3456"/>
                <a:gd name="T55" fmla="*/ 108 h 3456"/>
                <a:gd name="T56" fmla="*/ 2683 w 3456"/>
                <a:gd name="T57" fmla="*/ 289 h 3456"/>
                <a:gd name="T58" fmla="*/ 2984 w 3456"/>
                <a:gd name="T59" fmla="*/ 541 h 3456"/>
                <a:gd name="T60" fmla="*/ 3219 w 3456"/>
                <a:gd name="T61" fmla="*/ 857 h 3456"/>
                <a:gd name="T62" fmla="*/ 3380 w 3456"/>
                <a:gd name="T63" fmla="*/ 1221 h 3456"/>
                <a:gd name="T64" fmla="*/ 3453 w 3456"/>
                <a:gd name="T65" fmla="*/ 1623 h 3456"/>
                <a:gd name="T66" fmla="*/ 3428 w 3456"/>
                <a:gd name="T67" fmla="*/ 2038 h 3456"/>
                <a:gd name="T68" fmla="*/ 3310 w 3456"/>
                <a:gd name="T69" fmla="*/ 2422 h 3456"/>
                <a:gd name="T70" fmla="*/ 3110 w 3456"/>
                <a:gd name="T71" fmla="*/ 2764 h 3456"/>
                <a:gd name="T72" fmla="*/ 2840 w 3456"/>
                <a:gd name="T73" fmla="*/ 3049 h 3456"/>
                <a:gd name="T74" fmla="*/ 2512 w 3456"/>
                <a:gd name="T75" fmla="*/ 3267 h 3456"/>
                <a:gd name="T76" fmla="*/ 2137 w 3456"/>
                <a:gd name="T77" fmla="*/ 3407 h 3456"/>
                <a:gd name="T78" fmla="*/ 1728 w 3456"/>
                <a:gd name="T79" fmla="*/ 3456 h 3456"/>
                <a:gd name="T80" fmla="*/ 1319 w 3456"/>
                <a:gd name="T81" fmla="*/ 3407 h 3456"/>
                <a:gd name="T82" fmla="*/ 944 w 3456"/>
                <a:gd name="T83" fmla="*/ 3267 h 3456"/>
                <a:gd name="T84" fmla="*/ 616 w 3456"/>
                <a:gd name="T85" fmla="*/ 3049 h 3456"/>
                <a:gd name="T86" fmla="*/ 346 w 3456"/>
                <a:gd name="T87" fmla="*/ 2764 h 3456"/>
                <a:gd name="T88" fmla="*/ 146 w 3456"/>
                <a:gd name="T89" fmla="*/ 2422 h 3456"/>
                <a:gd name="T90" fmla="*/ 28 w 3456"/>
                <a:gd name="T91" fmla="*/ 2038 h 3456"/>
                <a:gd name="T92" fmla="*/ 3 w 3456"/>
                <a:gd name="T93" fmla="*/ 1623 h 3456"/>
                <a:gd name="T94" fmla="*/ 76 w 3456"/>
                <a:gd name="T95" fmla="*/ 1221 h 3456"/>
                <a:gd name="T96" fmla="*/ 237 w 3456"/>
                <a:gd name="T97" fmla="*/ 857 h 3456"/>
                <a:gd name="T98" fmla="*/ 472 w 3456"/>
                <a:gd name="T99" fmla="*/ 541 h 3456"/>
                <a:gd name="T100" fmla="*/ 773 w 3456"/>
                <a:gd name="T101" fmla="*/ 289 h 3456"/>
                <a:gd name="T102" fmla="*/ 1126 w 3456"/>
                <a:gd name="T103" fmla="*/ 108 h 3456"/>
                <a:gd name="T104" fmla="*/ 1520 w 3456"/>
                <a:gd name="T105" fmla="*/ 1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56" h="3456">
                  <a:moveTo>
                    <a:pt x="1728" y="115"/>
                  </a:moveTo>
                  <a:lnTo>
                    <a:pt x="1626" y="118"/>
                  </a:lnTo>
                  <a:lnTo>
                    <a:pt x="1526" y="128"/>
                  </a:lnTo>
                  <a:lnTo>
                    <a:pt x="1427" y="143"/>
                  </a:lnTo>
                  <a:lnTo>
                    <a:pt x="1331" y="164"/>
                  </a:lnTo>
                  <a:lnTo>
                    <a:pt x="1237" y="192"/>
                  </a:lnTo>
                  <a:lnTo>
                    <a:pt x="1146" y="224"/>
                  </a:lnTo>
                  <a:lnTo>
                    <a:pt x="1057" y="262"/>
                  </a:lnTo>
                  <a:lnTo>
                    <a:pt x="971" y="305"/>
                  </a:lnTo>
                  <a:lnTo>
                    <a:pt x="887" y="352"/>
                  </a:lnTo>
                  <a:lnTo>
                    <a:pt x="807" y="404"/>
                  </a:lnTo>
                  <a:lnTo>
                    <a:pt x="731" y="462"/>
                  </a:lnTo>
                  <a:lnTo>
                    <a:pt x="658" y="523"/>
                  </a:lnTo>
                  <a:lnTo>
                    <a:pt x="589" y="589"/>
                  </a:lnTo>
                  <a:lnTo>
                    <a:pt x="523" y="658"/>
                  </a:lnTo>
                  <a:lnTo>
                    <a:pt x="462" y="731"/>
                  </a:lnTo>
                  <a:lnTo>
                    <a:pt x="404" y="807"/>
                  </a:lnTo>
                  <a:lnTo>
                    <a:pt x="352" y="887"/>
                  </a:lnTo>
                  <a:lnTo>
                    <a:pt x="305" y="971"/>
                  </a:lnTo>
                  <a:lnTo>
                    <a:pt x="262" y="1057"/>
                  </a:lnTo>
                  <a:lnTo>
                    <a:pt x="224" y="1146"/>
                  </a:lnTo>
                  <a:lnTo>
                    <a:pt x="192" y="1237"/>
                  </a:lnTo>
                  <a:lnTo>
                    <a:pt x="164" y="1331"/>
                  </a:lnTo>
                  <a:lnTo>
                    <a:pt x="143" y="1427"/>
                  </a:lnTo>
                  <a:lnTo>
                    <a:pt x="128" y="1526"/>
                  </a:lnTo>
                  <a:lnTo>
                    <a:pt x="118" y="1626"/>
                  </a:lnTo>
                  <a:lnTo>
                    <a:pt x="115" y="1728"/>
                  </a:lnTo>
                  <a:lnTo>
                    <a:pt x="118" y="1830"/>
                  </a:lnTo>
                  <a:lnTo>
                    <a:pt x="128" y="1930"/>
                  </a:lnTo>
                  <a:lnTo>
                    <a:pt x="143" y="2029"/>
                  </a:lnTo>
                  <a:lnTo>
                    <a:pt x="164" y="2125"/>
                  </a:lnTo>
                  <a:lnTo>
                    <a:pt x="192" y="2219"/>
                  </a:lnTo>
                  <a:lnTo>
                    <a:pt x="224" y="2310"/>
                  </a:lnTo>
                  <a:lnTo>
                    <a:pt x="262" y="2399"/>
                  </a:lnTo>
                  <a:lnTo>
                    <a:pt x="305" y="2485"/>
                  </a:lnTo>
                  <a:lnTo>
                    <a:pt x="352" y="2569"/>
                  </a:lnTo>
                  <a:lnTo>
                    <a:pt x="404" y="2649"/>
                  </a:lnTo>
                  <a:lnTo>
                    <a:pt x="462" y="2725"/>
                  </a:lnTo>
                  <a:lnTo>
                    <a:pt x="523" y="2798"/>
                  </a:lnTo>
                  <a:lnTo>
                    <a:pt x="589" y="2867"/>
                  </a:lnTo>
                  <a:lnTo>
                    <a:pt x="658" y="2933"/>
                  </a:lnTo>
                  <a:lnTo>
                    <a:pt x="731" y="2994"/>
                  </a:lnTo>
                  <a:lnTo>
                    <a:pt x="807" y="3052"/>
                  </a:lnTo>
                  <a:lnTo>
                    <a:pt x="887" y="3104"/>
                  </a:lnTo>
                  <a:lnTo>
                    <a:pt x="971" y="3151"/>
                  </a:lnTo>
                  <a:lnTo>
                    <a:pt x="1057" y="3194"/>
                  </a:lnTo>
                  <a:lnTo>
                    <a:pt x="1146" y="3232"/>
                  </a:lnTo>
                  <a:lnTo>
                    <a:pt x="1237" y="3264"/>
                  </a:lnTo>
                  <a:lnTo>
                    <a:pt x="1331" y="3292"/>
                  </a:lnTo>
                  <a:lnTo>
                    <a:pt x="1427" y="3313"/>
                  </a:lnTo>
                  <a:lnTo>
                    <a:pt x="1526" y="3328"/>
                  </a:lnTo>
                  <a:lnTo>
                    <a:pt x="1626" y="3338"/>
                  </a:lnTo>
                  <a:lnTo>
                    <a:pt x="1728" y="3341"/>
                  </a:lnTo>
                  <a:lnTo>
                    <a:pt x="1830" y="3338"/>
                  </a:lnTo>
                  <a:lnTo>
                    <a:pt x="1930" y="3328"/>
                  </a:lnTo>
                  <a:lnTo>
                    <a:pt x="2029" y="3313"/>
                  </a:lnTo>
                  <a:lnTo>
                    <a:pt x="2125" y="3292"/>
                  </a:lnTo>
                  <a:lnTo>
                    <a:pt x="2219" y="3264"/>
                  </a:lnTo>
                  <a:lnTo>
                    <a:pt x="2310" y="3232"/>
                  </a:lnTo>
                  <a:lnTo>
                    <a:pt x="2399" y="3194"/>
                  </a:lnTo>
                  <a:lnTo>
                    <a:pt x="2485" y="3151"/>
                  </a:lnTo>
                  <a:lnTo>
                    <a:pt x="2569" y="3104"/>
                  </a:lnTo>
                  <a:lnTo>
                    <a:pt x="2649" y="3052"/>
                  </a:lnTo>
                  <a:lnTo>
                    <a:pt x="2725" y="2994"/>
                  </a:lnTo>
                  <a:lnTo>
                    <a:pt x="2798" y="2933"/>
                  </a:lnTo>
                  <a:lnTo>
                    <a:pt x="2867" y="2867"/>
                  </a:lnTo>
                  <a:lnTo>
                    <a:pt x="2933" y="2798"/>
                  </a:lnTo>
                  <a:lnTo>
                    <a:pt x="2994" y="2725"/>
                  </a:lnTo>
                  <a:lnTo>
                    <a:pt x="3052" y="2649"/>
                  </a:lnTo>
                  <a:lnTo>
                    <a:pt x="3104" y="2569"/>
                  </a:lnTo>
                  <a:lnTo>
                    <a:pt x="3151" y="2485"/>
                  </a:lnTo>
                  <a:lnTo>
                    <a:pt x="3194" y="2399"/>
                  </a:lnTo>
                  <a:lnTo>
                    <a:pt x="3232" y="2310"/>
                  </a:lnTo>
                  <a:lnTo>
                    <a:pt x="3264" y="2219"/>
                  </a:lnTo>
                  <a:lnTo>
                    <a:pt x="3292" y="2125"/>
                  </a:lnTo>
                  <a:lnTo>
                    <a:pt x="3313" y="2029"/>
                  </a:lnTo>
                  <a:lnTo>
                    <a:pt x="3328" y="1930"/>
                  </a:lnTo>
                  <a:lnTo>
                    <a:pt x="3338" y="1830"/>
                  </a:lnTo>
                  <a:lnTo>
                    <a:pt x="3341" y="1728"/>
                  </a:lnTo>
                  <a:lnTo>
                    <a:pt x="3338" y="1626"/>
                  </a:lnTo>
                  <a:lnTo>
                    <a:pt x="3328" y="1526"/>
                  </a:lnTo>
                  <a:lnTo>
                    <a:pt x="3313" y="1427"/>
                  </a:lnTo>
                  <a:lnTo>
                    <a:pt x="3292" y="1331"/>
                  </a:lnTo>
                  <a:lnTo>
                    <a:pt x="3264" y="1237"/>
                  </a:lnTo>
                  <a:lnTo>
                    <a:pt x="3232" y="1146"/>
                  </a:lnTo>
                  <a:lnTo>
                    <a:pt x="3194" y="1057"/>
                  </a:lnTo>
                  <a:lnTo>
                    <a:pt x="3151" y="971"/>
                  </a:lnTo>
                  <a:lnTo>
                    <a:pt x="3104" y="887"/>
                  </a:lnTo>
                  <a:lnTo>
                    <a:pt x="3052" y="807"/>
                  </a:lnTo>
                  <a:lnTo>
                    <a:pt x="2994" y="731"/>
                  </a:lnTo>
                  <a:lnTo>
                    <a:pt x="2933" y="658"/>
                  </a:lnTo>
                  <a:lnTo>
                    <a:pt x="2867" y="589"/>
                  </a:lnTo>
                  <a:lnTo>
                    <a:pt x="2798" y="523"/>
                  </a:lnTo>
                  <a:lnTo>
                    <a:pt x="2725" y="462"/>
                  </a:lnTo>
                  <a:lnTo>
                    <a:pt x="2649" y="404"/>
                  </a:lnTo>
                  <a:lnTo>
                    <a:pt x="2569" y="352"/>
                  </a:lnTo>
                  <a:lnTo>
                    <a:pt x="2485" y="305"/>
                  </a:lnTo>
                  <a:lnTo>
                    <a:pt x="2399" y="262"/>
                  </a:lnTo>
                  <a:lnTo>
                    <a:pt x="2310" y="224"/>
                  </a:lnTo>
                  <a:lnTo>
                    <a:pt x="2219" y="192"/>
                  </a:lnTo>
                  <a:lnTo>
                    <a:pt x="2125" y="164"/>
                  </a:lnTo>
                  <a:lnTo>
                    <a:pt x="2029" y="143"/>
                  </a:lnTo>
                  <a:lnTo>
                    <a:pt x="1930" y="128"/>
                  </a:lnTo>
                  <a:lnTo>
                    <a:pt x="1830" y="118"/>
                  </a:lnTo>
                  <a:lnTo>
                    <a:pt x="1728" y="115"/>
                  </a:lnTo>
                  <a:close/>
                  <a:moveTo>
                    <a:pt x="1728" y="0"/>
                  </a:moveTo>
                  <a:lnTo>
                    <a:pt x="1833" y="3"/>
                  </a:lnTo>
                  <a:lnTo>
                    <a:pt x="1936" y="13"/>
                  </a:lnTo>
                  <a:lnTo>
                    <a:pt x="2038" y="28"/>
                  </a:lnTo>
                  <a:lnTo>
                    <a:pt x="2137" y="49"/>
                  </a:lnTo>
                  <a:lnTo>
                    <a:pt x="2235" y="76"/>
                  </a:lnTo>
                  <a:lnTo>
                    <a:pt x="2330" y="108"/>
                  </a:lnTo>
                  <a:lnTo>
                    <a:pt x="2422" y="146"/>
                  </a:lnTo>
                  <a:lnTo>
                    <a:pt x="2512" y="189"/>
                  </a:lnTo>
                  <a:lnTo>
                    <a:pt x="2599" y="237"/>
                  </a:lnTo>
                  <a:lnTo>
                    <a:pt x="2683" y="289"/>
                  </a:lnTo>
                  <a:lnTo>
                    <a:pt x="2764" y="346"/>
                  </a:lnTo>
                  <a:lnTo>
                    <a:pt x="2840" y="407"/>
                  </a:lnTo>
                  <a:lnTo>
                    <a:pt x="2915" y="472"/>
                  </a:lnTo>
                  <a:lnTo>
                    <a:pt x="2984" y="541"/>
                  </a:lnTo>
                  <a:lnTo>
                    <a:pt x="3049" y="616"/>
                  </a:lnTo>
                  <a:lnTo>
                    <a:pt x="3110" y="692"/>
                  </a:lnTo>
                  <a:lnTo>
                    <a:pt x="3167" y="773"/>
                  </a:lnTo>
                  <a:lnTo>
                    <a:pt x="3219" y="857"/>
                  </a:lnTo>
                  <a:lnTo>
                    <a:pt x="3267" y="944"/>
                  </a:lnTo>
                  <a:lnTo>
                    <a:pt x="3310" y="1034"/>
                  </a:lnTo>
                  <a:lnTo>
                    <a:pt x="3348" y="1126"/>
                  </a:lnTo>
                  <a:lnTo>
                    <a:pt x="3380" y="1221"/>
                  </a:lnTo>
                  <a:lnTo>
                    <a:pt x="3407" y="1319"/>
                  </a:lnTo>
                  <a:lnTo>
                    <a:pt x="3428" y="1418"/>
                  </a:lnTo>
                  <a:lnTo>
                    <a:pt x="3443" y="1520"/>
                  </a:lnTo>
                  <a:lnTo>
                    <a:pt x="3453" y="1623"/>
                  </a:lnTo>
                  <a:lnTo>
                    <a:pt x="3456" y="1728"/>
                  </a:lnTo>
                  <a:lnTo>
                    <a:pt x="3453" y="1833"/>
                  </a:lnTo>
                  <a:lnTo>
                    <a:pt x="3443" y="1936"/>
                  </a:lnTo>
                  <a:lnTo>
                    <a:pt x="3428" y="2038"/>
                  </a:lnTo>
                  <a:lnTo>
                    <a:pt x="3407" y="2137"/>
                  </a:lnTo>
                  <a:lnTo>
                    <a:pt x="3380" y="2235"/>
                  </a:lnTo>
                  <a:lnTo>
                    <a:pt x="3348" y="2330"/>
                  </a:lnTo>
                  <a:lnTo>
                    <a:pt x="3310" y="2422"/>
                  </a:lnTo>
                  <a:lnTo>
                    <a:pt x="3267" y="2512"/>
                  </a:lnTo>
                  <a:lnTo>
                    <a:pt x="3219" y="2599"/>
                  </a:lnTo>
                  <a:lnTo>
                    <a:pt x="3167" y="2683"/>
                  </a:lnTo>
                  <a:lnTo>
                    <a:pt x="3110" y="2764"/>
                  </a:lnTo>
                  <a:lnTo>
                    <a:pt x="3049" y="2840"/>
                  </a:lnTo>
                  <a:lnTo>
                    <a:pt x="2984" y="2915"/>
                  </a:lnTo>
                  <a:lnTo>
                    <a:pt x="2915" y="2984"/>
                  </a:lnTo>
                  <a:lnTo>
                    <a:pt x="2840" y="3049"/>
                  </a:lnTo>
                  <a:lnTo>
                    <a:pt x="2764" y="3110"/>
                  </a:lnTo>
                  <a:lnTo>
                    <a:pt x="2683" y="3167"/>
                  </a:lnTo>
                  <a:lnTo>
                    <a:pt x="2599" y="3219"/>
                  </a:lnTo>
                  <a:lnTo>
                    <a:pt x="2512" y="3267"/>
                  </a:lnTo>
                  <a:lnTo>
                    <a:pt x="2422" y="3310"/>
                  </a:lnTo>
                  <a:lnTo>
                    <a:pt x="2330" y="3348"/>
                  </a:lnTo>
                  <a:lnTo>
                    <a:pt x="2235" y="3380"/>
                  </a:lnTo>
                  <a:lnTo>
                    <a:pt x="2137" y="3407"/>
                  </a:lnTo>
                  <a:lnTo>
                    <a:pt x="2038" y="3428"/>
                  </a:lnTo>
                  <a:lnTo>
                    <a:pt x="1936" y="3443"/>
                  </a:lnTo>
                  <a:lnTo>
                    <a:pt x="1833" y="3453"/>
                  </a:lnTo>
                  <a:lnTo>
                    <a:pt x="1728" y="3456"/>
                  </a:lnTo>
                  <a:lnTo>
                    <a:pt x="1623" y="3453"/>
                  </a:lnTo>
                  <a:lnTo>
                    <a:pt x="1520" y="3443"/>
                  </a:lnTo>
                  <a:lnTo>
                    <a:pt x="1418" y="3428"/>
                  </a:lnTo>
                  <a:lnTo>
                    <a:pt x="1319" y="3407"/>
                  </a:lnTo>
                  <a:lnTo>
                    <a:pt x="1221" y="3380"/>
                  </a:lnTo>
                  <a:lnTo>
                    <a:pt x="1126" y="3348"/>
                  </a:lnTo>
                  <a:lnTo>
                    <a:pt x="1034" y="3310"/>
                  </a:lnTo>
                  <a:lnTo>
                    <a:pt x="944" y="3267"/>
                  </a:lnTo>
                  <a:lnTo>
                    <a:pt x="857" y="3219"/>
                  </a:lnTo>
                  <a:lnTo>
                    <a:pt x="773" y="3167"/>
                  </a:lnTo>
                  <a:lnTo>
                    <a:pt x="692" y="3110"/>
                  </a:lnTo>
                  <a:lnTo>
                    <a:pt x="616" y="3049"/>
                  </a:lnTo>
                  <a:lnTo>
                    <a:pt x="541" y="2984"/>
                  </a:lnTo>
                  <a:lnTo>
                    <a:pt x="472" y="2915"/>
                  </a:lnTo>
                  <a:lnTo>
                    <a:pt x="407" y="2840"/>
                  </a:lnTo>
                  <a:lnTo>
                    <a:pt x="346" y="2764"/>
                  </a:lnTo>
                  <a:lnTo>
                    <a:pt x="289" y="2683"/>
                  </a:lnTo>
                  <a:lnTo>
                    <a:pt x="237" y="2599"/>
                  </a:lnTo>
                  <a:lnTo>
                    <a:pt x="189" y="2512"/>
                  </a:lnTo>
                  <a:lnTo>
                    <a:pt x="146" y="2422"/>
                  </a:lnTo>
                  <a:lnTo>
                    <a:pt x="108" y="2330"/>
                  </a:lnTo>
                  <a:lnTo>
                    <a:pt x="76" y="2235"/>
                  </a:lnTo>
                  <a:lnTo>
                    <a:pt x="49" y="2137"/>
                  </a:lnTo>
                  <a:lnTo>
                    <a:pt x="28" y="2038"/>
                  </a:lnTo>
                  <a:lnTo>
                    <a:pt x="13" y="1936"/>
                  </a:lnTo>
                  <a:lnTo>
                    <a:pt x="3" y="1833"/>
                  </a:lnTo>
                  <a:lnTo>
                    <a:pt x="0" y="1728"/>
                  </a:lnTo>
                  <a:lnTo>
                    <a:pt x="3" y="1623"/>
                  </a:lnTo>
                  <a:lnTo>
                    <a:pt x="13" y="1520"/>
                  </a:lnTo>
                  <a:lnTo>
                    <a:pt x="28" y="1418"/>
                  </a:lnTo>
                  <a:lnTo>
                    <a:pt x="49" y="1319"/>
                  </a:lnTo>
                  <a:lnTo>
                    <a:pt x="76" y="1221"/>
                  </a:lnTo>
                  <a:lnTo>
                    <a:pt x="108" y="1126"/>
                  </a:lnTo>
                  <a:lnTo>
                    <a:pt x="146" y="1034"/>
                  </a:lnTo>
                  <a:lnTo>
                    <a:pt x="189" y="944"/>
                  </a:lnTo>
                  <a:lnTo>
                    <a:pt x="237" y="857"/>
                  </a:lnTo>
                  <a:lnTo>
                    <a:pt x="289" y="773"/>
                  </a:lnTo>
                  <a:lnTo>
                    <a:pt x="346" y="692"/>
                  </a:lnTo>
                  <a:lnTo>
                    <a:pt x="407" y="616"/>
                  </a:lnTo>
                  <a:lnTo>
                    <a:pt x="472" y="541"/>
                  </a:lnTo>
                  <a:lnTo>
                    <a:pt x="541" y="472"/>
                  </a:lnTo>
                  <a:lnTo>
                    <a:pt x="616" y="407"/>
                  </a:lnTo>
                  <a:lnTo>
                    <a:pt x="692" y="346"/>
                  </a:lnTo>
                  <a:lnTo>
                    <a:pt x="773" y="289"/>
                  </a:lnTo>
                  <a:lnTo>
                    <a:pt x="857" y="237"/>
                  </a:lnTo>
                  <a:lnTo>
                    <a:pt x="944" y="189"/>
                  </a:lnTo>
                  <a:lnTo>
                    <a:pt x="1034" y="146"/>
                  </a:lnTo>
                  <a:lnTo>
                    <a:pt x="1126" y="108"/>
                  </a:lnTo>
                  <a:lnTo>
                    <a:pt x="1221" y="76"/>
                  </a:lnTo>
                  <a:lnTo>
                    <a:pt x="1319" y="49"/>
                  </a:lnTo>
                  <a:lnTo>
                    <a:pt x="1418" y="28"/>
                  </a:lnTo>
                  <a:lnTo>
                    <a:pt x="1520" y="13"/>
                  </a:lnTo>
                  <a:lnTo>
                    <a:pt x="1623" y="3"/>
                  </a:lnTo>
                  <a:lnTo>
                    <a:pt x="17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7" name="Group 126"/>
          <p:cNvGrpSpPr/>
          <p:nvPr/>
        </p:nvGrpSpPr>
        <p:grpSpPr>
          <a:xfrm>
            <a:off x="6014616" y="3808438"/>
            <a:ext cx="385642" cy="412496"/>
            <a:chOff x="6456363" y="1760538"/>
            <a:chExt cx="569913" cy="609600"/>
          </a:xfrm>
          <a:solidFill>
            <a:schemeClr val="bg1"/>
          </a:solidFill>
        </p:grpSpPr>
        <p:sp>
          <p:nvSpPr>
            <p:cNvPr id="128" name="Freeform 49"/>
            <p:cNvSpPr>
              <a:spLocks noEditPoints="1"/>
            </p:cNvSpPr>
            <p:nvPr/>
          </p:nvSpPr>
          <p:spPr bwMode="auto">
            <a:xfrm>
              <a:off x="6719888" y="1984376"/>
              <a:ext cx="160338" cy="161925"/>
            </a:xfrm>
            <a:custGeom>
              <a:avLst/>
              <a:gdLst>
                <a:gd name="T0" fmla="*/ 603 w 916"/>
                <a:gd name="T1" fmla="*/ 314 h 922"/>
                <a:gd name="T2" fmla="*/ 151 w 916"/>
                <a:gd name="T3" fmla="*/ 644 h 922"/>
                <a:gd name="T4" fmla="*/ 136 w 916"/>
                <a:gd name="T5" fmla="*/ 657 h 922"/>
                <a:gd name="T6" fmla="*/ 126 w 916"/>
                <a:gd name="T7" fmla="*/ 673 h 922"/>
                <a:gd name="T8" fmla="*/ 117 w 916"/>
                <a:gd name="T9" fmla="*/ 690 h 922"/>
                <a:gd name="T10" fmla="*/ 114 w 916"/>
                <a:gd name="T11" fmla="*/ 709 h 922"/>
                <a:gd name="T12" fmla="*/ 115 w 916"/>
                <a:gd name="T13" fmla="*/ 729 h 922"/>
                <a:gd name="T14" fmla="*/ 119 w 916"/>
                <a:gd name="T15" fmla="*/ 748 h 922"/>
                <a:gd name="T16" fmla="*/ 128 w 916"/>
                <a:gd name="T17" fmla="*/ 765 h 922"/>
                <a:gd name="T18" fmla="*/ 140 w 916"/>
                <a:gd name="T19" fmla="*/ 780 h 922"/>
                <a:gd name="T20" fmla="*/ 156 w 916"/>
                <a:gd name="T21" fmla="*/ 793 h 922"/>
                <a:gd name="T22" fmla="*/ 173 w 916"/>
                <a:gd name="T23" fmla="*/ 801 h 922"/>
                <a:gd name="T24" fmla="*/ 191 w 916"/>
                <a:gd name="T25" fmla="*/ 806 h 922"/>
                <a:gd name="T26" fmla="*/ 210 w 916"/>
                <a:gd name="T27" fmla="*/ 807 h 922"/>
                <a:gd name="T28" fmla="*/ 230 w 916"/>
                <a:gd name="T29" fmla="*/ 802 h 922"/>
                <a:gd name="T30" fmla="*/ 248 w 916"/>
                <a:gd name="T31" fmla="*/ 795 h 922"/>
                <a:gd name="T32" fmla="*/ 263 w 916"/>
                <a:gd name="T33" fmla="*/ 784 h 922"/>
                <a:gd name="T34" fmla="*/ 276 w 916"/>
                <a:gd name="T35" fmla="*/ 770 h 922"/>
                <a:gd name="T36" fmla="*/ 603 w 916"/>
                <a:gd name="T37" fmla="*/ 314 h 922"/>
                <a:gd name="T38" fmla="*/ 855 w 916"/>
                <a:gd name="T39" fmla="*/ 0 h 922"/>
                <a:gd name="T40" fmla="*/ 872 w 916"/>
                <a:gd name="T41" fmla="*/ 1 h 922"/>
                <a:gd name="T42" fmla="*/ 886 w 916"/>
                <a:gd name="T43" fmla="*/ 8 h 922"/>
                <a:gd name="T44" fmla="*/ 899 w 916"/>
                <a:gd name="T45" fmla="*/ 17 h 922"/>
                <a:gd name="T46" fmla="*/ 909 w 916"/>
                <a:gd name="T47" fmla="*/ 31 h 922"/>
                <a:gd name="T48" fmla="*/ 914 w 916"/>
                <a:gd name="T49" fmla="*/ 45 h 922"/>
                <a:gd name="T50" fmla="*/ 916 w 916"/>
                <a:gd name="T51" fmla="*/ 61 h 922"/>
                <a:gd name="T52" fmla="*/ 913 w 916"/>
                <a:gd name="T53" fmla="*/ 77 h 922"/>
                <a:gd name="T54" fmla="*/ 905 w 916"/>
                <a:gd name="T55" fmla="*/ 91 h 922"/>
                <a:gd name="T56" fmla="*/ 368 w 916"/>
                <a:gd name="T57" fmla="*/ 837 h 922"/>
                <a:gd name="T58" fmla="*/ 350 w 916"/>
                <a:gd name="T59" fmla="*/ 860 h 922"/>
                <a:gd name="T60" fmla="*/ 328 w 916"/>
                <a:gd name="T61" fmla="*/ 880 h 922"/>
                <a:gd name="T62" fmla="*/ 303 w 916"/>
                <a:gd name="T63" fmla="*/ 896 h 922"/>
                <a:gd name="T64" fmla="*/ 277 w 916"/>
                <a:gd name="T65" fmla="*/ 908 h 922"/>
                <a:gd name="T66" fmla="*/ 249 w 916"/>
                <a:gd name="T67" fmla="*/ 917 h 922"/>
                <a:gd name="T68" fmla="*/ 220 w 916"/>
                <a:gd name="T69" fmla="*/ 921 h 922"/>
                <a:gd name="T70" fmla="*/ 211 w 916"/>
                <a:gd name="T71" fmla="*/ 922 h 922"/>
                <a:gd name="T72" fmla="*/ 204 w 916"/>
                <a:gd name="T73" fmla="*/ 922 h 922"/>
                <a:gd name="T74" fmla="*/ 172 w 916"/>
                <a:gd name="T75" fmla="*/ 919 h 922"/>
                <a:gd name="T76" fmla="*/ 140 w 916"/>
                <a:gd name="T77" fmla="*/ 911 h 922"/>
                <a:gd name="T78" fmla="*/ 111 w 916"/>
                <a:gd name="T79" fmla="*/ 900 h 922"/>
                <a:gd name="T80" fmla="*/ 84 w 916"/>
                <a:gd name="T81" fmla="*/ 883 h 922"/>
                <a:gd name="T82" fmla="*/ 59 w 916"/>
                <a:gd name="T83" fmla="*/ 862 h 922"/>
                <a:gd name="T84" fmla="*/ 40 w 916"/>
                <a:gd name="T85" fmla="*/ 839 h 922"/>
                <a:gd name="T86" fmla="*/ 24 w 916"/>
                <a:gd name="T87" fmla="*/ 814 h 922"/>
                <a:gd name="T88" fmla="*/ 12 w 916"/>
                <a:gd name="T89" fmla="*/ 788 h 922"/>
                <a:gd name="T90" fmla="*/ 4 w 916"/>
                <a:gd name="T91" fmla="*/ 759 h 922"/>
                <a:gd name="T92" fmla="*/ 0 w 916"/>
                <a:gd name="T93" fmla="*/ 730 h 922"/>
                <a:gd name="T94" fmla="*/ 0 w 916"/>
                <a:gd name="T95" fmla="*/ 701 h 922"/>
                <a:gd name="T96" fmla="*/ 5 w 916"/>
                <a:gd name="T97" fmla="*/ 672 h 922"/>
                <a:gd name="T98" fmla="*/ 13 w 916"/>
                <a:gd name="T99" fmla="*/ 643 h 922"/>
                <a:gd name="T100" fmla="*/ 26 w 916"/>
                <a:gd name="T101" fmla="*/ 616 h 922"/>
                <a:gd name="T102" fmla="*/ 41 w 916"/>
                <a:gd name="T103" fmla="*/ 592 h 922"/>
                <a:gd name="T104" fmla="*/ 61 w 916"/>
                <a:gd name="T105" fmla="*/ 570 h 922"/>
                <a:gd name="T106" fmla="*/ 83 w 916"/>
                <a:gd name="T107" fmla="*/ 550 h 922"/>
                <a:gd name="T108" fmla="*/ 826 w 916"/>
                <a:gd name="T109" fmla="*/ 11 h 922"/>
                <a:gd name="T110" fmla="*/ 839 w 916"/>
                <a:gd name="T111" fmla="*/ 3 h 922"/>
                <a:gd name="T112" fmla="*/ 855 w 916"/>
                <a:gd name="T113" fmla="*/ 0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6" h="922">
                  <a:moveTo>
                    <a:pt x="603" y="314"/>
                  </a:moveTo>
                  <a:lnTo>
                    <a:pt x="151" y="644"/>
                  </a:lnTo>
                  <a:lnTo>
                    <a:pt x="136" y="657"/>
                  </a:lnTo>
                  <a:lnTo>
                    <a:pt x="126" y="673"/>
                  </a:lnTo>
                  <a:lnTo>
                    <a:pt x="117" y="690"/>
                  </a:lnTo>
                  <a:lnTo>
                    <a:pt x="114" y="709"/>
                  </a:lnTo>
                  <a:lnTo>
                    <a:pt x="115" y="729"/>
                  </a:lnTo>
                  <a:lnTo>
                    <a:pt x="119" y="748"/>
                  </a:lnTo>
                  <a:lnTo>
                    <a:pt x="128" y="765"/>
                  </a:lnTo>
                  <a:lnTo>
                    <a:pt x="140" y="780"/>
                  </a:lnTo>
                  <a:lnTo>
                    <a:pt x="156" y="793"/>
                  </a:lnTo>
                  <a:lnTo>
                    <a:pt x="173" y="801"/>
                  </a:lnTo>
                  <a:lnTo>
                    <a:pt x="191" y="806"/>
                  </a:lnTo>
                  <a:lnTo>
                    <a:pt x="210" y="807"/>
                  </a:lnTo>
                  <a:lnTo>
                    <a:pt x="230" y="802"/>
                  </a:lnTo>
                  <a:lnTo>
                    <a:pt x="248" y="795"/>
                  </a:lnTo>
                  <a:lnTo>
                    <a:pt x="263" y="784"/>
                  </a:lnTo>
                  <a:lnTo>
                    <a:pt x="276" y="770"/>
                  </a:lnTo>
                  <a:lnTo>
                    <a:pt x="603" y="314"/>
                  </a:lnTo>
                  <a:close/>
                  <a:moveTo>
                    <a:pt x="855" y="0"/>
                  </a:moveTo>
                  <a:lnTo>
                    <a:pt x="872" y="1"/>
                  </a:lnTo>
                  <a:lnTo>
                    <a:pt x="886" y="8"/>
                  </a:lnTo>
                  <a:lnTo>
                    <a:pt x="899" y="17"/>
                  </a:lnTo>
                  <a:lnTo>
                    <a:pt x="909" y="31"/>
                  </a:lnTo>
                  <a:lnTo>
                    <a:pt x="914" y="45"/>
                  </a:lnTo>
                  <a:lnTo>
                    <a:pt x="916" y="61"/>
                  </a:lnTo>
                  <a:lnTo>
                    <a:pt x="913" y="77"/>
                  </a:lnTo>
                  <a:lnTo>
                    <a:pt x="905" y="91"/>
                  </a:lnTo>
                  <a:lnTo>
                    <a:pt x="368" y="837"/>
                  </a:lnTo>
                  <a:lnTo>
                    <a:pt x="350" y="860"/>
                  </a:lnTo>
                  <a:lnTo>
                    <a:pt x="328" y="880"/>
                  </a:lnTo>
                  <a:lnTo>
                    <a:pt x="303" y="896"/>
                  </a:lnTo>
                  <a:lnTo>
                    <a:pt x="277" y="908"/>
                  </a:lnTo>
                  <a:lnTo>
                    <a:pt x="249" y="917"/>
                  </a:lnTo>
                  <a:lnTo>
                    <a:pt x="220" y="921"/>
                  </a:lnTo>
                  <a:lnTo>
                    <a:pt x="211" y="922"/>
                  </a:lnTo>
                  <a:lnTo>
                    <a:pt x="204" y="922"/>
                  </a:lnTo>
                  <a:lnTo>
                    <a:pt x="172" y="919"/>
                  </a:lnTo>
                  <a:lnTo>
                    <a:pt x="140" y="911"/>
                  </a:lnTo>
                  <a:lnTo>
                    <a:pt x="111" y="900"/>
                  </a:lnTo>
                  <a:lnTo>
                    <a:pt x="84" y="883"/>
                  </a:lnTo>
                  <a:lnTo>
                    <a:pt x="59" y="862"/>
                  </a:lnTo>
                  <a:lnTo>
                    <a:pt x="40" y="839"/>
                  </a:lnTo>
                  <a:lnTo>
                    <a:pt x="24" y="814"/>
                  </a:lnTo>
                  <a:lnTo>
                    <a:pt x="12" y="788"/>
                  </a:lnTo>
                  <a:lnTo>
                    <a:pt x="4" y="759"/>
                  </a:lnTo>
                  <a:lnTo>
                    <a:pt x="0" y="730"/>
                  </a:lnTo>
                  <a:lnTo>
                    <a:pt x="0" y="701"/>
                  </a:lnTo>
                  <a:lnTo>
                    <a:pt x="5" y="672"/>
                  </a:lnTo>
                  <a:lnTo>
                    <a:pt x="13" y="643"/>
                  </a:lnTo>
                  <a:lnTo>
                    <a:pt x="26" y="616"/>
                  </a:lnTo>
                  <a:lnTo>
                    <a:pt x="41" y="592"/>
                  </a:lnTo>
                  <a:lnTo>
                    <a:pt x="61" y="570"/>
                  </a:lnTo>
                  <a:lnTo>
                    <a:pt x="83" y="550"/>
                  </a:lnTo>
                  <a:lnTo>
                    <a:pt x="826" y="11"/>
                  </a:lnTo>
                  <a:lnTo>
                    <a:pt x="839" y="3"/>
                  </a:lnTo>
                  <a:lnTo>
                    <a:pt x="8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50"/>
            <p:cNvSpPr>
              <a:spLocks noEditPoints="1"/>
            </p:cNvSpPr>
            <p:nvPr/>
          </p:nvSpPr>
          <p:spPr bwMode="auto">
            <a:xfrm>
              <a:off x="6678613" y="1760538"/>
              <a:ext cx="347663" cy="609600"/>
            </a:xfrm>
            <a:custGeom>
              <a:avLst/>
              <a:gdLst>
                <a:gd name="T0" fmla="*/ 142 w 1972"/>
                <a:gd name="T1" fmla="*/ 115 h 3456"/>
                <a:gd name="T2" fmla="*/ 122 w 1972"/>
                <a:gd name="T3" fmla="*/ 164 h 3456"/>
                <a:gd name="T4" fmla="*/ 391 w 1972"/>
                <a:gd name="T5" fmla="*/ 346 h 3456"/>
                <a:gd name="T6" fmla="*/ 679 w 1972"/>
                <a:gd name="T7" fmla="*/ 164 h 3456"/>
                <a:gd name="T8" fmla="*/ 658 w 1972"/>
                <a:gd name="T9" fmla="*/ 115 h 3456"/>
                <a:gd name="T10" fmla="*/ 738 w 1972"/>
                <a:gd name="T11" fmla="*/ 25 h 3456"/>
                <a:gd name="T12" fmla="*/ 799 w 1972"/>
                <a:gd name="T13" fmla="*/ 173 h 3456"/>
                <a:gd name="T14" fmla="*/ 687 w 1972"/>
                <a:gd name="T15" fmla="*/ 285 h 3456"/>
                <a:gd name="T16" fmla="*/ 837 w 1972"/>
                <a:gd name="T17" fmla="*/ 412 h 3456"/>
                <a:gd name="T18" fmla="*/ 1164 w 1972"/>
                <a:gd name="T19" fmla="*/ 554 h 3456"/>
                <a:gd name="T20" fmla="*/ 1443 w 1972"/>
                <a:gd name="T21" fmla="*/ 762 h 3456"/>
                <a:gd name="T22" fmla="*/ 1647 w 1972"/>
                <a:gd name="T23" fmla="*/ 719 h 3456"/>
                <a:gd name="T24" fmla="*/ 1730 w 1972"/>
                <a:gd name="T25" fmla="*/ 1122 h 3456"/>
                <a:gd name="T26" fmla="*/ 1843 w 1972"/>
                <a:gd name="T27" fmla="*/ 1367 h 3456"/>
                <a:gd name="T28" fmla="*/ 1938 w 1972"/>
                <a:gd name="T29" fmla="*/ 1901 h 3456"/>
                <a:gd name="T30" fmla="*/ 1843 w 1972"/>
                <a:gd name="T31" fmla="*/ 2435 h 3456"/>
                <a:gd name="T32" fmla="*/ 1729 w 1972"/>
                <a:gd name="T33" fmla="*/ 2681 h 3456"/>
                <a:gd name="T34" fmla="*/ 1452 w 1972"/>
                <a:gd name="T35" fmla="*/ 3032 h 3456"/>
                <a:gd name="T36" fmla="*/ 1165 w 1972"/>
                <a:gd name="T37" fmla="*/ 3247 h 3456"/>
                <a:gd name="T38" fmla="*/ 925 w 1972"/>
                <a:gd name="T39" fmla="*/ 3361 h 3456"/>
                <a:gd name="T40" fmla="*/ 402 w 1972"/>
                <a:gd name="T41" fmla="*/ 3456 h 3456"/>
                <a:gd name="T42" fmla="*/ 391 w 1972"/>
                <a:gd name="T43" fmla="*/ 3456 h 3456"/>
                <a:gd name="T44" fmla="*/ 17 w 1972"/>
                <a:gd name="T45" fmla="*/ 3402 h 3456"/>
                <a:gd name="T46" fmla="*/ 19 w 1972"/>
                <a:gd name="T47" fmla="*/ 3317 h 3456"/>
                <a:gd name="T48" fmla="*/ 343 w 1972"/>
                <a:gd name="T49" fmla="*/ 3340 h 3456"/>
                <a:gd name="T50" fmla="*/ 401 w 1972"/>
                <a:gd name="T51" fmla="*/ 3168 h 3456"/>
                <a:gd name="T52" fmla="*/ 458 w 1972"/>
                <a:gd name="T53" fmla="*/ 3339 h 3456"/>
                <a:gd name="T54" fmla="*/ 978 w 1972"/>
                <a:gd name="T55" fmla="*/ 3214 h 3456"/>
                <a:gd name="T56" fmla="*/ 1001 w 1972"/>
                <a:gd name="T57" fmla="*/ 3019 h 3456"/>
                <a:gd name="T58" fmla="*/ 1079 w 1972"/>
                <a:gd name="T59" fmla="*/ 2998 h 3456"/>
                <a:gd name="T60" fmla="*/ 1370 w 1972"/>
                <a:gd name="T61" fmla="*/ 2950 h 3456"/>
                <a:gd name="T62" fmla="*/ 1491 w 1972"/>
                <a:gd name="T63" fmla="*/ 2604 h 3456"/>
                <a:gd name="T64" fmla="*/ 1492 w 1972"/>
                <a:gd name="T65" fmla="*/ 2522 h 3456"/>
                <a:gd name="T66" fmla="*/ 1659 w 1972"/>
                <a:gd name="T67" fmla="*/ 2570 h 3456"/>
                <a:gd name="T68" fmla="*/ 1815 w 1972"/>
                <a:gd name="T69" fmla="*/ 2052 h 3456"/>
                <a:gd name="T70" fmla="*/ 1654 w 1972"/>
                <a:gd name="T71" fmla="*/ 1919 h 3456"/>
                <a:gd name="T72" fmla="*/ 1709 w 1972"/>
                <a:gd name="T73" fmla="*/ 1843 h 3456"/>
                <a:gd name="T74" fmla="*/ 1732 w 1972"/>
                <a:gd name="T75" fmla="*/ 1395 h 3456"/>
                <a:gd name="T76" fmla="*/ 1517 w 1972"/>
                <a:gd name="T77" fmla="*/ 1294 h 3456"/>
                <a:gd name="T78" fmla="*/ 1477 w 1972"/>
                <a:gd name="T79" fmla="*/ 1223 h 3456"/>
                <a:gd name="T80" fmla="*/ 1494 w 1972"/>
                <a:gd name="T81" fmla="*/ 984 h 3456"/>
                <a:gd name="T82" fmla="*/ 1100 w 1972"/>
                <a:gd name="T83" fmla="*/ 782 h 3456"/>
                <a:gd name="T84" fmla="*/ 1021 w 1972"/>
                <a:gd name="T85" fmla="*/ 803 h 3456"/>
                <a:gd name="T86" fmla="*/ 1000 w 1972"/>
                <a:gd name="T87" fmla="*/ 725 h 3456"/>
                <a:gd name="T88" fmla="*/ 639 w 1972"/>
                <a:gd name="T89" fmla="*/ 483 h 3456"/>
                <a:gd name="T90" fmla="*/ 434 w 1972"/>
                <a:gd name="T91" fmla="*/ 622 h 3456"/>
                <a:gd name="T92" fmla="*/ 345 w 1972"/>
                <a:gd name="T93" fmla="*/ 594 h 3456"/>
                <a:gd name="T94" fmla="*/ 148 w 1972"/>
                <a:gd name="T95" fmla="*/ 482 h 3456"/>
                <a:gd name="T96" fmla="*/ 6 w 1972"/>
                <a:gd name="T97" fmla="*/ 469 h 3456"/>
                <a:gd name="T98" fmla="*/ 30 w 1972"/>
                <a:gd name="T99" fmla="*/ 391 h 3456"/>
                <a:gd name="T100" fmla="*/ 114 w 1972"/>
                <a:gd name="T101" fmla="*/ 285 h 3456"/>
                <a:gd name="T102" fmla="*/ 3 w 1972"/>
                <a:gd name="T103" fmla="*/ 173 h 3456"/>
                <a:gd name="T104" fmla="*/ 62 w 1972"/>
                <a:gd name="T105" fmla="*/ 25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2" h="3456">
                  <a:moveTo>
                    <a:pt x="1728" y="475"/>
                  </a:moveTo>
                  <a:lnTo>
                    <a:pt x="1647" y="556"/>
                  </a:lnTo>
                  <a:lnTo>
                    <a:pt x="1728" y="638"/>
                  </a:lnTo>
                  <a:lnTo>
                    <a:pt x="1809" y="556"/>
                  </a:lnTo>
                  <a:lnTo>
                    <a:pt x="1728" y="475"/>
                  </a:lnTo>
                  <a:close/>
                  <a:moveTo>
                    <a:pt x="142" y="115"/>
                  </a:moveTo>
                  <a:lnTo>
                    <a:pt x="132" y="117"/>
                  </a:lnTo>
                  <a:lnTo>
                    <a:pt x="122" y="124"/>
                  </a:lnTo>
                  <a:lnTo>
                    <a:pt x="116" y="133"/>
                  </a:lnTo>
                  <a:lnTo>
                    <a:pt x="114" y="145"/>
                  </a:lnTo>
                  <a:lnTo>
                    <a:pt x="116" y="155"/>
                  </a:lnTo>
                  <a:lnTo>
                    <a:pt x="122" y="164"/>
                  </a:lnTo>
                  <a:lnTo>
                    <a:pt x="132" y="171"/>
                  </a:lnTo>
                  <a:lnTo>
                    <a:pt x="142" y="173"/>
                  </a:lnTo>
                  <a:lnTo>
                    <a:pt x="343" y="173"/>
                  </a:lnTo>
                  <a:lnTo>
                    <a:pt x="343" y="347"/>
                  </a:lnTo>
                  <a:lnTo>
                    <a:pt x="363" y="347"/>
                  </a:lnTo>
                  <a:lnTo>
                    <a:pt x="391" y="346"/>
                  </a:lnTo>
                  <a:lnTo>
                    <a:pt x="401" y="346"/>
                  </a:lnTo>
                  <a:lnTo>
                    <a:pt x="458" y="347"/>
                  </a:lnTo>
                  <a:lnTo>
                    <a:pt x="458" y="173"/>
                  </a:lnTo>
                  <a:lnTo>
                    <a:pt x="658" y="173"/>
                  </a:lnTo>
                  <a:lnTo>
                    <a:pt x="669" y="171"/>
                  </a:lnTo>
                  <a:lnTo>
                    <a:pt x="679" y="164"/>
                  </a:lnTo>
                  <a:lnTo>
                    <a:pt x="685" y="155"/>
                  </a:lnTo>
                  <a:lnTo>
                    <a:pt x="687" y="145"/>
                  </a:lnTo>
                  <a:lnTo>
                    <a:pt x="685" y="133"/>
                  </a:lnTo>
                  <a:lnTo>
                    <a:pt x="679" y="124"/>
                  </a:lnTo>
                  <a:lnTo>
                    <a:pt x="669" y="117"/>
                  </a:lnTo>
                  <a:lnTo>
                    <a:pt x="658" y="115"/>
                  </a:lnTo>
                  <a:lnTo>
                    <a:pt x="142" y="115"/>
                  </a:lnTo>
                  <a:close/>
                  <a:moveTo>
                    <a:pt x="142" y="0"/>
                  </a:moveTo>
                  <a:lnTo>
                    <a:pt x="658" y="0"/>
                  </a:lnTo>
                  <a:lnTo>
                    <a:pt x="687" y="3"/>
                  </a:lnTo>
                  <a:lnTo>
                    <a:pt x="714" y="12"/>
                  </a:lnTo>
                  <a:lnTo>
                    <a:pt x="738" y="25"/>
                  </a:lnTo>
                  <a:lnTo>
                    <a:pt x="759" y="42"/>
                  </a:lnTo>
                  <a:lnTo>
                    <a:pt x="777" y="64"/>
                  </a:lnTo>
                  <a:lnTo>
                    <a:pt x="790" y="88"/>
                  </a:lnTo>
                  <a:lnTo>
                    <a:pt x="799" y="115"/>
                  </a:lnTo>
                  <a:lnTo>
                    <a:pt x="802" y="145"/>
                  </a:lnTo>
                  <a:lnTo>
                    <a:pt x="799" y="173"/>
                  </a:lnTo>
                  <a:lnTo>
                    <a:pt x="790" y="200"/>
                  </a:lnTo>
                  <a:lnTo>
                    <a:pt x="777" y="224"/>
                  </a:lnTo>
                  <a:lnTo>
                    <a:pt x="759" y="246"/>
                  </a:lnTo>
                  <a:lnTo>
                    <a:pt x="738" y="263"/>
                  </a:lnTo>
                  <a:lnTo>
                    <a:pt x="714" y="276"/>
                  </a:lnTo>
                  <a:lnTo>
                    <a:pt x="687" y="285"/>
                  </a:lnTo>
                  <a:lnTo>
                    <a:pt x="658" y="288"/>
                  </a:lnTo>
                  <a:lnTo>
                    <a:pt x="572" y="288"/>
                  </a:lnTo>
                  <a:lnTo>
                    <a:pt x="572" y="357"/>
                  </a:lnTo>
                  <a:lnTo>
                    <a:pt x="662" y="370"/>
                  </a:lnTo>
                  <a:lnTo>
                    <a:pt x="751" y="389"/>
                  </a:lnTo>
                  <a:lnTo>
                    <a:pt x="837" y="412"/>
                  </a:lnTo>
                  <a:lnTo>
                    <a:pt x="921" y="440"/>
                  </a:lnTo>
                  <a:lnTo>
                    <a:pt x="1004" y="473"/>
                  </a:lnTo>
                  <a:lnTo>
                    <a:pt x="1084" y="511"/>
                  </a:lnTo>
                  <a:lnTo>
                    <a:pt x="1161" y="553"/>
                  </a:lnTo>
                  <a:lnTo>
                    <a:pt x="1163" y="553"/>
                  </a:lnTo>
                  <a:lnTo>
                    <a:pt x="1164" y="554"/>
                  </a:lnTo>
                  <a:lnTo>
                    <a:pt x="1166" y="555"/>
                  </a:lnTo>
                  <a:lnTo>
                    <a:pt x="1167" y="556"/>
                  </a:lnTo>
                  <a:lnTo>
                    <a:pt x="1240" y="602"/>
                  </a:lnTo>
                  <a:lnTo>
                    <a:pt x="1311" y="651"/>
                  </a:lnTo>
                  <a:lnTo>
                    <a:pt x="1379" y="705"/>
                  </a:lnTo>
                  <a:lnTo>
                    <a:pt x="1443" y="762"/>
                  </a:lnTo>
                  <a:lnTo>
                    <a:pt x="1566" y="638"/>
                  </a:lnTo>
                  <a:lnTo>
                    <a:pt x="1485" y="556"/>
                  </a:lnTo>
                  <a:lnTo>
                    <a:pt x="1728" y="312"/>
                  </a:lnTo>
                  <a:lnTo>
                    <a:pt x="1972" y="556"/>
                  </a:lnTo>
                  <a:lnTo>
                    <a:pt x="1728" y="801"/>
                  </a:lnTo>
                  <a:lnTo>
                    <a:pt x="1647" y="719"/>
                  </a:lnTo>
                  <a:lnTo>
                    <a:pt x="1525" y="843"/>
                  </a:lnTo>
                  <a:lnTo>
                    <a:pt x="1581" y="908"/>
                  </a:lnTo>
                  <a:lnTo>
                    <a:pt x="1634" y="976"/>
                  </a:lnTo>
                  <a:lnTo>
                    <a:pt x="1683" y="1046"/>
                  </a:lnTo>
                  <a:lnTo>
                    <a:pt x="1729" y="1121"/>
                  </a:lnTo>
                  <a:lnTo>
                    <a:pt x="1730" y="1122"/>
                  </a:lnTo>
                  <a:lnTo>
                    <a:pt x="1731" y="1124"/>
                  </a:lnTo>
                  <a:lnTo>
                    <a:pt x="1731" y="1125"/>
                  </a:lnTo>
                  <a:lnTo>
                    <a:pt x="1732" y="1127"/>
                  </a:lnTo>
                  <a:lnTo>
                    <a:pt x="1774" y="1204"/>
                  </a:lnTo>
                  <a:lnTo>
                    <a:pt x="1811" y="1284"/>
                  </a:lnTo>
                  <a:lnTo>
                    <a:pt x="1843" y="1367"/>
                  </a:lnTo>
                  <a:lnTo>
                    <a:pt x="1872" y="1450"/>
                  </a:lnTo>
                  <a:lnTo>
                    <a:pt x="1895" y="1537"/>
                  </a:lnTo>
                  <a:lnTo>
                    <a:pt x="1913" y="1625"/>
                  </a:lnTo>
                  <a:lnTo>
                    <a:pt x="1927" y="1715"/>
                  </a:lnTo>
                  <a:lnTo>
                    <a:pt x="1935" y="1808"/>
                  </a:lnTo>
                  <a:lnTo>
                    <a:pt x="1938" y="1901"/>
                  </a:lnTo>
                  <a:lnTo>
                    <a:pt x="1935" y="1994"/>
                  </a:lnTo>
                  <a:lnTo>
                    <a:pt x="1927" y="2086"/>
                  </a:lnTo>
                  <a:lnTo>
                    <a:pt x="1913" y="2176"/>
                  </a:lnTo>
                  <a:lnTo>
                    <a:pt x="1895" y="2264"/>
                  </a:lnTo>
                  <a:lnTo>
                    <a:pt x="1872" y="2351"/>
                  </a:lnTo>
                  <a:lnTo>
                    <a:pt x="1843" y="2435"/>
                  </a:lnTo>
                  <a:lnTo>
                    <a:pt x="1811" y="2518"/>
                  </a:lnTo>
                  <a:lnTo>
                    <a:pt x="1774" y="2597"/>
                  </a:lnTo>
                  <a:lnTo>
                    <a:pt x="1732" y="2675"/>
                  </a:lnTo>
                  <a:lnTo>
                    <a:pt x="1731" y="2677"/>
                  </a:lnTo>
                  <a:lnTo>
                    <a:pt x="1731" y="2678"/>
                  </a:lnTo>
                  <a:lnTo>
                    <a:pt x="1729" y="2681"/>
                  </a:lnTo>
                  <a:lnTo>
                    <a:pt x="1727" y="2683"/>
                  </a:lnTo>
                  <a:lnTo>
                    <a:pt x="1680" y="2759"/>
                  </a:lnTo>
                  <a:lnTo>
                    <a:pt x="1629" y="2832"/>
                  </a:lnTo>
                  <a:lnTo>
                    <a:pt x="1574" y="2902"/>
                  </a:lnTo>
                  <a:lnTo>
                    <a:pt x="1514" y="2968"/>
                  </a:lnTo>
                  <a:lnTo>
                    <a:pt x="1452" y="3032"/>
                  </a:lnTo>
                  <a:lnTo>
                    <a:pt x="1385" y="3091"/>
                  </a:lnTo>
                  <a:lnTo>
                    <a:pt x="1316" y="3146"/>
                  </a:lnTo>
                  <a:lnTo>
                    <a:pt x="1243" y="3197"/>
                  </a:lnTo>
                  <a:lnTo>
                    <a:pt x="1167" y="3245"/>
                  </a:lnTo>
                  <a:lnTo>
                    <a:pt x="1166" y="3245"/>
                  </a:lnTo>
                  <a:lnTo>
                    <a:pt x="1165" y="3247"/>
                  </a:lnTo>
                  <a:lnTo>
                    <a:pt x="1164" y="3248"/>
                  </a:lnTo>
                  <a:lnTo>
                    <a:pt x="1162" y="3249"/>
                  </a:lnTo>
                  <a:lnTo>
                    <a:pt x="1159" y="3250"/>
                  </a:lnTo>
                  <a:lnTo>
                    <a:pt x="1083" y="3291"/>
                  </a:lnTo>
                  <a:lnTo>
                    <a:pt x="1005" y="3327"/>
                  </a:lnTo>
                  <a:lnTo>
                    <a:pt x="925" y="3361"/>
                  </a:lnTo>
                  <a:lnTo>
                    <a:pt x="842" y="3388"/>
                  </a:lnTo>
                  <a:lnTo>
                    <a:pt x="757" y="3412"/>
                  </a:lnTo>
                  <a:lnTo>
                    <a:pt x="670" y="3430"/>
                  </a:lnTo>
                  <a:lnTo>
                    <a:pt x="583" y="3443"/>
                  </a:lnTo>
                  <a:lnTo>
                    <a:pt x="493" y="3453"/>
                  </a:lnTo>
                  <a:lnTo>
                    <a:pt x="402" y="3456"/>
                  </a:lnTo>
                  <a:lnTo>
                    <a:pt x="401" y="3456"/>
                  </a:lnTo>
                  <a:lnTo>
                    <a:pt x="401" y="3456"/>
                  </a:lnTo>
                  <a:lnTo>
                    <a:pt x="400" y="3456"/>
                  </a:lnTo>
                  <a:lnTo>
                    <a:pt x="400" y="3456"/>
                  </a:lnTo>
                  <a:lnTo>
                    <a:pt x="395" y="3456"/>
                  </a:lnTo>
                  <a:lnTo>
                    <a:pt x="391" y="3456"/>
                  </a:lnTo>
                  <a:lnTo>
                    <a:pt x="304" y="3454"/>
                  </a:lnTo>
                  <a:lnTo>
                    <a:pt x="217" y="3446"/>
                  </a:lnTo>
                  <a:lnTo>
                    <a:pt x="130" y="3433"/>
                  </a:lnTo>
                  <a:lnTo>
                    <a:pt x="44" y="3416"/>
                  </a:lnTo>
                  <a:lnTo>
                    <a:pt x="30" y="3411"/>
                  </a:lnTo>
                  <a:lnTo>
                    <a:pt x="17" y="3402"/>
                  </a:lnTo>
                  <a:lnTo>
                    <a:pt x="8" y="3391"/>
                  </a:lnTo>
                  <a:lnTo>
                    <a:pt x="2" y="3377"/>
                  </a:lnTo>
                  <a:lnTo>
                    <a:pt x="0" y="3363"/>
                  </a:lnTo>
                  <a:lnTo>
                    <a:pt x="1" y="3347"/>
                  </a:lnTo>
                  <a:lnTo>
                    <a:pt x="8" y="3330"/>
                  </a:lnTo>
                  <a:lnTo>
                    <a:pt x="19" y="3317"/>
                  </a:lnTo>
                  <a:lnTo>
                    <a:pt x="34" y="3307"/>
                  </a:lnTo>
                  <a:lnTo>
                    <a:pt x="52" y="3303"/>
                  </a:lnTo>
                  <a:lnTo>
                    <a:pt x="69" y="3304"/>
                  </a:lnTo>
                  <a:lnTo>
                    <a:pt x="160" y="3322"/>
                  </a:lnTo>
                  <a:lnTo>
                    <a:pt x="252" y="3333"/>
                  </a:lnTo>
                  <a:lnTo>
                    <a:pt x="343" y="3340"/>
                  </a:lnTo>
                  <a:lnTo>
                    <a:pt x="343" y="3226"/>
                  </a:lnTo>
                  <a:lnTo>
                    <a:pt x="346" y="3208"/>
                  </a:lnTo>
                  <a:lnTo>
                    <a:pt x="354" y="3192"/>
                  </a:lnTo>
                  <a:lnTo>
                    <a:pt x="366" y="3180"/>
                  </a:lnTo>
                  <a:lnTo>
                    <a:pt x="382" y="3171"/>
                  </a:lnTo>
                  <a:lnTo>
                    <a:pt x="401" y="3168"/>
                  </a:lnTo>
                  <a:lnTo>
                    <a:pt x="418" y="3171"/>
                  </a:lnTo>
                  <a:lnTo>
                    <a:pt x="434" y="3180"/>
                  </a:lnTo>
                  <a:lnTo>
                    <a:pt x="446" y="3192"/>
                  </a:lnTo>
                  <a:lnTo>
                    <a:pt x="455" y="3208"/>
                  </a:lnTo>
                  <a:lnTo>
                    <a:pt x="458" y="3226"/>
                  </a:lnTo>
                  <a:lnTo>
                    <a:pt x="458" y="3339"/>
                  </a:lnTo>
                  <a:lnTo>
                    <a:pt x="550" y="3331"/>
                  </a:lnTo>
                  <a:lnTo>
                    <a:pt x="639" y="3319"/>
                  </a:lnTo>
                  <a:lnTo>
                    <a:pt x="727" y="3300"/>
                  </a:lnTo>
                  <a:lnTo>
                    <a:pt x="813" y="3277"/>
                  </a:lnTo>
                  <a:lnTo>
                    <a:pt x="896" y="3248"/>
                  </a:lnTo>
                  <a:lnTo>
                    <a:pt x="978" y="3214"/>
                  </a:lnTo>
                  <a:lnTo>
                    <a:pt x="1057" y="3175"/>
                  </a:lnTo>
                  <a:lnTo>
                    <a:pt x="1001" y="3077"/>
                  </a:lnTo>
                  <a:lnTo>
                    <a:pt x="994" y="3062"/>
                  </a:lnTo>
                  <a:lnTo>
                    <a:pt x="992" y="3048"/>
                  </a:lnTo>
                  <a:lnTo>
                    <a:pt x="994" y="3033"/>
                  </a:lnTo>
                  <a:lnTo>
                    <a:pt x="1001" y="3019"/>
                  </a:lnTo>
                  <a:lnTo>
                    <a:pt x="1009" y="3008"/>
                  </a:lnTo>
                  <a:lnTo>
                    <a:pt x="1021" y="2998"/>
                  </a:lnTo>
                  <a:lnTo>
                    <a:pt x="1035" y="2992"/>
                  </a:lnTo>
                  <a:lnTo>
                    <a:pt x="1051" y="2990"/>
                  </a:lnTo>
                  <a:lnTo>
                    <a:pt x="1065" y="2992"/>
                  </a:lnTo>
                  <a:lnTo>
                    <a:pt x="1079" y="2998"/>
                  </a:lnTo>
                  <a:lnTo>
                    <a:pt x="1090" y="3007"/>
                  </a:lnTo>
                  <a:lnTo>
                    <a:pt x="1100" y="3019"/>
                  </a:lnTo>
                  <a:lnTo>
                    <a:pt x="1156" y="3118"/>
                  </a:lnTo>
                  <a:lnTo>
                    <a:pt x="1231" y="3066"/>
                  </a:lnTo>
                  <a:lnTo>
                    <a:pt x="1303" y="3010"/>
                  </a:lnTo>
                  <a:lnTo>
                    <a:pt x="1370" y="2950"/>
                  </a:lnTo>
                  <a:lnTo>
                    <a:pt x="1435" y="2885"/>
                  </a:lnTo>
                  <a:lnTo>
                    <a:pt x="1494" y="2817"/>
                  </a:lnTo>
                  <a:lnTo>
                    <a:pt x="1551" y="2745"/>
                  </a:lnTo>
                  <a:lnTo>
                    <a:pt x="1602" y="2669"/>
                  </a:lnTo>
                  <a:lnTo>
                    <a:pt x="1504" y="2613"/>
                  </a:lnTo>
                  <a:lnTo>
                    <a:pt x="1491" y="2604"/>
                  </a:lnTo>
                  <a:lnTo>
                    <a:pt x="1483" y="2592"/>
                  </a:lnTo>
                  <a:lnTo>
                    <a:pt x="1477" y="2578"/>
                  </a:lnTo>
                  <a:lnTo>
                    <a:pt x="1475" y="2564"/>
                  </a:lnTo>
                  <a:lnTo>
                    <a:pt x="1477" y="2549"/>
                  </a:lnTo>
                  <a:lnTo>
                    <a:pt x="1483" y="2534"/>
                  </a:lnTo>
                  <a:lnTo>
                    <a:pt x="1492" y="2522"/>
                  </a:lnTo>
                  <a:lnTo>
                    <a:pt x="1504" y="2512"/>
                  </a:lnTo>
                  <a:lnTo>
                    <a:pt x="1517" y="2507"/>
                  </a:lnTo>
                  <a:lnTo>
                    <a:pt x="1532" y="2505"/>
                  </a:lnTo>
                  <a:lnTo>
                    <a:pt x="1547" y="2507"/>
                  </a:lnTo>
                  <a:lnTo>
                    <a:pt x="1561" y="2513"/>
                  </a:lnTo>
                  <a:lnTo>
                    <a:pt x="1659" y="2570"/>
                  </a:lnTo>
                  <a:lnTo>
                    <a:pt x="1698" y="2489"/>
                  </a:lnTo>
                  <a:lnTo>
                    <a:pt x="1732" y="2407"/>
                  </a:lnTo>
                  <a:lnTo>
                    <a:pt x="1761" y="2322"/>
                  </a:lnTo>
                  <a:lnTo>
                    <a:pt x="1784" y="2234"/>
                  </a:lnTo>
                  <a:lnTo>
                    <a:pt x="1803" y="2144"/>
                  </a:lnTo>
                  <a:lnTo>
                    <a:pt x="1815" y="2052"/>
                  </a:lnTo>
                  <a:lnTo>
                    <a:pt x="1823" y="1958"/>
                  </a:lnTo>
                  <a:lnTo>
                    <a:pt x="1709" y="1958"/>
                  </a:lnTo>
                  <a:lnTo>
                    <a:pt x="1690" y="1955"/>
                  </a:lnTo>
                  <a:lnTo>
                    <a:pt x="1675" y="1947"/>
                  </a:lnTo>
                  <a:lnTo>
                    <a:pt x="1662" y="1934"/>
                  </a:lnTo>
                  <a:lnTo>
                    <a:pt x="1654" y="1919"/>
                  </a:lnTo>
                  <a:lnTo>
                    <a:pt x="1652" y="1901"/>
                  </a:lnTo>
                  <a:lnTo>
                    <a:pt x="1654" y="1883"/>
                  </a:lnTo>
                  <a:lnTo>
                    <a:pt x="1662" y="1866"/>
                  </a:lnTo>
                  <a:lnTo>
                    <a:pt x="1675" y="1854"/>
                  </a:lnTo>
                  <a:lnTo>
                    <a:pt x="1690" y="1846"/>
                  </a:lnTo>
                  <a:lnTo>
                    <a:pt x="1709" y="1843"/>
                  </a:lnTo>
                  <a:lnTo>
                    <a:pt x="1823" y="1843"/>
                  </a:lnTo>
                  <a:lnTo>
                    <a:pt x="1815" y="1750"/>
                  </a:lnTo>
                  <a:lnTo>
                    <a:pt x="1803" y="1658"/>
                  </a:lnTo>
                  <a:lnTo>
                    <a:pt x="1784" y="1568"/>
                  </a:lnTo>
                  <a:lnTo>
                    <a:pt x="1761" y="1480"/>
                  </a:lnTo>
                  <a:lnTo>
                    <a:pt x="1732" y="1395"/>
                  </a:lnTo>
                  <a:lnTo>
                    <a:pt x="1698" y="1312"/>
                  </a:lnTo>
                  <a:lnTo>
                    <a:pt x="1659" y="1232"/>
                  </a:lnTo>
                  <a:lnTo>
                    <a:pt x="1561" y="1288"/>
                  </a:lnTo>
                  <a:lnTo>
                    <a:pt x="1547" y="1294"/>
                  </a:lnTo>
                  <a:lnTo>
                    <a:pt x="1532" y="1297"/>
                  </a:lnTo>
                  <a:lnTo>
                    <a:pt x="1517" y="1294"/>
                  </a:lnTo>
                  <a:lnTo>
                    <a:pt x="1504" y="1288"/>
                  </a:lnTo>
                  <a:lnTo>
                    <a:pt x="1492" y="1280"/>
                  </a:lnTo>
                  <a:lnTo>
                    <a:pt x="1483" y="1267"/>
                  </a:lnTo>
                  <a:lnTo>
                    <a:pt x="1477" y="1253"/>
                  </a:lnTo>
                  <a:lnTo>
                    <a:pt x="1475" y="1238"/>
                  </a:lnTo>
                  <a:lnTo>
                    <a:pt x="1477" y="1223"/>
                  </a:lnTo>
                  <a:lnTo>
                    <a:pt x="1482" y="1210"/>
                  </a:lnTo>
                  <a:lnTo>
                    <a:pt x="1491" y="1198"/>
                  </a:lnTo>
                  <a:lnTo>
                    <a:pt x="1504" y="1189"/>
                  </a:lnTo>
                  <a:lnTo>
                    <a:pt x="1601" y="1132"/>
                  </a:lnTo>
                  <a:lnTo>
                    <a:pt x="1550" y="1057"/>
                  </a:lnTo>
                  <a:lnTo>
                    <a:pt x="1494" y="984"/>
                  </a:lnTo>
                  <a:lnTo>
                    <a:pt x="1434" y="916"/>
                  </a:lnTo>
                  <a:lnTo>
                    <a:pt x="1370" y="851"/>
                  </a:lnTo>
                  <a:lnTo>
                    <a:pt x="1303" y="792"/>
                  </a:lnTo>
                  <a:lnTo>
                    <a:pt x="1231" y="735"/>
                  </a:lnTo>
                  <a:lnTo>
                    <a:pt x="1156" y="684"/>
                  </a:lnTo>
                  <a:lnTo>
                    <a:pt x="1100" y="782"/>
                  </a:lnTo>
                  <a:lnTo>
                    <a:pt x="1090" y="795"/>
                  </a:lnTo>
                  <a:lnTo>
                    <a:pt x="1078" y="803"/>
                  </a:lnTo>
                  <a:lnTo>
                    <a:pt x="1064" y="810"/>
                  </a:lnTo>
                  <a:lnTo>
                    <a:pt x="1050" y="812"/>
                  </a:lnTo>
                  <a:lnTo>
                    <a:pt x="1035" y="810"/>
                  </a:lnTo>
                  <a:lnTo>
                    <a:pt x="1021" y="803"/>
                  </a:lnTo>
                  <a:lnTo>
                    <a:pt x="1009" y="794"/>
                  </a:lnTo>
                  <a:lnTo>
                    <a:pt x="1000" y="782"/>
                  </a:lnTo>
                  <a:lnTo>
                    <a:pt x="994" y="769"/>
                  </a:lnTo>
                  <a:lnTo>
                    <a:pt x="992" y="754"/>
                  </a:lnTo>
                  <a:lnTo>
                    <a:pt x="994" y="739"/>
                  </a:lnTo>
                  <a:lnTo>
                    <a:pt x="1000" y="725"/>
                  </a:lnTo>
                  <a:lnTo>
                    <a:pt x="1057" y="626"/>
                  </a:lnTo>
                  <a:lnTo>
                    <a:pt x="978" y="588"/>
                  </a:lnTo>
                  <a:lnTo>
                    <a:pt x="896" y="554"/>
                  </a:lnTo>
                  <a:lnTo>
                    <a:pt x="813" y="525"/>
                  </a:lnTo>
                  <a:lnTo>
                    <a:pt x="727" y="501"/>
                  </a:lnTo>
                  <a:lnTo>
                    <a:pt x="639" y="483"/>
                  </a:lnTo>
                  <a:lnTo>
                    <a:pt x="550" y="470"/>
                  </a:lnTo>
                  <a:lnTo>
                    <a:pt x="458" y="463"/>
                  </a:lnTo>
                  <a:lnTo>
                    <a:pt x="458" y="576"/>
                  </a:lnTo>
                  <a:lnTo>
                    <a:pt x="455" y="594"/>
                  </a:lnTo>
                  <a:lnTo>
                    <a:pt x="446" y="610"/>
                  </a:lnTo>
                  <a:lnTo>
                    <a:pt x="434" y="622"/>
                  </a:lnTo>
                  <a:lnTo>
                    <a:pt x="418" y="630"/>
                  </a:lnTo>
                  <a:lnTo>
                    <a:pt x="401" y="634"/>
                  </a:lnTo>
                  <a:lnTo>
                    <a:pt x="382" y="630"/>
                  </a:lnTo>
                  <a:lnTo>
                    <a:pt x="366" y="622"/>
                  </a:lnTo>
                  <a:lnTo>
                    <a:pt x="354" y="610"/>
                  </a:lnTo>
                  <a:lnTo>
                    <a:pt x="345" y="594"/>
                  </a:lnTo>
                  <a:lnTo>
                    <a:pt x="343" y="576"/>
                  </a:lnTo>
                  <a:lnTo>
                    <a:pt x="343" y="462"/>
                  </a:lnTo>
                  <a:lnTo>
                    <a:pt x="317" y="464"/>
                  </a:lnTo>
                  <a:lnTo>
                    <a:pt x="290" y="465"/>
                  </a:lnTo>
                  <a:lnTo>
                    <a:pt x="229" y="470"/>
                  </a:lnTo>
                  <a:lnTo>
                    <a:pt x="148" y="482"/>
                  </a:lnTo>
                  <a:lnTo>
                    <a:pt x="69" y="497"/>
                  </a:lnTo>
                  <a:lnTo>
                    <a:pt x="54" y="500"/>
                  </a:lnTo>
                  <a:lnTo>
                    <a:pt x="39" y="496"/>
                  </a:lnTo>
                  <a:lnTo>
                    <a:pt x="27" y="490"/>
                  </a:lnTo>
                  <a:lnTo>
                    <a:pt x="15" y="481"/>
                  </a:lnTo>
                  <a:lnTo>
                    <a:pt x="6" y="469"/>
                  </a:lnTo>
                  <a:lnTo>
                    <a:pt x="1" y="455"/>
                  </a:lnTo>
                  <a:lnTo>
                    <a:pt x="0" y="439"/>
                  </a:lnTo>
                  <a:lnTo>
                    <a:pt x="2" y="424"/>
                  </a:lnTo>
                  <a:lnTo>
                    <a:pt x="8" y="411"/>
                  </a:lnTo>
                  <a:lnTo>
                    <a:pt x="17" y="400"/>
                  </a:lnTo>
                  <a:lnTo>
                    <a:pt x="30" y="391"/>
                  </a:lnTo>
                  <a:lnTo>
                    <a:pt x="44" y="385"/>
                  </a:lnTo>
                  <a:lnTo>
                    <a:pt x="136" y="368"/>
                  </a:lnTo>
                  <a:lnTo>
                    <a:pt x="229" y="355"/>
                  </a:lnTo>
                  <a:lnTo>
                    <a:pt x="229" y="288"/>
                  </a:lnTo>
                  <a:lnTo>
                    <a:pt x="142" y="288"/>
                  </a:lnTo>
                  <a:lnTo>
                    <a:pt x="114" y="285"/>
                  </a:lnTo>
                  <a:lnTo>
                    <a:pt x="87" y="276"/>
                  </a:lnTo>
                  <a:lnTo>
                    <a:pt x="62" y="263"/>
                  </a:lnTo>
                  <a:lnTo>
                    <a:pt x="41" y="246"/>
                  </a:lnTo>
                  <a:lnTo>
                    <a:pt x="23" y="224"/>
                  </a:lnTo>
                  <a:lnTo>
                    <a:pt x="11" y="200"/>
                  </a:lnTo>
                  <a:lnTo>
                    <a:pt x="3" y="173"/>
                  </a:lnTo>
                  <a:lnTo>
                    <a:pt x="0" y="145"/>
                  </a:lnTo>
                  <a:lnTo>
                    <a:pt x="3" y="115"/>
                  </a:lnTo>
                  <a:lnTo>
                    <a:pt x="11" y="88"/>
                  </a:lnTo>
                  <a:lnTo>
                    <a:pt x="23" y="64"/>
                  </a:lnTo>
                  <a:lnTo>
                    <a:pt x="41" y="42"/>
                  </a:lnTo>
                  <a:lnTo>
                    <a:pt x="62" y="25"/>
                  </a:lnTo>
                  <a:lnTo>
                    <a:pt x="87" y="12"/>
                  </a:lnTo>
                  <a:lnTo>
                    <a:pt x="114" y="3"/>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51"/>
            <p:cNvSpPr>
              <a:spLocks/>
            </p:cNvSpPr>
            <p:nvPr/>
          </p:nvSpPr>
          <p:spPr bwMode="auto">
            <a:xfrm>
              <a:off x="6597651" y="1903413"/>
              <a:ext cx="71438" cy="19050"/>
            </a:xfrm>
            <a:custGeom>
              <a:avLst/>
              <a:gdLst>
                <a:gd name="T0" fmla="*/ 57 w 401"/>
                <a:gd name="T1" fmla="*/ 0 h 116"/>
                <a:gd name="T2" fmla="*/ 344 w 401"/>
                <a:gd name="T3" fmla="*/ 0 h 116"/>
                <a:gd name="T4" fmla="*/ 362 w 401"/>
                <a:gd name="T5" fmla="*/ 4 h 116"/>
                <a:gd name="T6" fmla="*/ 377 w 401"/>
                <a:gd name="T7" fmla="*/ 12 h 116"/>
                <a:gd name="T8" fmla="*/ 390 w 401"/>
                <a:gd name="T9" fmla="*/ 24 h 116"/>
                <a:gd name="T10" fmla="*/ 398 w 401"/>
                <a:gd name="T11" fmla="*/ 40 h 116"/>
                <a:gd name="T12" fmla="*/ 401 w 401"/>
                <a:gd name="T13" fmla="*/ 58 h 116"/>
                <a:gd name="T14" fmla="*/ 398 w 401"/>
                <a:gd name="T15" fmla="*/ 76 h 116"/>
                <a:gd name="T16" fmla="*/ 390 w 401"/>
                <a:gd name="T17" fmla="*/ 92 h 116"/>
                <a:gd name="T18" fmla="*/ 377 w 401"/>
                <a:gd name="T19" fmla="*/ 104 h 116"/>
                <a:gd name="T20" fmla="*/ 362 w 401"/>
                <a:gd name="T21" fmla="*/ 112 h 116"/>
                <a:gd name="T22" fmla="*/ 344 w 401"/>
                <a:gd name="T23" fmla="*/ 116 h 116"/>
                <a:gd name="T24" fmla="*/ 57 w 401"/>
                <a:gd name="T25" fmla="*/ 116 h 116"/>
                <a:gd name="T26" fmla="*/ 39 w 401"/>
                <a:gd name="T27" fmla="*/ 112 h 116"/>
                <a:gd name="T28" fmla="*/ 23 w 401"/>
                <a:gd name="T29" fmla="*/ 104 h 116"/>
                <a:gd name="T30" fmla="*/ 11 w 401"/>
                <a:gd name="T31" fmla="*/ 92 h 116"/>
                <a:gd name="T32" fmla="*/ 2 w 401"/>
                <a:gd name="T33" fmla="*/ 76 h 116"/>
                <a:gd name="T34" fmla="*/ 0 w 401"/>
                <a:gd name="T35" fmla="*/ 58 h 116"/>
                <a:gd name="T36" fmla="*/ 2 w 401"/>
                <a:gd name="T37" fmla="*/ 40 h 116"/>
                <a:gd name="T38" fmla="*/ 11 w 401"/>
                <a:gd name="T39" fmla="*/ 24 h 116"/>
                <a:gd name="T40" fmla="*/ 23 w 401"/>
                <a:gd name="T41" fmla="*/ 12 h 116"/>
                <a:gd name="T42" fmla="*/ 39 w 401"/>
                <a:gd name="T43" fmla="*/ 4 h 116"/>
                <a:gd name="T44" fmla="*/ 57 w 401"/>
                <a:gd name="T4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116">
                  <a:moveTo>
                    <a:pt x="57" y="0"/>
                  </a:moveTo>
                  <a:lnTo>
                    <a:pt x="344" y="0"/>
                  </a:lnTo>
                  <a:lnTo>
                    <a:pt x="362" y="4"/>
                  </a:lnTo>
                  <a:lnTo>
                    <a:pt x="377" y="12"/>
                  </a:lnTo>
                  <a:lnTo>
                    <a:pt x="390" y="24"/>
                  </a:lnTo>
                  <a:lnTo>
                    <a:pt x="398" y="40"/>
                  </a:lnTo>
                  <a:lnTo>
                    <a:pt x="401" y="58"/>
                  </a:lnTo>
                  <a:lnTo>
                    <a:pt x="398" y="76"/>
                  </a:lnTo>
                  <a:lnTo>
                    <a:pt x="390" y="92"/>
                  </a:lnTo>
                  <a:lnTo>
                    <a:pt x="377" y="104"/>
                  </a:lnTo>
                  <a:lnTo>
                    <a:pt x="362" y="112"/>
                  </a:lnTo>
                  <a:lnTo>
                    <a:pt x="344" y="116"/>
                  </a:lnTo>
                  <a:lnTo>
                    <a:pt x="57" y="116"/>
                  </a:lnTo>
                  <a:lnTo>
                    <a:pt x="39" y="112"/>
                  </a:lnTo>
                  <a:lnTo>
                    <a:pt x="23" y="104"/>
                  </a:lnTo>
                  <a:lnTo>
                    <a:pt x="11" y="92"/>
                  </a:lnTo>
                  <a:lnTo>
                    <a:pt x="2" y="76"/>
                  </a:lnTo>
                  <a:lnTo>
                    <a:pt x="0" y="58"/>
                  </a:lnTo>
                  <a:lnTo>
                    <a:pt x="2" y="40"/>
                  </a:lnTo>
                  <a:lnTo>
                    <a:pt x="11" y="24"/>
                  </a:lnTo>
                  <a:lnTo>
                    <a:pt x="23" y="12"/>
                  </a:lnTo>
                  <a:lnTo>
                    <a:pt x="39" y="4"/>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52"/>
            <p:cNvSpPr>
              <a:spLocks/>
            </p:cNvSpPr>
            <p:nvPr/>
          </p:nvSpPr>
          <p:spPr bwMode="auto">
            <a:xfrm>
              <a:off x="6546851" y="1973263"/>
              <a:ext cx="122238" cy="20638"/>
            </a:xfrm>
            <a:custGeom>
              <a:avLst/>
              <a:gdLst>
                <a:gd name="T0" fmla="*/ 57 w 687"/>
                <a:gd name="T1" fmla="*/ 0 h 115"/>
                <a:gd name="T2" fmla="*/ 630 w 687"/>
                <a:gd name="T3" fmla="*/ 0 h 115"/>
                <a:gd name="T4" fmla="*/ 648 w 687"/>
                <a:gd name="T5" fmla="*/ 3 h 115"/>
                <a:gd name="T6" fmla="*/ 663 w 687"/>
                <a:gd name="T7" fmla="*/ 11 h 115"/>
                <a:gd name="T8" fmla="*/ 676 w 687"/>
                <a:gd name="T9" fmla="*/ 24 h 115"/>
                <a:gd name="T10" fmla="*/ 684 w 687"/>
                <a:gd name="T11" fmla="*/ 39 h 115"/>
                <a:gd name="T12" fmla="*/ 687 w 687"/>
                <a:gd name="T13" fmla="*/ 57 h 115"/>
                <a:gd name="T14" fmla="*/ 684 w 687"/>
                <a:gd name="T15" fmla="*/ 75 h 115"/>
                <a:gd name="T16" fmla="*/ 676 w 687"/>
                <a:gd name="T17" fmla="*/ 91 h 115"/>
                <a:gd name="T18" fmla="*/ 663 w 687"/>
                <a:gd name="T19" fmla="*/ 103 h 115"/>
                <a:gd name="T20" fmla="*/ 648 w 687"/>
                <a:gd name="T21" fmla="*/ 112 h 115"/>
                <a:gd name="T22" fmla="*/ 630 w 687"/>
                <a:gd name="T23" fmla="*/ 115 h 115"/>
                <a:gd name="T24" fmla="*/ 57 w 687"/>
                <a:gd name="T25" fmla="*/ 115 h 115"/>
                <a:gd name="T26" fmla="*/ 38 w 687"/>
                <a:gd name="T27" fmla="*/ 112 h 115"/>
                <a:gd name="T28" fmla="*/ 23 w 687"/>
                <a:gd name="T29" fmla="*/ 103 h 115"/>
                <a:gd name="T30" fmla="*/ 10 w 687"/>
                <a:gd name="T31" fmla="*/ 91 h 115"/>
                <a:gd name="T32" fmla="*/ 2 w 687"/>
                <a:gd name="T33" fmla="*/ 75 h 115"/>
                <a:gd name="T34" fmla="*/ 0 w 687"/>
                <a:gd name="T35" fmla="*/ 57 h 115"/>
                <a:gd name="T36" fmla="*/ 2 w 687"/>
                <a:gd name="T37" fmla="*/ 39 h 115"/>
                <a:gd name="T38" fmla="*/ 10 w 687"/>
                <a:gd name="T39" fmla="*/ 24 h 115"/>
                <a:gd name="T40" fmla="*/ 23 w 687"/>
                <a:gd name="T41" fmla="*/ 11 h 115"/>
                <a:gd name="T42" fmla="*/ 38 w 687"/>
                <a:gd name="T43" fmla="*/ 3 h 115"/>
                <a:gd name="T44" fmla="*/ 57 w 687"/>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7" h="115">
                  <a:moveTo>
                    <a:pt x="57" y="0"/>
                  </a:moveTo>
                  <a:lnTo>
                    <a:pt x="630" y="0"/>
                  </a:lnTo>
                  <a:lnTo>
                    <a:pt x="648" y="3"/>
                  </a:lnTo>
                  <a:lnTo>
                    <a:pt x="663" y="11"/>
                  </a:lnTo>
                  <a:lnTo>
                    <a:pt x="676" y="24"/>
                  </a:lnTo>
                  <a:lnTo>
                    <a:pt x="684" y="39"/>
                  </a:lnTo>
                  <a:lnTo>
                    <a:pt x="687" y="57"/>
                  </a:lnTo>
                  <a:lnTo>
                    <a:pt x="684" y="75"/>
                  </a:lnTo>
                  <a:lnTo>
                    <a:pt x="676" y="91"/>
                  </a:lnTo>
                  <a:lnTo>
                    <a:pt x="663" y="103"/>
                  </a:lnTo>
                  <a:lnTo>
                    <a:pt x="648" y="112"/>
                  </a:lnTo>
                  <a:lnTo>
                    <a:pt x="630" y="115"/>
                  </a:lnTo>
                  <a:lnTo>
                    <a:pt x="57" y="115"/>
                  </a:lnTo>
                  <a:lnTo>
                    <a:pt x="38" y="112"/>
                  </a:lnTo>
                  <a:lnTo>
                    <a:pt x="23" y="103"/>
                  </a:lnTo>
                  <a:lnTo>
                    <a:pt x="10" y="91"/>
                  </a:lnTo>
                  <a:lnTo>
                    <a:pt x="2" y="75"/>
                  </a:lnTo>
                  <a:lnTo>
                    <a:pt x="0" y="57"/>
                  </a:lnTo>
                  <a:lnTo>
                    <a:pt x="2" y="39"/>
                  </a:lnTo>
                  <a:lnTo>
                    <a:pt x="10" y="24"/>
                  </a:lnTo>
                  <a:lnTo>
                    <a:pt x="23" y="11"/>
                  </a:lnTo>
                  <a:lnTo>
                    <a:pt x="38" y="3"/>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53"/>
            <p:cNvSpPr>
              <a:spLocks/>
            </p:cNvSpPr>
            <p:nvPr/>
          </p:nvSpPr>
          <p:spPr bwMode="auto">
            <a:xfrm>
              <a:off x="6496051" y="2044701"/>
              <a:ext cx="173038" cy="20638"/>
            </a:xfrm>
            <a:custGeom>
              <a:avLst/>
              <a:gdLst>
                <a:gd name="T0" fmla="*/ 57 w 974"/>
                <a:gd name="T1" fmla="*/ 0 h 115"/>
                <a:gd name="T2" fmla="*/ 917 w 974"/>
                <a:gd name="T3" fmla="*/ 0 h 115"/>
                <a:gd name="T4" fmla="*/ 935 w 974"/>
                <a:gd name="T5" fmla="*/ 3 h 115"/>
                <a:gd name="T6" fmla="*/ 950 w 974"/>
                <a:gd name="T7" fmla="*/ 11 h 115"/>
                <a:gd name="T8" fmla="*/ 963 w 974"/>
                <a:gd name="T9" fmla="*/ 23 h 115"/>
                <a:gd name="T10" fmla="*/ 971 w 974"/>
                <a:gd name="T11" fmla="*/ 40 h 115"/>
                <a:gd name="T12" fmla="*/ 974 w 974"/>
                <a:gd name="T13" fmla="*/ 57 h 115"/>
                <a:gd name="T14" fmla="*/ 971 w 974"/>
                <a:gd name="T15" fmla="*/ 75 h 115"/>
                <a:gd name="T16" fmla="*/ 963 w 974"/>
                <a:gd name="T17" fmla="*/ 91 h 115"/>
                <a:gd name="T18" fmla="*/ 950 w 974"/>
                <a:gd name="T19" fmla="*/ 103 h 115"/>
                <a:gd name="T20" fmla="*/ 935 w 974"/>
                <a:gd name="T21" fmla="*/ 112 h 115"/>
                <a:gd name="T22" fmla="*/ 917 w 974"/>
                <a:gd name="T23" fmla="*/ 115 h 115"/>
                <a:gd name="T24" fmla="*/ 57 w 974"/>
                <a:gd name="T25" fmla="*/ 115 h 115"/>
                <a:gd name="T26" fmla="*/ 39 w 974"/>
                <a:gd name="T27" fmla="*/ 112 h 115"/>
                <a:gd name="T28" fmla="*/ 23 w 974"/>
                <a:gd name="T29" fmla="*/ 103 h 115"/>
                <a:gd name="T30" fmla="*/ 11 w 974"/>
                <a:gd name="T31" fmla="*/ 91 h 115"/>
                <a:gd name="T32" fmla="*/ 2 w 974"/>
                <a:gd name="T33" fmla="*/ 75 h 115"/>
                <a:gd name="T34" fmla="*/ 0 w 974"/>
                <a:gd name="T35" fmla="*/ 57 h 115"/>
                <a:gd name="T36" fmla="*/ 2 w 974"/>
                <a:gd name="T37" fmla="*/ 40 h 115"/>
                <a:gd name="T38" fmla="*/ 11 w 974"/>
                <a:gd name="T39" fmla="*/ 23 h 115"/>
                <a:gd name="T40" fmla="*/ 23 w 974"/>
                <a:gd name="T41" fmla="*/ 11 h 115"/>
                <a:gd name="T42" fmla="*/ 39 w 974"/>
                <a:gd name="T43" fmla="*/ 3 h 115"/>
                <a:gd name="T44" fmla="*/ 57 w 974"/>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4" h="115">
                  <a:moveTo>
                    <a:pt x="57" y="0"/>
                  </a:moveTo>
                  <a:lnTo>
                    <a:pt x="917" y="0"/>
                  </a:lnTo>
                  <a:lnTo>
                    <a:pt x="935" y="3"/>
                  </a:lnTo>
                  <a:lnTo>
                    <a:pt x="950" y="11"/>
                  </a:lnTo>
                  <a:lnTo>
                    <a:pt x="963" y="23"/>
                  </a:lnTo>
                  <a:lnTo>
                    <a:pt x="971" y="40"/>
                  </a:lnTo>
                  <a:lnTo>
                    <a:pt x="974" y="57"/>
                  </a:lnTo>
                  <a:lnTo>
                    <a:pt x="971" y="75"/>
                  </a:lnTo>
                  <a:lnTo>
                    <a:pt x="963" y="91"/>
                  </a:lnTo>
                  <a:lnTo>
                    <a:pt x="950" y="103"/>
                  </a:lnTo>
                  <a:lnTo>
                    <a:pt x="935" y="112"/>
                  </a:lnTo>
                  <a:lnTo>
                    <a:pt x="917" y="115"/>
                  </a:lnTo>
                  <a:lnTo>
                    <a:pt x="57" y="115"/>
                  </a:lnTo>
                  <a:lnTo>
                    <a:pt x="39" y="112"/>
                  </a:lnTo>
                  <a:lnTo>
                    <a:pt x="23" y="103"/>
                  </a:lnTo>
                  <a:lnTo>
                    <a:pt x="11" y="91"/>
                  </a:lnTo>
                  <a:lnTo>
                    <a:pt x="2" y="75"/>
                  </a:lnTo>
                  <a:lnTo>
                    <a:pt x="0" y="57"/>
                  </a:lnTo>
                  <a:lnTo>
                    <a:pt x="2" y="40"/>
                  </a:lnTo>
                  <a:lnTo>
                    <a:pt x="11" y="23"/>
                  </a:lnTo>
                  <a:lnTo>
                    <a:pt x="23" y="11"/>
                  </a:lnTo>
                  <a:lnTo>
                    <a:pt x="39" y="3"/>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54"/>
            <p:cNvSpPr>
              <a:spLocks/>
            </p:cNvSpPr>
            <p:nvPr/>
          </p:nvSpPr>
          <p:spPr bwMode="auto">
            <a:xfrm>
              <a:off x="6456363" y="2116138"/>
              <a:ext cx="212725" cy="20638"/>
            </a:xfrm>
            <a:custGeom>
              <a:avLst/>
              <a:gdLst>
                <a:gd name="T0" fmla="*/ 57 w 1203"/>
                <a:gd name="T1" fmla="*/ 0 h 115"/>
                <a:gd name="T2" fmla="*/ 1146 w 1203"/>
                <a:gd name="T3" fmla="*/ 0 h 115"/>
                <a:gd name="T4" fmla="*/ 1164 w 1203"/>
                <a:gd name="T5" fmla="*/ 3 h 115"/>
                <a:gd name="T6" fmla="*/ 1179 w 1203"/>
                <a:gd name="T7" fmla="*/ 12 h 115"/>
                <a:gd name="T8" fmla="*/ 1192 w 1203"/>
                <a:gd name="T9" fmla="*/ 24 h 115"/>
                <a:gd name="T10" fmla="*/ 1200 w 1203"/>
                <a:gd name="T11" fmla="*/ 40 h 115"/>
                <a:gd name="T12" fmla="*/ 1203 w 1203"/>
                <a:gd name="T13" fmla="*/ 58 h 115"/>
                <a:gd name="T14" fmla="*/ 1200 w 1203"/>
                <a:gd name="T15" fmla="*/ 75 h 115"/>
                <a:gd name="T16" fmla="*/ 1192 w 1203"/>
                <a:gd name="T17" fmla="*/ 92 h 115"/>
                <a:gd name="T18" fmla="*/ 1179 w 1203"/>
                <a:gd name="T19" fmla="*/ 104 h 115"/>
                <a:gd name="T20" fmla="*/ 1164 w 1203"/>
                <a:gd name="T21" fmla="*/ 112 h 115"/>
                <a:gd name="T22" fmla="*/ 1146 w 1203"/>
                <a:gd name="T23" fmla="*/ 115 h 115"/>
                <a:gd name="T24" fmla="*/ 57 w 1203"/>
                <a:gd name="T25" fmla="*/ 115 h 115"/>
                <a:gd name="T26" fmla="*/ 39 w 1203"/>
                <a:gd name="T27" fmla="*/ 112 h 115"/>
                <a:gd name="T28" fmla="*/ 23 w 1203"/>
                <a:gd name="T29" fmla="*/ 104 h 115"/>
                <a:gd name="T30" fmla="*/ 10 w 1203"/>
                <a:gd name="T31" fmla="*/ 92 h 115"/>
                <a:gd name="T32" fmla="*/ 3 w 1203"/>
                <a:gd name="T33" fmla="*/ 75 h 115"/>
                <a:gd name="T34" fmla="*/ 0 w 1203"/>
                <a:gd name="T35" fmla="*/ 58 h 115"/>
                <a:gd name="T36" fmla="*/ 3 w 1203"/>
                <a:gd name="T37" fmla="*/ 40 h 115"/>
                <a:gd name="T38" fmla="*/ 10 w 1203"/>
                <a:gd name="T39" fmla="*/ 24 h 115"/>
                <a:gd name="T40" fmla="*/ 23 w 1203"/>
                <a:gd name="T41" fmla="*/ 12 h 115"/>
                <a:gd name="T42" fmla="*/ 39 w 1203"/>
                <a:gd name="T43" fmla="*/ 3 h 115"/>
                <a:gd name="T44" fmla="*/ 57 w 1203"/>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3" h="115">
                  <a:moveTo>
                    <a:pt x="57" y="0"/>
                  </a:moveTo>
                  <a:lnTo>
                    <a:pt x="1146" y="0"/>
                  </a:lnTo>
                  <a:lnTo>
                    <a:pt x="1164" y="3"/>
                  </a:lnTo>
                  <a:lnTo>
                    <a:pt x="1179" y="12"/>
                  </a:lnTo>
                  <a:lnTo>
                    <a:pt x="1192" y="24"/>
                  </a:lnTo>
                  <a:lnTo>
                    <a:pt x="1200" y="40"/>
                  </a:lnTo>
                  <a:lnTo>
                    <a:pt x="1203" y="58"/>
                  </a:lnTo>
                  <a:lnTo>
                    <a:pt x="1200" y="75"/>
                  </a:lnTo>
                  <a:lnTo>
                    <a:pt x="1192" y="92"/>
                  </a:lnTo>
                  <a:lnTo>
                    <a:pt x="1179" y="104"/>
                  </a:lnTo>
                  <a:lnTo>
                    <a:pt x="1164" y="112"/>
                  </a:lnTo>
                  <a:lnTo>
                    <a:pt x="1146" y="115"/>
                  </a:lnTo>
                  <a:lnTo>
                    <a:pt x="57" y="115"/>
                  </a:lnTo>
                  <a:lnTo>
                    <a:pt x="39" y="112"/>
                  </a:lnTo>
                  <a:lnTo>
                    <a:pt x="23" y="104"/>
                  </a:lnTo>
                  <a:lnTo>
                    <a:pt x="10" y="92"/>
                  </a:lnTo>
                  <a:lnTo>
                    <a:pt x="3" y="75"/>
                  </a:lnTo>
                  <a:lnTo>
                    <a:pt x="0" y="58"/>
                  </a:lnTo>
                  <a:lnTo>
                    <a:pt x="3" y="40"/>
                  </a:lnTo>
                  <a:lnTo>
                    <a:pt x="10" y="24"/>
                  </a:lnTo>
                  <a:lnTo>
                    <a:pt x="23" y="12"/>
                  </a:lnTo>
                  <a:lnTo>
                    <a:pt x="39" y="3"/>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55"/>
            <p:cNvSpPr>
              <a:spLocks/>
            </p:cNvSpPr>
            <p:nvPr/>
          </p:nvSpPr>
          <p:spPr bwMode="auto">
            <a:xfrm>
              <a:off x="6516688" y="2187576"/>
              <a:ext cx="152400" cy="20638"/>
            </a:xfrm>
            <a:custGeom>
              <a:avLst/>
              <a:gdLst>
                <a:gd name="T0" fmla="*/ 57 w 859"/>
                <a:gd name="T1" fmla="*/ 0 h 115"/>
                <a:gd name="T2" fmla="*/ 802 w 859"/>
                <a:gd name="T3" fmla="*/ 0 h 115"/>
                <a:gd name="T4" fmla="*/ 820 w 859"/>
                <a:gd name="T5" fmla="*/ 3 h 115"/>
                <a:gd name="T6" fmla="*/ 835 w 859"/>
                <a:gd name="T7" fmla="*/ 12 h 115"/>
                <a:gd name="T8" fmla="*/ 848 w 859"/>
                <a:gd name="T9" fmla="*/ 24 h 115"/>
                <a:gd name="T10" fmla="*/ 856 w 859"/>
                <a:gd name="T11" fmla="*/ 40 h 115"/>
                <a:gd name="T12" fmla="*/ 859 w 859"/>
                <a:gd name="T13" fmla="*/ 58 h 115"/>
                <a:gd name="T14" fmla="*/ 856 w 859"/>
                <a:gd name="T15" fmla="*/ 76 h 115"/>
                <a:gd name="T16" fmla="*/ 848 w 859"/>
                <a:gd name="T17" fmla="*/ 91 h 115"/>
                <a:gd name="T18" fmla="*/ 835 w 859"/>
                <a:gd name="T19" fmla="*/ 104 h 115"/>
                <a:gd name="T20" fmla="*/ 820 w 859"/>
                <a:gd name="T21" fmla="*/ 112 h 115"/>
                <a:gd name="T22" fmla="*/ 802 w 859"/>
                <a:gd name="T23" fmla="*/ 115 h 115"/>
                <a:gd name="T24" fmla="*/ 57 w 859"/>
                <a:gd name="T25" fmla="*/ 115 h 115"/>
                <a:gd name="T26" fmla="*/ 38 w 859"/>
                <a:gd name="T27" fmla="*/ 112 h 115"/>
                <a:gd name="T28" fmla="*/ 23 w 859"/>
                <a:gd name="T29" fmla="*/ 104 h 115"/>
                <a:gd name="T30" fmla="*/ 10 w 859"/>
                <a:gd name="T31" fmla="*/ 91 h 115"/>
                <a:gd name="T32" fmla="*/ 3 w 859"/>
                <a:gd name="T33" fmla="*/ 76 h 115"/>
                <a:gd name="T34" fmla="*/ 0 w 859"/>
                <a:gd name="T35" fmla="*/ 58 h 115"/>
                <a:gd name="T36" fmla="*/ 3 w 859"/>
                <a:gd name="T37" fmla="*/ 40 h 115"/>
                <a:gd name="T38" fmla="*/ 10 w 859"/>
                <a:gd name="T39" fmla="*/ 24 h 115"/>
                <a:gd name="T40" fmla="*/ 23 w 859"/>
                <a:gd name="T41" fmla="*/ 12 h 115"/>
                <a:gd name="T42" fmla="*/ 38 w 859"/>
                <a:gd name="T43" fmla="*/ 3 h 115"/>
                <a:gd name="T44" fmla="*/ 57 w 859"/>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9" h="115">
                  <a:moveTo>
                    <a:pt x="57" y="0"/>
                  </a:moveTo>
                  <a:lnTo>
                    <a:pt x="802" y="0"/>
                  </a:lnTo>
                  <a:lnTo>
                    <a:pt x="820" y="3"/>
                  </a:lnTo>
                  <a:lnTo>
                    <a:pt x="835" y="12"/>
                  </a:lnTo>
                  <a:lnTo>
                    <a:pt x="848" y="24"/>
                  </a:lnTo>
                  <a:lnTo>
                    <a:pt x="856" y="40"/>
                  </a:lnTo>
                  <a:lnTo>
                    <a:pt x="859" y="58"/>
                  </a:lnTo>
                  <a:lnTo>
                    <a:pt x="856" y="76"/>
                  </a:lnTo>
                  <a:lnTo>
                    <a:pt x="848" y="91"/>
                  </a:lnTo>
                  <a:lnTo>
                    <a:pt x="835" y="104"/>
                  </a:lnTo>
                  <a:lnTo>
                    <a:pt x="820" y="112"/>
                  </a:lnTo>
                  <a:lnTo>
                    <a:pt x="802" y="115"/>
                  </a:lnTo>
                  <a:lnTo>
                    <a:pt x="57" y="115"/>
                  </a:lnTo>
                  <a:lnTo>
                    <a:pt x="38" y="112"/>
                  </a:lnTo>
                  <a:lnTo>
                    <a:pt x="23" y="104"/>
                  </a:lnTo>
                  <a:lnTo>
                    <a:pt x="10" y="91"/>
                  </a:lnTo>
                  <a:lnTo>
                    <a:pt x="3" y="76"/>
                  </a:lnTo>
                  <a:lnTo>
                    <a:pt x="0" y="58"/>
                  </a:lnTo>
                  <a:lnTo>
                    <a:pt x="3" y="40"/>
                  </a:lnTo>
                  <a:lnTo>
                    <a:pt x="10" y="24"/>
                  </a:lnTo>
                  <a:lnTo>
                    <a:pt x="23" y="12"/>
                  </a:lnTo>
                  <a:lnTo>
                    <a:pt x="38" y="3"/>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56"/>
            <p:cNvSpPr>
              <a:spLocks/>
            </p:cNvSpPr>
            <p:nvPr/>
          </p:nvSpPr>
          <p:spPr bwMode="auto">
            <a:xfrm>
              <a:off x="6577013" y="2259013"/>
              <a:ext cx="92075" cy="19050"/>
            </a:xfrm>
            <a:custGeom>
              <a:avLst/>
              <a:gdLst>
                <a:gd name="T0" fmla="*/ 57 w 515"/>
                <a:gd name="T1" fmla="*/ 0 h 116"/>
                <a:gd name="T2" fmla="*/ 458 w 515"/>
                <a:gd name="T3" fmla="*/ 0 h 116"/>
                <a:gd name="T4" fmla="*/ 476 w 515"/>
                <a:gd name="T5" fmla="*/ 4 h 116"/>
                <a:gd name="T6" fmla="*/ 491 w 515"/>
                <a:gd name="T7" fmla="*/ 12 h 116"/>
                <a:gd name="T8" fmla="*/ 504 w 515"/>
                <a:gd name="T9" fmla="*/ 24 h 116"/>
                <a:gd name="T10" fmla="*/ 512 w 515"/>
                <a:gd name="T11" fmla="*/ 40 h 116"/>
                <a:gd name="T12" fmla="*/ 515 w 515"/>
                <a:gd name="T13" fmla="*/ 58 h 116"/>
                <a:gd name="T14" fmla="*/ 512 w 515"/>
                <a:gd name="T15" fmla="*/ 76 h 116"/>
                <a:gd name="T16" fmla="*/ 504 w 515"/>
                <a:gd name="T17" fmla="*/ 92 h 116"/>
                <a:gd name="T18" fmla="*/ 491 w 515"/>
                <a:gd name="T19" fmla="*/ 104 h 116"/>
                <a:gd name="T20" fmla="*/ 476 w 515"/>
                <a:gd name="T21" fmla="*/ 112 h 116"/>
                <a:gd name="T22" fmla="*/ 458 w 515"/>
                <a:gd name="T23" fmla="*/ 116 h 116"/>
                <a:gd name="T24" fmla="*/ 57 w 515"/>
                <a:gd name="T25" fmla="*/ 116 h 116"/>
                <a:gd name="T26" fmla="*/ 38 w 515"/>
                <a:gd name="T27" fmla="*/ 112 h 116"/>
                <a:gd name="T28" fmla="*/ 22 w 515"/>
                <a:gd name="T29" fmla="*/ 104 h 116"/>
                <a:gd name="T30" fmla="*/ 10 w 515"/>
                <a:gd name="T31" fmla="*/ 92 h 116"/>
                <a:gd name="T32" fmla="*/ 3 w 515"/>
                <a:gd name="T33" fmla="*/ 76 h 116"/>
                <a:gd name="T34" fmla="*/ 0 w 515"/>
                <a:gd name="T35" fmla="*/ 58 h 116"/>
                <a:gd name="T36" fmla="*/ 3 w 515"/>
                <a:gd name="T37" fmla="*/ 40 h 116"/>
                <a:gd name="T38" fmla="*/ 10 w 515"/>
                <a:gd name="T39" fmla="*/ 24 h 116"/>
                <a:gd name="T40" fmla="*/ 22 w 515"/>
                <a:gd name="T41" fmla="*/ 12 h 116"/>
                <a:gd name="T42" fmla="*/ 38 w 515"/>
                <a:gd name="T43" fmla="*/ 4 h 116"/>
                <a:gd name="T44" fmla="*/ 57 w 515"/>
                <a:gd name="T4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5" h="116">
                  <a:moveTo>
                    <a:pt x="57" y="0"/>
                  </a:moveTo>
                  <a:lnTo>
                    <a:pt x="458" y="0"/>
                  </a:lnTo>
                  <a:lnTo>
                    <a:pt x="476" y="4"/>
                  </a:lnTo>
                  <a:lnTo>
                    <a:pt x="491" y="12"/>
                  </a:lnTo>
                  <a:lnTo>
                    <a:pt x="504" y="24"/>
                  </a:lnTo>
                  <a:lnTo>
                    <a:pt x="512" y="40"/>
                  </a:lnTo>
                  <a:lnTo>
                    <a:pt x="515" y="58"/>
                  </a:lnTo>
                  <a:lnTo>
                    <a:pt x="512" y="76"/>
                  </a:lnTo>
                  <a:lnTo>
                    <a:pt x="504" y="92"/>
                  </a:lnTo>
                  <a:lnTo>
                    <a:pt x="491" y="104"/>
                  </a:lnTo>
                  <a:lnTo>
                    <a:pt x="476" y="112"/>
                  </a:lnTo>
                  <a:lnTo>
                    <a:pt x="458" y="116"/>
                  </a:lnTo>
                  <a:lnTo>
                    <a:pt x="57" y="116"/>
                  </a:lnTo>
                  <a:lnTo>
                    <a:pt x="38" y="112"/>
                  </a:lnTo>
                  <a:lnTo>
                    <a:pt x="22" y="104"/>
                  </a:lnTo>
                  <a:lnTo>
                    <a:pt x="10" y="92"/>
                  </a:lnTo>
                  <a:lnTo>
                    <a:pt x="3" y="76"/>
                  </a:lnTo>
                  <a:lnTo>
                    <a:pt x="0" y="58"/>
                  </a:lnTo>
                  <a:lnTo>
                    <a:pt x="3" y="40"/>
                  </a:lnTo>
                  <a:lnTo>
                    <a:pt x="10" y="24"/>
                  </a:lnTo>
                  <a:lnTo>
                    <a:pt x="22" y="12"/>
                  </a:lnTo>
                  <a:lnTo>
                    <a:pt x="38" y="4"/>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4" name="Picture 33">
            <a:extLst>
              <a:ext uri="{FF2B5EF4-FFF2-40B4-BE49-F238E27FC236}">
                <a16:creationId xmlns:a16="http://schemas.microsoft.com/office/drawing/2014/main" id="{0F815589-9085-43CB-B33E-082AEC19F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892959" y="2610724"/>
            <a:ext cx="632100" cy="652230"/>
          </a:xfrm>
          <a:prstGeom prst="rect">
            <a:avLst/>
          </a:prstGeom>
        </p:spPr>
      </p:pic>
      <p:pic>
        <p:nvPicPr>
          <p:cNvPr id="37" name="Picture 36">
            <a:extLst>
              <a:ext uri="{FF2B5EF4-FFF2-40B4-BE49-F238E27FC236}">
                <a16:creationId xmlns:a16="http://schemas.microsoft.com/office/drawing/2014/main" id="{1A651ED8-1E80-418D-900B-D832EC8A3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125" y="3677827"/>
            <a:ext cx="654910" cy="675767"/>
          </a:xfrm>
          <a:prstGeom prst="rect">
            <a:avLst/>
          </a:prstGeom>
        </p:spPr>
      </p:pic>
      <p:pic>
        <p:nvPicPr>
          <p:cNvPr id="38" name="Picture 37">
            <a:extLst>
              <a:ext uri="{FF2B5EF4-FFF2-40B4-BE49-F238E27FC236}">
                <a16:creationId xmlns:a16="http://schemas.microsoft.com/office/drawing/2014/main" id="{E0D6CD32-30D1-44C2-8991-B76B9F38F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2092" y="804097"/>
            <a:ext cx="2149901" cy="4655919"/>
          </a:xfrm>
          <a:prstGeom prst="rect">
            <a:avLst/>
          </a:prstGeom>
        </p:spPr>
      </p:pic>
      <p:pic>
        <p:nvPicPr>
          <p:cNvPr id="39" name="Picture 38">
            <a:extLst>
              <a:ext uri="{FF2B5EF4-FFF2-40B4-BE49-F238E27FC236}">
                <a16:creationId xmlns:a16="http://schemas.microsoft.com/office/drawing/2014/main" id="{19A991EB-BE4D-4A93-A2FB-AC1CB99785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1560452"/>
            <a:ext cx="630298" cy="630298"/>
          </a:xfrm>
          <a:prstGeom prst="rect">
            <a:avLst/>
          </a:prstGeom>
        </p:spPr>
      </p:pic>
    </p:spTree>
    <p:extLst>
      <p:ext uri="{BB962C8B-B14F-4D97-AF65-F5344CB8AC3E}">
        <p14:creationId xmlns:p14="http://schemas.microsoft.com/office/powerpoint/2010/main" val="731451711"/>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barn(inVertical)">
                                      <p:cBhvr>
                                        <p:cTn id="23" dur="500"/>
                                        <p:tgtEl>
                                          <p:spTgt spid="85"/>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124"/>
                                        </p:tgtEl>
                                        <p:attrNameLst>
                                          <p:attrName>style.visibility</p:attrName>
                                        </p:attrNameLst>
                                      </p:cBhvr>
                                      <p:to>
                                        <p:strVal val="visible"/>
                                      </p:to>
                                    </p:set>
                                    <p:anim calcmode="lin" valueType="num">
                                      <p:cBhvr>
                                        <p:cTn id="33" dur="500" fill="hold"/>
                                        <p:tgtEl>
                                          <p:spTgt spid="124"/>
                                        </p:tgtEl>
                                        <p:attrNameLst>
                                          <p:attrName>ppt_w</p:attrName>
                                        </p:attrNameLst>
                                      </p:cBhvr>
                                      <p:tavLst>
                                        <p:tav tm="0">
                                          <p:val>
                                            <p:fltVal val="0"/>
                                          </p:val>
                                        </p:tav>
                                        <p:tav tm="100000">
                                          <p:val>
                                            <p:strVal val="#ppt_w"/>
                                          </p:val>
                                        </p:tav>
                                      </p:tavLst>
                                    </p:anim>
                                    <p:anim calcmode="lin" valueType="num">
                                      <p:cBhvr>
                                        <p:cTn id="34" dur="500" fill="hold"/>
                                        <p:tgtEl>
                                          <p:spTgt spid="124"/>
                                        </p:tgtEl>
                                        <p:attrNameLst>
                                          <p:attrName>ppt_h</p:attrName>
                                        </p:attrNameLst>
                                      </p:cBhvr>
                                      <p:tavLst>
                                        <p:tav tm="0">
                                          <p:val>
                                            <p:fltVal val="0"/>
                                          </p:val>
                                        </p:tav>
                                        <p:tav tm="100000">
                                          <p:val>
                                            <p:strVal val="#ppt_h"/>
                                          </p:val>
                                        </p:tav>
                                      </p:tavLst>
                                    </p:anim>
                                    <p:animEffect transition="in" filter="fade">
                                      <p:cBhvr>
                                        <p:cTn id="35" dur="500"/>
                                        <p:tgtEl>
                                          <p:spTgt spid="1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barn(inVertical)">
                                      <p:cBhvr>
                                        <p:cTn id="38" dur="500"/>
                                        <p:tgtEl>
                                          <p:spTgt spid="104"/>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127"/>
                                        </p:tgtEl>
                                        <p:attrNameLst>
                                          <p:attrName>style.visibility</p:attrName>
                                        </p:attrNameLst>
                                      </p:cBhvr>
                                      <p:to>
                                        <p:strVal val="visible"/>
                                      </p:to>
                                    </p:set>
                                    <p:anim calcmode="lin" valueType="num">
                                      <p:cBhvr>
                                        <p:cTn id="42" dur="500" fill="hold"/>
                                        <p:tgtEl>
                                          <p:spTgt spid="127"/>
                                        </p:tgtEl>
                                        <p:attrNameLst>
                                          <p:attrName>ppt_w</p:attrName>
                                        </p:attrNameLst>
                                      </p:cBhvr>
                                      <p:tavLst>
                                        <p:tav tm="0">
                                          <p:val>
                                            <p:fltVal val="0"/>
                                          </p:val>
                                        </p:tav>
                                        <p:tav tm="100000">
                                          <p:val>
                                            <p:strVal val="#ppt_w"/>
                                          </p:val>
                                        </p:tav>
                                      </p:tavLst>
                                    </p:anim>
                                    <p:anim calcmode="lin" valueType="num">
                                      <p:cBhvr>
                                        <p:cTn id="43" dur="500" fill="hold"/>
                                        <p:tgtEl>
                                          <p:spTgt spid="127"/>
                                        </p:tgtEl>
                                        <p:attrNameLst>
                                          <p:attrName>ppt_h</p:attrName>
                                        </p:attrNameLst>
                                      </p:cBhvr>
                                      <p:tavLst>
                                        <p:tav tm="0">
                                          <p:val>
                                            <p:fltVal val="0"/>
                                          </p:val>
                                        </p:tav>
                                        <p:tav tm="100000">
                                          <p:val>
                                            <p:strVal val="#ppt_h"/>
                                          </p:val>
                                        </p:tav>
                                      </p:tavLst>
                                    </p:anim>
                                    <p:animEffect transition="in" filter="fade">
                                      <p:cBhvr>
                                        <p:cTn id="44" dur="500"/>
                                        <p:tgtEl>
                                          <p:spTgt spid="127"/>
                                        </p:tgtEl>
                                      </p:cBhvr>
                                    </p:animEffect>
                                  </p:childTnLst>
                                </p:cTn>
                              </p:par>
                              <p:par>
                                <p:cTn id="45" presetID="16" presetClass="entr" presetSubtype="21"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par>
                                <p:cTn id="48" presetID="16" presetClass="entr" presetSubtype="21"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5" grpId="0"/>
      <p:bldP spid="1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pic>
        <p:nvPicPr>
          <p:cNvPr id="37" name="Picture 36">
            <a:extLst>
              <a:ext uri="{FF2B5EF4-FFF2-40B4-BE49-F238E27FC236}">
                <a16:creationId xmlns:a16="http://schemas.microsoft.com/office/drawing/2014/main" id="{30C35908-F36C-4C8F-8A22-F6CC86647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5501" y="892067"/>
            <a:ext cx="2009037" cy="4086425"/>
          </a:xfrm>
          <a:prstGeom prst="rect">
            <a:avLst/>
          </a:prstGeom>
        </p:spPr>
      </p:pic>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a:off x="5456340" y="1348688"/>
            <a:ext cx="1584549" cy="651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Sign out</a:t>
            </a:r>
          </a:p>
        </p:txBody>
      </p:sp>
      <p:sp>
        <p:nvSpPr>
          <p:cNvPr id="2" name="TextBox 1">
            <a:extLst>
              <a:ext uri="{FF2B5EF4-FFF2-40B4-BE49-F238E27FC236}">
                <a16:creationId xmlns:a16="http://schemas.microsoft.com/office/drawing/2014/main" id="{20FCA6DC-5CEE-4BC3-A16E-5741BF5D3F86}"/>
              </a:ext>
            </a:extLst>
          </p:cNvPr>
          <p:cNvSpPr txBox="1"/>
          <p:nvPr/>
        </p:nvSpPr>
        <p:spPr>
          <a:xfrm>
            <a:off x="5860196" y="2396683"/>
            <a:ext cx="2361386" cy="769441"/>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Sign out</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Logout option for the customer when he needs a long break or other personal issues, he can log out of the app. At any time.</a:t>
            </a:r>
            <a:endParaRPr lang="fr-FR" sz="1000" dirty="0">
              <a:solidFill>
                <a:schemeClr val="tx1"/>
              </a:solidFill>
              <a:latin typeface="+mj-lt"/>
            </a:endParaRPr>
          </a:p>
        </p:txBody>
      </p:sp>
      <p:cxnSp>
        <p:nvCxnSpPr>
          <p:cNvPr id="41" name="Straight Connector 40">
            <a:extLst>
              <a:ext uri="{FF2B5EF4-FFF2-40B4-BE49-F238E27FC236}">
                <a16:creationId xmlns:a16="http://schemas.microsoft.com/office/drawing/2014/main" id="{A418A2DC-EC1B-4C21-92CC-C3E5BE531112}"/>
              </a:ext>
            </a:extLst>
          </p:cNvPr>
          <p:cNvCxnSpPr>
            <a:cxnSpLocks/>
          </p:cNvCxnSpPr>
          <p:nvPr/>
        </p:nvCxnSpPr>
        <p:spPr>
          <a:xfrm>
            <a:off x="7061270" y="1348688"/>
            <a:ext cx="0" cy="847629"/>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632CDB3-D03E-4098-B48C-D0432C722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7729" y="1130224"/>
            <a:ext cx="1899984" cy="3626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6401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435157" y="-1810546"/>
            <a:ext cx="401651" cy="4367532"/>
          </a:xfrm>
          <a:prstGeom prst="rect">
            <a:avLst/>
          </a:prstGeom>
          <a:solidFill>
            <a:srgbClr val="F7D6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New version</a:t>
            </a:r>
          </a:p>
        </p:txBody>
      </p:sp>
      <p:sp>
        <p:nvSpPr>
          <p:cNvPr id="17" name="Arrow: Right 16">
            <a:extLst>
              <a:ext uri="{FF2B5EF4-FFF2-40B4-BE49-F238E27FC236}">
                <a16:creationId xmlns:a16="http://schemas.microsoft.com/office/drawing/2014/main" id="{50E4865D-621C-4547-A04A-1B48088C8CC8}"/>
              </a:ext>
            </a:extLst>
          </p:cNvPr>
          <p:cNvSpPr/>
          <p:nvPr/>
        </p:nvSpPr>
        <p:spPr>
          <a:xfrm>
            <a:off x="2356030" y="2433469"/>
            <a:ext cx="279702" cy="20537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18" name="Arrow: Right 17">
            <a:extLst>
              <a:ext uri="{FF2B5EF4-FFF2-40B4-BE49-F238E27FC236}">
                <a16:creationId xmlns:a16="http://schemas.microsoft.com/office/drawing/2014/main" id="{9CC03F7F-8F84-4D2B-B571-C759587CC622}"/>
              </a:ext>
            </a:extLst>
          </p:cNvPr>
          <p:cNvSpPr/>
          <p:nvPr/>
        </p:nvSpPr>
        <p:spPr>
          <a:xfrm>
            <a:off x="6005707" y="2442394"/>
            <a:ext cx="279702" cy="20537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IN"/>
          </a:p>
        </p:txBody>
      </p:sp>
      <p:sp>
        <p:nvSpPr>
          <p:cNvPr id="47" name="TextBox 46">
            <a:extLst>
              <a:ext uri="{FF2B5EF4-FFF2-40B4-BE49-F238E27FC236}">
                <a16:creationId xmlns:a16="http://schemas.microsoft.com/office/drawing/2014/main" id="{610DA34F-337E-450A-AF25-70FCCB78050C}"/>
              </a:ext>
            </a:extLst>
          </p:cNvPr>
          <p:cNvSpPr txBox="1"/>
          <p:nvPr/>
        </p:nvSpPr>
        <p:spPr>
          <a:xfrm>
            <a:off x="45953" y="4145197"/>
            <a:ext cx="2024330" cy="984885"/>
          </a:xfrm>
          <a:prstGeom prst="rect">
            <a:avLst/>
          </a:prstGeom>
          <a:noFill/>
          <a:ln w="6350">
            <a:noFill/>
            <a:prstDash val="dash"/>
          </a:ln>
        </p:spPr>
        <p:txBody>
          <a:bodyPr wrap="square" lIns="0" tIns="0" rIns="0" bIns="0" rtlCol="0" anchor="ctr">
            <a:spAutoFit/>
          </a:bodyPr>
          <a:lstStyle/>
          <a:p>
            <a:pPr algn="ctr"/>
            <a:r>
              <a:rPr lang="en-US" sz="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Alert</a:t>
            </a:r>
          </a:p>
          <a:p>
            <a:pPr algn="ct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If the Choufli Taxi company updates the app portal. With new features it means the customer's existing application must need to be updated.</a:t>
            </a:r>
          </a:p>
          <a:p>
            <a:pPr algn="ctr"/>
            <a:r>
              <a:rPr lang="en-US" sz="800" dirty="0">
                <a:solidFill>
                  <a:prstClr val="black"/>
                </a:solidFill>
                <a:latin typeface="Open Sans" panose="020B0606030504020204" pitchFamily="34" charset="0"/>
                <a:ea typeface="Open Sans" panose="020B0606030504020204" pitchFamily="34" charset="0"/>
                <a:cs typeface="Open Sans" panose="020B0606030504020204" pitchFamily="34" charset="0"/>
              </a:rPr>
              <a:t>Then the client opens the application and it asks to be updated. Customer must need to click "yes" button for update</a:t>
            </a:r>
            <a:endPar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32D989AE-B281-4EDB-A900-DE5023E7B821}"/>
              </a:ext>
            </a:extLst>
          </p:cNvPr>
          <p:cNvSpPr txBox="1"/>
          <p:nvPr/>
        </p:nvSpPr>
        <p:spPr>
          <a:xfrm>
            <a:off x="3553016" y="4227988"/>
            <a:ext cx="2024330" cy="692497"/>
          </a:xfrm>
          <a:prstGeom prst="rect">
            <a:avLst/>
          </a:prstGeom>
          <a:noFill/>
          <a:ln w="6350">
            <a:noFill/>
            <a:prstDash val="dash"/>
          </a:ln>
        </p:spPr>
        <p:txBody>
          <a:bodyPr wrap="square" lIns="0" tIns="0" rIns="0" bIns="0" rtlCol="0" anchor="ctr">
            <a:spAutoFit/>
          </a:bodyPr>
          <a:lstStyle/>
          <a:p>
            <a:pPr algn="ctr"/>
            <a:r>
              <a:rPr lang="en-US" sz="9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Play store &amp; App store</a:t>
            </a:r>
          </a:p>
          <a:p>
            <a:pPr algn="ctr"/>
            <a:r>
              <a:rPr lang="en-US" sz="9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clicking “OK” it is redirected to play store for update, customer needs to click update option in play store to update.</a:t>
            </a:r>
            <a:endParaRPr lang="fr-FR"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5F490CC4-20A0-4113-8E2C-574E6261F733}"/>
              </a:ext>
            </a:extLst>
          </p:cNvPr>
          <p:cNvSpPr txBox="1"/>
          <p:nvPr/>
        </p:nvSpPr>
        <p:spPr>
          <a:xfrm>
            <a:off x="6928693" y="4137390"/>
            <a:ext cx="2024330" cy="692497"/>
          </a:xfrm>
          <a:prstGeom prst="rect">
            <a:avLst/>
          </a:prstGeom>
          <a:noFill/>
          <a:ln w="6350">
            <a:noFill/>
            <a:prstDash val="dash"/>
          </a:ln>
        </p:spPr>
        <p:txBody>
          <a:bodyPr wrap="square" lIns="0" tIns="0" rIns="0" bIns="0" rtlCol="0" anchor="ctr">
            <a:spAutoFit/>
          </a:bodyPr>
          <a:lstStyle/>
          <a:p>
            <a:pPr algn="ctr"/>
            <a:r>
              <a:rPr lang="en-US" sz="9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Play store and App store</a:t>
            </a:r>
          </a:p>
          <a:p>
            <a:pPr algn="ctr"/>
            <a:r>
              <a:rPr lang="en-US" sz="9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updating the app, the customer needs to click re-download to open the app with new updated features in Choufli Taxi.</a:t>
            </a:r>
          </a:p>
        </p:txBody>
      </p:sp>
      <p:pic>
        <p:nvPicPr>
          <p:cNvPr id="38" name="Picture 37">
            <a:extLst>
              <a:ext uri="{FF2B5EF4-FFF2-40B4-BE49-F238E27FC236}">
                <a16:creationId xmlns:a16="http://schemas.microsoft.com/office/drawing/2014/main" id="{C107BA93-C4DB-4BF7-8C21-9B16937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62" y="322802"/>
            <a:ext cx="1799838" cy="3897810"/>
          </a:xfrm>
          <a:prstGeom prst="rect">
            <a:avLst/>
          </a:prstGeom>
        </p:spPr>
      </p:pic>
      <p:pic>
        <p:nvPicPr>
          <p:cNvPr id="39" name="Picture 38">
            <a:extLst>
              <a:ext uri="{FF2B5EF4-FFF2-40B4-BE49-F238E27FC236}">
                <a16:creationId xmlns:a16="http://schemas.microsoft.com/office/drawing/2014/main" id="{140A0E37-CAFF-48A3-8F50-1759AA152B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277357"/>
            <a:ext cx="1903911" cy="4123193"/>
          </a:xfrm>
          <a:prstGeom prst="rect">
            <a:avLst/>
          </a:prstGeom>
        </p:spPr>
      </p:pic>
      <p:pic>
        <p:nvPicPr>
          <p:cNvPr id="40" name="Picture 39">
            <a:extLst>
              <a:ext uri="{FF2B5EF4-FFF2-40B4-BE49-F238E27FC236}">
                <a16:creationId xmlns:a16="http://schemas.microsoft.com/office/drawing/2014/main" id="{DBA827F5-8013-432C-A2BE-3D3495318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666" y="133350"/>
            <a:ext cx="1962551" cy="4250187"/>
          </a:xfrm>
          <a:prstGeom prst="rect">
            <a:avLst/>
          </a:prstGeom>
        </p:spPr>
      </p:pic>
    </p:spTree>
    <p:extLst>
      <p:ext uri="{BB962C8B-B14F-4D97-AF65-F5344CB8AC3E}">
        <p14:creationId xmlns:p14="http://schemas.microsoft.com/office/powerpoint/2010/main" val="2565892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6" name="TextBox 15">
            <a:extLst>
              <a:ext uri="{FF2B5EF4-FFF2-40B4-BE49-F238E27FC236}">
                <a16:creationId xmlns:a16="http://schemas.microsoft.com/office/drawing/2014/main" id="{4C52D8A2-67D1-452E-A822-FDEF2F0131A9}"/>
              </a:ext>
            </a:extLst>
          </p:cNvPr>
          <p:cNvSpPr txBox="1"/>
          <p:nvPr/>
        </p:nvSpPr>
        <p:spPr>
          <a:xfrm>
            <a:off x="304800" y="2146368"/>
            <a:ext cx="3346895" cy="1846659"/>
          </a:xfrm>
          <a:prstGeom prst="rect">
            <a:avLst/>
          </a:prstGeom>
          <a:noFill/>
          <a:ln w="6350">
            <a:noFill/>
            <a:prstDash val="dash"/>
          </a:ln>
        </p:spPr>
        <p:txBody>
          <a:bodyPr wrap="square" lIns="0" tIns="0" rIns="0" bIns="0" rtlCol="0" anchor="ctr">
            <a:spAutoFit/>
          </a:bodyPr>
          <a:lstStyle/>
          <a:p>
            <a:pPr algn="ctr"/>
            <a:r>
              <a:rPr lang="en-US" sz="1000" b="1"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Terms &amp; Conditions</a:t>
            </a:r>
          </a:p>
          <a:p>
            <a:pPr algn="ctr"/>
            <a:endParaRPr lang="en-US" sz="1000" b="1"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b="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The following Terms &amp; Conditions shall apply for Customers / Passengers using the services offered by Choufli Taxi for the rental of the taxi service.</a:t>
            </a:r>
          </a:p>
          <a:p>
            <a:endParaRPr lang="en-US" sz="1000" b="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b="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Every customer should need to read Terms &amp; Conditions carefully before clicking the agree button.</a:t>
            </a:r>
          </a:p>
          <a:p>
            <a:r>
              <a:rPr lang="en-US" sz="1000" b="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If a customer is not satisfied with the terms &amp; conditions Choufli Taxi. He may not agree.</a:t>
            </a:r>
          </a:p>
          <a:p>
            <a:r>
              <a:rPr lang="en-US" sz="1000" b="0" dirty="0">
                <a:solidFill>
                  <a:srgbClr val="344154"/>
                </a:solidFill>
                <a:effectLst/>
                <a:latin typeface="Open Sans" panose="020B0606030504020204" pitchFamily="34" charset="0"/>
                <a:ea typeface="Open Sans" panose="020B0606030504020204" pitchFamily="34" charset="0"/>
                <a:cs typeface="Open Sans" panose="020B0606030504020204" pitchFamily="34" charset="0"/>
              </a:rPr>
              <a:t>If the customer clicks the disapprove button, they cannot continue with the app. Choufli Taxi</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solidFill>
                <a:schemeClr val="bg1"/>
              </a:solidFill>
            </a:endParaRPr>
          </a:p>
          <a:p>
            <a:pPr algn="ctr"/>
            <a:r>
              <a:rPr lang="en-US" dirty="0">
                <a:solidFill>
                  <a:schemeClr val="bg1"/>
                </a:solidFill>
              </a:rPr>
              <a:t>Terms &amp; Conditions</a:t>
            </a:r>
          </a:p>
          <a:p>
            <a:pPr algn="ctr"/>
            <a:endParaRPr lang="en-US" dirty="0">
              <a:solidFill>
                <a:schemeClr val="bg1"/>
              </a:solidFill>
            </a:endParaRPr>
          </a:p>
        </p:txBody>
      </p:sp>
      <p:cxnSp>
        <p:nvCxnSpPr>
          <p:cNvPr id="41" name="Straight Connector 40">
            <a:extLst>
              <a:ext uri="{FF2B5EF4-FFF2-40B4-BE49-F238E27FC236}">
                <a16:creationId xmlns:a16="http://schemas.microsoft.com/office/drawing/2014/main" id="{6DAB889D-23AA-4303-8597-E3D6EB460864}"/>
              </a:ext>
            </a:extLst>
          </p:cNvPr>
          <p:cNvCxnSpPr>
            <a:cxnSpLocks/>
          </p:cNvCxnSpPr>
          <p:nvPr/>
        </p:nvCxnSpPr>
        <p:spPr>
          <a:xfrm flipH="1">
            <a:off x="3661979" y="2952750"/>
            <a:ext cx="71365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50352FC-DD27-41AC-B68A-7BE527396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2052" y="288273"/>
            <a:ext cx="2375044" cy="5143500"/>
          </a:xfrm>
          <a:prstGeom prst="rect">
            <a:avLst/>
          </a:prstGeom>
        </p:spPr>
      </p:pic>
    </p:spTree>
    <p:extLst>
      <p:ext uri="{BB962C8B-B14F-4D97-AF65-F5344CB8AC3E}">
        <p14:creationId xmlns:p14="http://schemas.microsoft.com/office/powerpoint/2010/main" val="388578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cxnSp>
        <p:nvCxnSpPr>
          <p:cNvPr id="13" name="Elbow Connector 195">
            <a:extLst>
              <a:ext uri="{FF2B5EF4-FFF2-40B4-BE49-F238E27FC236}">
                <a16:creationId xmlns:a16="http://schemas.microsoft.com/office/drawing/2014/main" id="{90201D8E-D40A-42B0-8775-ADAE33EC20F5}"/>
              </a:ext>
            </a:extLst>
          </p:cNvPr>
          <p:cNvCxnSpPr>
            <a:cxnSpLocks/>
          </p:cNvCxnSpPr>
          <p:nvPr/>
        </p:nvCxnSpPr>
        <p:spPr>
          <a:xfrm>
            <a:off x="5334293" y="3120673"/>
            <a:ext cx="1081997" cy="704217"/>
          </a:xfrm>
          <a:prstGeom prst="bentConnector3">
            <a:avLst>
              <a:gd name="adj1" fmla="val 50000"/>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25756-41BC-4D7A-94B0-BB4B9A14A4D2}"/>
              </a:ext>
            </a:extLst>
          </p:cNvPr>
          <p:cNvSpPr txBox="1"/>
          <p:nvPr/>
        </p:nvSpPr>
        <p:spPr>
          <a:xfrm>
            <a:off x="6556055" y="3163131"/>
            <a:ext cx="1827405" cy="923330"/>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To log in</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entering the correct mobile phone number and password, the customer must click the login button to access the Choufli application portal.</a:t>
            </a:r>
          </a:p>
        </p:txBody>
      </p:sp>
      <p:sp>
        <p:nvSpPr>
          <p:cNvPr id="15" name="TextBox 14">
            <a:extLst>
              <a:ext uri="{FF2B5EF4-FFF2-40B4-BE49-F238E27FC236}">
                <a16:creationId xmlns:a16="http://schemas.microsoft.com/office/drawing/2014/main" id="{6386BCD6-5A20-48FA-8D6D-F0DE4F29866D}"/>
              </a:ext>
            </a:extLst>
          </p:cNvPr>
          <p:cNvSpPr txBox="1"/>
          <p:nvPr/>
        </p:nvSpPr>
        <p:spPr>
          <a:xfrm>
            <a:off x="6568825" y="1884822"/>
            <a:ext cx="2046413" cy="646331"/>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Phone number</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must need to enter their registered mobile number.</a:t>
            </a:r>
          </a:p>
        </p:txBody>
      </p:sp>
      <p:sp>
        <p:nvSpPr>
          <p:cNvPr id="18" name="TextBox 17">
            <a:extLst>
              <a:ext uri="{FF2B5EF4-FFF2-40B4-BE49-F238E27FC236}">
                <a16:creationId xmlns:a16="http://schemas.microsoft.com/office/drawing/2014/main" id="{D8BE5A5D-DD9F-4A9E-975E-B82647FFC2C1}"/>
              </a:ext>
            </a:extLst>
          </p:cNvPr>
          <p:cNvSpPr txBox="1"/>
          <p:nvPr/>
        </p:nvSpPr>
        <p:spPr>
          <a:xfrm>
            <a:off x="1066307" y="2595862"/>
            <a:ext cx="1861697"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Password</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must need to enter their password received from the Choufli admin.</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39" name="Straight Connector 38">
            <a:extLst>
              <a:ext uri="{FF2B5EF4-FFF2-40B4-BE49-F238E27FC236}">
                <a16:creationId xmlns:a16="http://schemas.microsoft.com/office/drawing/2014/main" id="{EBA71BEC-672D-47A0-A48E-8E1513EEE061}"/>
              </a:ext>
            </a:extLst>
          </p:cNvPr>
          <p:cNvCxnSpPr>
            <a:cxnSpLocks/>
          </p:cNvCxnSpPr>
          <p:nvPr/>
        </p:nvCxnSpPr>
        <p:spPr>
          <a:xfrm flipH="1">
            <a:off x="3067769" y="2752283"/>
            <a:ext cx="45206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F50CC86-2D1A-4041-BB01-897E5CC8D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353" y="1184275"/>
            <a:ext cx="238440" cy="238440"/>
          </a:xfrm>
          <a:prstGeom prst="rect">
            <a:avLst/>
          </a:prstGeom>
        </p:spPr>
      </p:pic>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Login Page</a:t>
            </a:r>
          </a:p>
        </p:txBody>
      </p:sp>
      <p:cxnSp>
        <p:nvCxnSpPr>
          <p:cNvPr id="44" name="Straight Connector 43">
            <a:extLst>
              <a:ext uri="{FF2B5EF4-FFF2-40B4-BE49-F238E27FC236}">
                <a16:creationId xmlns:a16="http://schemas.microsoft.com/office/drawing/2014/main" id="{00EDF713-1706-425B-B39D-5B661F475EDD}"/>
              </a:ext>
            </a:extLst>
          </p:cNvPr>
          <p:cNvCxnSpPr>
            <a:cxnSpLocks/>
          </p:cNvCxnSpPr>
          <p:nvPr/>
        </p:nvCxnSpPr>
        <p:spPr>
          <a:xfrm>
            <a:off x="5324354" y="2292696"/>
            <a:ext cx="1004866"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DBB779-DEF6-49D6-9687-A63B91F120EF}"/>
              </a:ext>
            </a:extLst>
          </p:cNvPr>
          <p:cNvSpPr txBox="1"/>
          <p:nvPr/>
        </p:nvSpPr>
        <p:spPr>
          <a:xfrm>
            <a:off x="1066307" y="1814347"/>
            <a:ext cx="1861697"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Country code</a:t>
            </a:r>
          </a:p>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Select your country as a customer using their mobile number</a:t>
            </a:r>
            <a:r>
              <a:rPr lang="fr-FR"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Connector 39">
            <a:extLst>
              <a:ext uri="{FF2B5EF4-FFF2-40B4-BE49-F238E27FC236}">
                <a16:creationId xmlns:a16="http://schemas.microsoft.com/office/drawing/2014/main" id="{F91A2F1D-3DB2-4F0A-B528-DE06168091D8}"/>
              </a:ext>
            </a:extLst>
          </p:cNvPr>
          <p:cNvCxnSpPr>
            <a:cxnSpLocks/>
          </p:cNvCxnSpPr>
          <p:nvPr/>
        </p:nvCxnSpPr>
        <p:spPr>
          <a:xfrm flipH="1">
            <a:off x="3003441" y="2038350"/>
            <a:ext cx="45206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20CCCB2-483B-4927-BDD7-8A1EED4FF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1925" y="279054"/>
            <a:ext cx="2375044" cy="5143500"/>
          </a:xfrm>
          <a:prstGeom prst="rect">
            <a:avLst/>
          </a:prstGeom>
        </p:spPr>
      </p:pic>
    </p:spTree>
    <p:extLst>
      <p:ext uri="{BB962C8B-B14F-4D97-AF65-F5344CB8AC3E}">
        <p14:creationId xmlns:p14="http://schemas.microsoft.com/office/powerpoint/2010/main" val="161457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6" name="TextBox 15">
            <a:extLst>
              <a:ext uri="{FF2B5EF4-FFF2-40B4-BE49-F238E27FC236}">
                <a16:creationId xmlns:a16="http://schemas.microsoft.com/office/drawing/2014/main" id="{4C52D8A2-67D1-452E-A822-FDEF2F0131A9}"/>
              </a:ext>
            </a:extLst>
          </p:cNvPr>
          <p:cNvSpPr txBox="1"/>
          <p:nvPr/>
        </p:nvSpPr>
        <p:spPr>
          <a:xfrm>
            <a:off x="304800" y="2117040"/>
            <a:ext cx="2566964" cy="307777"/>
          </a:xfrm>
          <a:prstGeom prst="rect">
            <a:avLst/>
          </a:prstGeom>
          <a:noFill/>
          <a:ln w="6350">
            <a:noFill/>
            <a:prstDash val="dash"/>
          </a:ln>
        </p:spPr>
        <p:txBody>
          <a:bodyPr wrap="square" lIns="0" tIns="0" rIns="0" bIns="0" rtlCol="0" anchor="ctr">
            <a:spAutoFit/>
          </a:bodyPr>
          <a:lstStyle/>
          <a:p>
            <a:pPr algn="ct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Last Name</a:t>
            </a:r>
          </a:p>
          <a:p>
            <a:pPr algn="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needs to enter their name.</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14108" y="22669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Registration Page</a:t>
            </a:r>
          </a:p>
        </p:txBody>
      </p:sp>
      <p:cxnSp>
        <p:nvCxnSpPr>
          <p:cNvPr id="41" name="Straight Connector 40">
            <a:extLst>
              <a:ext uri="{FF2B5EF4-FFF2-40B4-BE49-F238E27FC236}">
                <a16:creationId xmlns:a16="http://schemas.microsoft.com/office/drawing/2014/main" id="{5AE7C3CC-D07D-4355-843D-54D1184928B5}"/>
              </a:ext>
            </a:extLst>
          </p:cNvPr>
          <p:cNvCxnSpPr>
            <a:cxnSpLocks/>
          </p:cNvCxnSpPr>
          <p:nvPr/>
        </p:nvCxnSpPr>
        <p:spPr>
          <a:xfrm>
            <a:off x="5420529" y="2657982"/>
            <a:ext cx="72502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79487FD-CA66-4D08-8288-4CDACC00BA7D}"/>
              </a:ext>
            </a:extLst>
          </p:cNvPr>
          <p:cNvSpPr txBox="1"/>
          <p:nvPr/>
        </p:nvSpPr>
        <p:spPr>
          <a:xfrm>
            <a:off x="6523817" y="2266950"/>
            <a:ext cx="2009037" cy="646331"/>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Phone Number</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needs to enter their real mobile phone number to register with the app. Choufli.</a:t>
            </a:r>
          </a:p>
        </p:txBody>
      </p:sp>
      <p:cxnSp>
        <p:nvCxnSpPr>
          <p:cNvPr id="39" name="Straight Connector 38">
            <a:extLst>
              <a:ext uri="{FF2B5EF4-FFF2-40B4-BE49-F238E27FC236}">
                <a16:creationId xmlns:a16="http://schemas.microsoft.com/office/drawing/2014/main" id="{774B3AC7-1969-4BCE-AC3F-D70E0D5D1A1D}"/>
              </a:ext>
            </a:extLst>
          </p:cNvPr>
          <p:cNvCxnSpPr>
            <a:cxnSpLocks/>
          </p:cNvCxnSpPr>
          <p:nvPr/>
        </p:nvCxnSpPr>
        <p:spPr>
          <a:xfrm flipH="1">
            <a:off x="3014108" y="3063282"/>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30AC3B-6AD7-40CB-9F60-7C4C6E5E6532}"/>
              </a:ext>
            </a:extLst>
          </p:cNvPr>
          <p:cNvSpPr txBox="1"/>
          <p:nvPr/>
        </p:nvSpPr>
        <p:spPr>
          <a:xfrm>
            <a:off x="937274" y="2780565"/>
            <a:ext cx="1861697"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Password</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Customer should need to enter their Password which received from Choufli admin.</a:t>
            </a:r>
          </a:p>
        </p:txBody>
      </p:sp>
      <p:cxnSp>
        <p:nvCxnSpPr>
          <p:cNvPr id="44" name="Straight Connector 43">
            <a:extLst>
              <a:ext uri="{FF2B5EF4-FFF2-40B4-BE49-F238E27FC236}">
                <a16:creationId xmlns:a16="http://schemas.microsoft.com/office/drawing/2014/main" id="{4508BC92-6ADF-4171-A061-5DC24A1F5A3F}"/>
              </a:ext>
            </a:extLst>
          </p:cNvPr>
          <p:cNvCxnSpPr>
            <a:cxnSpLocks/>
          </p:cNvCxnSpPr>
          <p:nvPr/>
        </p:nvCxnSpPr>
        <p:spPr>
          <a:xfrm>
            <a:off x="5420529" y="3412932"/>
            <a:ext cx="696402"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7CDFA0E-7B06-443D-B358-081CA7A6C7C5}"/>
              </a:ext>
            </a:extLst>
          </p:cNvPr>
          <p:cNvCxnSpPr>
            <a:cxnSpLocks/>
          </p:cNvCxnSpPr>
          <p:nvPr/>
        </p:nvCxnSpPr>
        <p:spPr>
          <a:xfrm>
            <a:off x="6114008" y="3396118"/>
            <a:ext cx="0" cy="394832"/>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1A4D780-E0DA-47AE-A57F-DEDE69F2AD67}"/>
              </a:ext>
            </a:extLst>
          </p:cNvPr>
          <p:cNvSpPr txBox="1"/>
          <p:nvPr/>
        </p:nvSpPr>
        <p:spPr>
          <a:xfrm>
            <a:off x="6513879" y="3211295"/>
            <a:ext cx="2018974" cy="923330"/>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Register</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entering the correct mobile number and password, the customer must need to click the register button to enter the Choufli application.</a:t>
            </a:r>
          </a:p>
        </p:txBody>
      </p:sp>
      <p:cxnSp>
        <p:nvCxnSpPr>
          <p:cNvPr id="47" name="Straight Connector 46">
            <a:extLst>
              <a:ext uri="{FF2B5EF4-FFF2-40B4-BE49-F238E27FC236}">
                <a16:creationId xmlns:a16="http://schemas.microsoft.com/office/drawing/2014/main" id="{23E78585-AD98-4DAF-8637-D5498AFFEC1D}"/>
              </a:ext>
            </a:extLst>
          </p:cNvPr>
          <p:cNvCxnSpPr>
            <a:cxnSpLocks/>
          </p:cNvCxnSpPr>
          <p:nvPr/>
        </p:nvCxnSpPr>
        <p:spPr>
          <a:xfrm>
            <a:off x="6091032" y="3790950"/>
            <a:ext cx="309768"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60E11FE-C322-4C1A-9786-773995E6B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110" y="209550"/>
            <a:ext cx="2375044" cy="5143500"/>
          </a:xfrm>
          <a:prstGeom prst="rect">
            <a:avLst/>
          </a:prstGeom>
        </p:spPr>
      </p:pic>
    </p:spTree>
    <p:extLst>
      <p:ext uri="{BB962C8B-B14F-4D97-AF65-F5344CB8AC3E}">
        <p14:creationId xmlns:p14="http://schemas.microsoft.com/office/powerpoint/2010/main" val="524067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6" name="TextBox 15">
            <a:extLst>
              <a:ext uri="{FF2B5EF4-FFF2-40B4-BE49-F238E27FC236}">
                <a16:creationId xmlns:a16="http://schemas.microsoft.com/office/drawing/2014/main" id="{4C52D8A2-67D1-452E-A822-FDEF2F0131A9}"/>
              </a:ext>
            </a:extLst>
          </p:cNvPr>
          <p:cNvSpPr txBox="1"/>
          <p:nvPr/>
        </p:nvSpPr>
        <p:spPr>
          <a:xfrm>
            <a:off x="304800" y="1963152"/>
            <a:ext cx="2566964"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Country List</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customer must need to select the country code for the current location and the network operator.</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14108" y="22669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Country List</a:t>
            </a:r>
          </a:p>
        </p:txBody>
      </p:sp>
      <p:pic>
        <p:nvPicPr>
          <p:cNvPr id="3" name="Picture 2">
            <a:extLst>
              <a:ext uri="{FF2B5EF4-FFF2-40B4-BE49-F238E27FC236}">
                <a16:creationId xmlns:a16="http://schemas.microsoft.com/office/drawing/2014/main" id="{83C1CD42-E32B-48FA-857F-31406F8C3C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478" y="341313"/>
            <a:ext cx="2375044" cy="5143500"/>
          </a:xfrm>
          <a:prstGeom prst="rect">
            <a:avLst/>
          </a:prstGeom>
        </p:spPr>
      </p:pic>
    </p:spTree>
    <p:extLst>
      <p:ext uri="{BB962C8B-B14F-4D97-AF65-F5344CB8AC3E}">
        <p14:creationId xmlns:p14="http://schemas.microsoft.com/office/powerpoint/2010/main" val="2632023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a:t>SlideSalad is #1 online marketplace of premium presentations templates for all needs</a:t>
            </a:r>
          </a:p>
        </p:txBody>
      </p:sp>
      <p:sp>
        <p:nvSpPr>
          <p:cNvPr id="5" name="Title 4"/>
          <p:cNvSpPr>
            <a:spLocks noGrp="1"/>
          </p:cNvSpPr>
          <p:nvPr>
            <p:ph type="title"/>
          </p:nvPr>
        </p:nvSpPr>
        <p:spPr/>
        <p:txBody>
          <a:bodyPr/>
          <a:lstStyle/>
          <a:p>
            <a:r>
              <a:rPr lang="en-US" dirty="0"/>
              <a:t>SlideSalad- </a:t>
            </a:r>
            <a:r>
              <a:rPr lang="de-DE" noProof="1"/>
              <a:t>COPYRIGHT NOTICE</a:t>
            </a:r>
            <a:endParaRPr lang="en-US" dirty="0"/>
          </a:p>
        </p:txBody>
      </p:sp>
      <p:sp>
        <p:nvSpPr>
          <p:cNvPr id="19" name="Rechteck 8"/>
          <p:cNvSpPr/>
          <p:nvPr/>
        </p:nvSpPr>
        <p:spPr>
          <a:xfrm>
            <a:off x="304800" y="1263498"/>
            <a:ext cx="3843121" cy="2788969"/>
          </a:xfrm>
          <a:prstGeom prst="rect">
            <a:avLst/>
          </a:prstGeom>
        </p:spPr>
        <p:txBody>
          <a:bodyPr wrap="square">
            <a:spAutoFit/>
          </a:bodyPr>
          <a:lstStyle/>
          <a:p>
            <a:pPr>
              <a:spcAft>
                <a:spcPct val="20000"/>
              </a:spcAft>
            </a:pPr>
            <a:r>
              <a:rPr lang="en-US" sz="1600" b="1" noProof="1">
                <a:solidFill>
                  <a:schemeClr val="bg1"/>
                </a:solidFill>
                <a:latin typeface="+mj-lt"/>
              </a:rPr>
              <a:t>Things you can do with the template</a:t>
            </a:r>
          </a:p>
          <a:p>
            <a:pPr>
              <a:spcAft>
                <a:spcPct val="20000"/>
              </a:spcAft>
            </a:pPr>
            <a:r>
              <a:rPr lang="de-DE" sz="1100" noProof="1">
                <a:solidFill>
                  <a:schemeClr val="bg1"/>
                </a:solidFill>
                <a:latin typeface="+mj-lt"/>
              </a:rPr>
              <a:t>Use the free templates for your own presentations and projects without limitations.</a:t>
            </a:r>
          </a:p>
          <a:p>
            <a:pPr marL="133350" indent="-133350">
              <a:spcAft>
                <a:spcPts val="375"/>
              </a:spcAft>
              <a:buFontTx/>
              <a:buChar char="•"/>
            </a:pPr>
            <a:r>
              <a:rPr lang="de-DE" sz="1100" u="sng" noProof="1">
                <a:solidFill>
                  <a:schemeClr val="bg1"/>
                </a:solidFill>
                <a:latin typeface="+mj-lt"/>
              </a:rPr>
              <a:t>Please link back to our website</a:t>
            </a:r>
            <a:r>
              <a:rPr lang="de-DE" sz="1100" noProof="1">
                <a:solidFill>
                  <a:schemeClr val="bg1"/>
                </a:solidFill>
                <a:latin typeface="+mj-lt"/>
              </a:rPr>
              <a:t> if you like our free designs </a:t>
            </a:r>
            <a:br>
              <a:rPr lang="de-DE" sz="1100" noProof="1">
                <a:solidFill>
                  <a:schemeClr val="bg1"/>
                </a:solidFill>
                <a:latin typeface="+mj-lt"/>
              </a:rPr>
            </a:br>
            <a:r>
              <a:rPr lang="de-DE" sz="1100" noProof="1">
                <a:solidFill>
                  <a:schemeClr val="bg1"/>
                </a:solidFill>
                <a:latin typeface="+mj-lt"/>
              </a:rPr>
              <a:t>or </a:t>
            </a:r>
            <a:r>
              <a:rPr lang="de-DE" sz="1100" u="sng" noProof="1">
                <a:solidFill>
                  <a:schemeClr val="bg1"/>
                </a:solidFill>
                <a:latin typeface="+mj-lt"/>
              </a:rPr>
              <a:t>write a comment</a:t>
            </a:r>
            <a:r>
              <a:rPr lang="de-DE" sz="1100" noProof="1">
                <a:solidFill>
                  <a:schemeClr val="bg1"/>
                </a:solidFill>
                <a:latin typeface="+mj-lt"/>
              </a:rPr>
              <a:t> to this template on our website.</a:t>
            </a:r>
          </a:p>
          <a:p>
            <a:endParaRPr lang="de-DE" sz="1100" noProof="1">
              <a:solidFill>
                <a:schemeClr val="bg1"/>
              </a:solidFill>
              <a:latin typeface="+mj-lt"/>
            </a:endParaRPr>
          </a:p>
          <a:p>
            <a:r>
              <a:rPr lang="en-US" sz="1100" noProof="1">
                <a:solidFill>
                  <a:schemeClr val="bg1"/>
                </a:solidFill>
                <a:latin typeface="+mj-lt"/>
              </a:rPr>
              <a:t>All copyright and intellectual property rights, without limitation, are retained by </a:t>
            </a:r>
            <a:r>
              <a:rPr lang="en-US" sz="1100" b="1" u="sng" noProof="1">
                <a:solidFill>
                  <a:schemeClr val="bg1"/>
                </a:solidFill>
                <a:latin typeface="+mj-lt"/>
              </a:rPr>
              <a:t>SlideSalad.com</a:t>
            </a:r>
            <a:r>
              <a:rPr lang="en-US" sz="1100" noProof="1">
                <a:solidFill>
                  <a:schemeClr val="bg1"/>
                </a:solidFill>
                <a:latin typeface="+mj-lt"/>
              </a:rPr>
              <a:t>. </a:t>
            </a:r>
            <a:br>
              <a:rPr lang="en-US" sz="1100" noProof="1">
                <a:solidFill>
                  <a:schemeClr val="bg1"/>
                </a:solidFill>
                <a:latin typeface="+mj-lt"/>
              </a:rPr>
            </a:br>
            <a:r>
              <a:rPr lang="en-US" sz="1100" noProof="1">
                <a:solidFill>
                  <a:schemeClr val="bg1"/>
                </a:solidFill>
                <a:latin typeface="+mj-lt"/>
              </a:rPr>
              <a:t>By downloading and using this template, you agree </a:t>
            </a:r>
            <a:br>
              <a:rPr lang="en-US" sz="1100" noProof="1">
                <a:solidFill>
                  <a:schemeClr val="bg1"/>
                </a:solidFill>
                <a:latin typeface="+mj-lt"/>
              </a:rPr>
            </a:br>
            <a:r>
              <a:rPr lang="en-US" sz="1100" noProof="1">
                <a:solidFill>
                  <a:schemeClr val="bg1"/>
                </a:solidFill>
                <a:latin typeface="+mj-lt"/>
              </a:rPr>
              <a:t>to this statement.</a:t>
            </a:r>
          </a:p>
          <a:p>
            <a:endParaRPr lang="de-DE" sz="1200" b="1" noProof="1">
              <a:solidFill>
                <a:schemeClr val="bg1"/>
              </a:solidFill>
              <a:latin typeface="+mj-lt"/>
            </a:endParaRPr>
          </a:p>
          <a:p>
            <a:r>
              <a:rPr lang="de-DE" sz="1200" b="1" noProof="1">
                <a:solidFill>
                  <a:schemeClr val="bg1"/>
                </a:solidFill>
                <a:latin typeface="+mj-lt"/>
              </a:rPr>
              <a:t>Please contact us if you have any questions </a:t>
            </a:r>
            <a:br>
              <a:rPr lang="de-DE" sz="1200" b="1" noProof="1">
                <a:solidFill>
                  <a:schemeClr val="bg1"/>
                </a:solidFill>
                <a:latin typeface="+mj-lt"/>
              </a:rPr>
            </a:br>
            <a:r>
              <a:rPr lang="de-DE" sz="1200" b="1" noProof="1">
                <a:solidFill>
                  <a:schemeClr val="bg1"/>
                </a:solidFill>
                <a:latin typeface="+mj-lt"/>
              </a:rPr>
              <a:t>about usage: </a:t>
            </a:r>
            <a:r>
              <a:rPr lang="de-DE" sz="1200" noProof="1">
                <a:solidFill>
                  <a:schemeClr val="bg1"/>
                </a:solidFill>
                <a:latin typeface="+mj-lt"/>
              </a:rPr>
              <a:t>support@slidesalad.com</a:t>
            </a:r>
          </a:p>
        </p:txBody>
      </p:sp>
      <p:sp>
        <p:nvSpPr>
          <p:cNvPr id="22" name="Rechteck 9"/>
          <p:cNvSpPr/>
          <p:nvPr/>
        </p:nvSpPr>
        <p:spPr>
          <a:xfrm>
            <a:off x="4801949" y="1263498"/>
            <a:ext cx="3947413" cy="1539909"/>
          </a:xfrm>
          <a:prstGeom prst="rect">
            <a:avLst/>
          </a:prstGeom>
        </p:spPr>
        <p:txBody>
          <a:bodyPr wrap="square">
            <a:spAutoFit/>
          </a:bodyPr>
          <a:lstStyle/>
          <a:p>
            <a:pPr>
              <a:spcAft>
                <a:spcPct val="20000"/>
              </a:spcAft>
            </a:pPr>
            <a:r>
              <a:rPr lang="en-US" sz="1600" b="1" noProof="1">
                <a:solidFill>
                  <a:schemeClr val="bg1"/>
                </a:solidFill>
                <a:latin typeface="+mj-lt"/>
              </a:rPr>
              <a:t>Things you can’t do with the template</a:t>
            </a:r>
          </a:p>
          <a:p>
            <a:pPr>
              <a:spcAft>
                <a:spcPct val="20000"/>
              </a:spcAft>
            </a:pPr>
            <a:r>
              <a:rPr lang="en-US" sz="1100" noProof="1">
                <a:solidFill>
                  <a:schemeClr val="bg1"/>
                </a:solidFill>
                <a:latin typeface="+mj-lt"/>
              </a:rPr>
              <a:t>Resell or distribute the templates or backgrounds.</a:t>
            </a:r>
          </a:p>
          <a:p>
            <a:pPr marL="133350" indent="-133350">
              <a:spcAft>
                <a:spcPts val="375"/>
              </a:spcAft>
              <a:buFontTx/>
              <a:buChar char="•"/>
            </a:pPr>
            <a:r>
              <a:rPr lang="en-US" sz="1100" noProof="1">
                <a:solidFill>
                  <a:schemeClr val="bg1"/>
                </a:solidFill>
                <a:latin typeface="+mj-lt"/>
              </a:rPr>
              <a:t>Make these templates available on a website or social network for download.</a:t>
            </a:r>
          </a:p>
          <a:p>
            <a:pPr marL="133350" indent="-133350">
              <a:spcAft>
                <a:spcPts val="375"/>
              </a:spcAft>
              <a:buFontTx/>
              <a:buChar char="•"/>
            </a:pPr>
            <a:r>
              <a:rPr lang="en-US" sz="1100" noProof="1">
                <a:solidFill>
                  <a:schemeClr val="bg1"/>
                </a:solidFill>
                <a:latin typeface="+mj-lt"/>
              </a:rPr>
              <a:t>Edit or modify the downloaded templates and claim / </a:t>
            </a:r>
            <a:br>
              <a:rPr lang="en-US" sz="1100" noProof="1">
                <a:solidFill>
                  <a:schemeClr val="bg1"/>
                </a:solidFill>
                <a:latin typeface="+mj-lt"/>
              </a:rPr>
            </a:br>
            <a:r>
              <a:rPr lang="en-US" sz="1100" noProof="1">
                <a:solidFill>
                  <a:schemeClr val="bg1"/>
                </a:solidFill>
                <a:latin typeface="+mj-lt"/>
              </a:rPr>
              <a:t>pass off as your own work.</a:t>
            </a:r>
          </a:p>
          <a:p>
            <a:pPr marL="133350" indent="-133350">
              <a:buFontTx/>
              <a:buChar char="•"/>
            </a:pPr>
            <a:endParaRPr lang="en-US" sz="1100" noProof="1">
              <a:solidFill>
                <a:schemeClr val="bg1"/>
              </a:solidFill>
              <a:latin typeface="+mj-lt"/>
            </a:endParaRPr>
          </a:p>
        </p:txBody>
      </p:sp>
      <p:sp>
        <p:nvSpPr>
          <p:cNvPr id="25" name="Rechteck 10"/>
          <p:cNvSpPr/>
          <p:nvPr/>
        </p:nvSpPr>
        <p:spPr>
          <a:xfrm>
            <a:off x="381000" y="4282486"/>
            <a:ext cx="8325909" cy="307777"/>
          </a:xfrm>
          <a:prstGeom prst="rect">
            <a:avLst/>
          </a:prstGeom>
        </p:spPr>
        <p:txBody>
          <a:bodyPr wrap="square">
            <a:spAutoFit/>
          </a:bodyPr>
          <a:lstStyle/>
          <a:p>
            <a:r>
              <a:rPr lang="en-US" sz="1400" noProof="1">
                <a:solidFill>
                  <a:schemeClr val="bg1"/>
                </a:solidFill>
                <a:latin typeface="+mj-lt"/>
              </a:rPr>
              <a:t>More PowerPoint, Google Slides and Keynote templates are available at </a:t>
            </a:r>
            <a:r>
              <a:rPr lang="en-US" sz="1400" b="1" u="sng" noProof="1">
                <a:solidFill>
                  <a:schemeClr val="bg1"/>
                </a:solidFill>
                <a:latin typeface="+mj-lt"/>
              </a:rPr>
              <a:t>www.SlideSalad.com</a:t>
            </a:r>
          </a:p>
        </p:txBody>
      </p:sp>
      <p:sp>
        <p:nvSpPr>
          <p:cNvPr id="7" name="Text Placeholder 15">
            <a:extLst>
              <a:ext uri="{FF2B5EF4-FFF2-40B4-BE49-F238E27FC236}">
                <a16:creationId xmlns:a16="http://schemas.microsoft.com/office/drawing/2014/main" id="{921DD78B-26FA-4776-B720-8812C90A1575}"/>
              </a:ext>
            </a:extLst>
          </p:cNvPr>
          <p:cNvSpPr txBox="1">
            <a:spLocks/>
          </p:cNvSpPr>
          <p:nvPr/>
        </p:nvSpPr>
        <p:spPr>
          <a:xfrm>
            <a:off x="1844858" y="480528"/>
            <a:ext cx="6096000" cy="4016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solidFill>
                <a:srgbClr val="FFC000"/>
              </a:solidFill>
              <a:latin typeface="+mj-lt"/>
            </a:endParaRPr>
          </a:p>
        </p:txBody>
      </p:sp>
      <p:sp>
        <p:nvSpPr>
          <p:cNvPr id="15" name="TextBox 14">
            <a:extLst>
              <a:ext uri="{FF2B5EF4-FFF2-40B4-BE49-F238E27FC236}">
                <a16:creationId xmlns:a16="http://schemas.microsoft.com/office/drawing/2014/main" id="{6386BCD6-5A20-48FA-8D6D-F0DE4F29866D}"/>
              </a:ext>
            </a:extLst>
          </p:cNvPr>
          <p:cNvSpPr txBox="1"/>
          <p:nvPr/>
        </p:nvSpPr>
        <p:spPr>
          <a:xfrm>
            <a:off x="318345" y="937010"/>
            <a:ext cx="2578248" cy="807913"/>
          </a:xfrm>
          <a:prstGeom prst="rect">
            <a:avLst/>
          </a:prstGeom>
          <a:noFill/>
          <a:ln w="6350">
            <a:noFill/>
            <a:prstDash val="dash"/>
          </a:ln>
        </p:spPr>
        <p:txBody>
          <a:bodyPr wrap="square" lIns="0" tIns="0" rIns="0" bIns="0" rtlCol="0" anchor="ctr">
            <a:spAutoFit/>
          </a:bodyPr>
          <a:lstStyle/>
          <a:p>
            <a:pPr algn="ctr"/>
            <a:r>
              <a:rPr lang="en-US" sz="1050" b="1" dirty="0">
                <a:solidFill>
                  <a:prstClr val="black"/>
                </a:solidFill>
                <a:latin typeface="Open Sans" panose="020B0606030504020204" pitchFamily="34" charset="0"/>
                <a:ea typeface="Open Sans" panose="020B0606030504020204" pitchFamily="34" charset="0"/>
                <a:cs typeface="Open Sans" panose="020B0606030504020204" pitchFamily="34" charset="0"/>
              </a:rPr>
              <a:t>Back button</a:t>
            </a:r>
          </a:p>
          <a:p>
            <a:pPr algn="ctr"/>
            <a:r>
              <a:rPr lang="en-US" sz="1050" dirty="0">
                <a:solidFill>
                  <a:prstClr val="black"/>
                </a:solidFill>
                <a:latin typeface="Open Sans" panose="020B0606030504020204" pitchFamily="34" charset="0"/>
                <a:ea typeface="Open Sans" panose="020B0606030504020204" pitchFamily="34" charset="0"/>
                <a:cs typeface="Open Sans" panose="020B0606030504020204" pitchFamily="34" charset="0"/>
              </a:rPr>
              <a:t>If the customer cannot receive OTP, that means, the customer can click the back button to navigate the previous page to check their corrections.</a:t>
            </a:r>
          </a:p>
        </p:txBody>
      </p:sp>
      <p:sp>
        <p:nvSpPr>
          <p:cNvPr id="16" name="TextBox 15">
            <a:extLst>
              <a:ext uri="{FF2B5EF4-FFF2-40B4-BE49-F238E27FC236}">
                <a16:creationId xmlns:a16="http://schemas.microsoft.com/office/drawing/2014/main" id="{4C52D8A2-67D1-452E-A822-FDEF2F0131A9}"/>
              </a:ext>
            </a:extLst>
          </p:cNvPr>
          <p:cNvSpPr txBox="1"/>
          <p:nvPr/>
        </p:nvSpPr>
        <p:spPr>
          <a:xfrm>
            <a:off x="6324600" y="2405166"/>
            <a:ext cx="2636911" cy="615553"/>
          </a:xfrm>
          <a:prstGeom prst="rect">
            <a:avLst/>
          </a:prstGeom>
          <a:noFill/>
          <a:ln w="6350">
            <a:noFill/>
            <a:prstDash val="dash"/>
          </a:ln>
        </p:spPr>
        <p:txBody>
          <a:bodyPr wrap="square" lIns="0" tIns="0" rIns="0" bIns="0" rtlCol="0" anchor="ctr">
            <a:spAutoFit/>
          </a:bodyPr>
          <a:lstStyle/>
          <a:p>
            <a:pPr algn="ct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Enter OTP</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After clicking the register button, the app. Navigate to the next page to enter the OTP received on your mobile phone.</a:t>
            </a:r>
          </a:p>
        </p:txBody>
      </p:sp>
      <p:grpSp>
        <p:nvGrpSpPr>
          <p:cNvPr id="20" name="Group 19">
            <a:extLst>
              <a:ext uri="{FF2B5EF4-FFF2-40B4-BE49-F238E27FC236}">
                <a16:creationId xmlns:a16="http://schemas.microsoft.com/office/drawing/2014/main" id="{0463B664-3958-4F2D-B3E9-86A27A1FC0FB}"/>
              </a:ext>
            </a:extLst>
          </p:cNvPr>
          <p:cNvGrpSpPr/>
          <p:nvPr/>
        </p:nvGrpSpPr>
        <p:grpSpPr>
          <a:xfrm>
            <a:off x="2753265" y="3057268"/>
            <a:ext cx="160255" cy="43504"/>
            <a:chOff x="2632075" y="3195638"/>
            <a:chExt cx="225425" cy="66675"/>
          </a:xfrm>
          <a:solidFill>
            <a:schemeClr val="bg1"/>
          </a:solidFill>
        </p:grpSpPr>
        <p:sp>
          <p:nvSpPr>
            <p:cNvPr id="21" name="Freeform 324">
              <a:extLst>
                <a:ext uri="{FF2B5EF4-FFF2-40B4-BE49-F238E27FC236}">
                  <a16:creationId xmlns:a16="http://schemas.microsoft.com/office/drawing/2014/main" id="{498F5E98-7CE6-435D-AE46-FF6D0DCDDEDC}"/>
                </a:ext>
              </a:extLst>
            </p:cNvPr>
            <p:cNvSpPr>
              <a:spLocks/>
            </p:cNvSpPr>
            <p:nvPr/>
          </p:nvSpPr>
          <p:spPr bwMode="auto">
            <a:xfrm>
              <a:off x="2632075" y="3200400"/>
              <a:ext cx="57150" cy="57150"/>
            </a:xfrm>
            <a:custGeom>
              <a:avLst/>
              <a:gdLst>
                <a:gd name="T0" fmla="*/ 105 w 181"/>
                <a:gd name="T1" fmla="*/ 75 h 180"/>
                <a:gd name="T2" fmla="*/ 105 w 181"/>
                <a:gd name="T3" fmla="*/ 12 h 180"/>
                <a:gd name="T4" fmla="*/ 102 w 181"/>
                <a:gd name="T5" fmla="*/ 7 h 180"/>
                <a:gd name="T6" fmla="*/ 98 w 181"/>
                <a:gd name="T7" fmla="*/ 2 h 180"/>
                <a:gd name="T8" fmla="*/ 93 w 181"/>
                <a:gd name="T9" fmla="*/ 0 h 180"/>
                <a:gd name="T10" fmla="*/ 86 w 181"/>
                <a:gd name="T11" fmla="*/ 0 h 180"/>
                <a:gd name="T12" fmla="*/ 81 w 181"/>
                <a:gd name="T13" fmla="*/ 2 h 180"/>
                <a:gd name="T14" fmla="*/ 78 w 181"/>
                <a:gd name="T15" fmla="*/ 7 h 180"/>
                <a:gd name="T16" fmla="*/ 76 w 181"/>
                <a:gd name="T17" fmla="*/ 12 h 180"/>
                <a:gd name="T18" fmla="*/ 75 w 181"/>
                <a:gd name="T19" fmla="*/ 75 h 180"/>
                <a:gd name="T20" fmla="*/ 11 w 181"/>
                <a:gd name="T21" fmla="*/ 75 h 180"/>
                <a:gd name="T22" fmla="*/ 6 w 181"/>
                <a:gd name="T23" fmla="*/ 77 h 180"/>
                <a:gd name="T24" fmla="*/ 2 w 181"/>
                <a:gd name="T25" fmla="*/ 82 h 180"/>
                <a:gd name="T26" fmla="*/ 0 w 181"/>
                <a:gd name="T27" fmla="*/ 87 h 180"/>
                <a:gd name="T28" fmla="*/ 0 w 181"/>
                <a:gd name="T29" fmla="*/ 93 h 180"/>
                <a:gd name="T30" fmla="*/ 2 w 181"/>
                <a:gd name="T31" fmla="*/ 99 h 180"/>
                <a:gd name="T32" fmla="*/ 6 w 181"/>
                <a:gd name="T33" fmla="*/ 102 h 180"/>
                <a:gd name="T34" fmla="*/ 11 w 181"/>
                <a:gd name="T35" fmla="*/ 105 h 180"/>
                <a:gd name="T36" fmla="*/ 75 w 181"/>
                <a:gd name="T37" fmla="*/ 105 h 180"/>
                <a:gd name="T38" fmla="*/ 76 w 181"/>
                <a:gd name="T39" fmla="*/ 169 h 180"/>
                <a:gd name="T40" fmla="*/ 78 w 181"/>
                <a:gd name="T41" fmla="*/ 174 h 180"/>
                <a:gd name="T42" fmla="*/ 81 w 181"/>
                <a:gd name="T43" fmla="*/ 178 h 180"/>
                <a:gd name="T44" fmla="*/ 86 w 181"/>
                <a:gd name="T45" fmla="*/ 180 h 180"/>
                <a:gd name="T46" fmla="*/ 93 w 181"/>
                <a:gd name="T47" fmla="*/ 180 h 180"/>
                <a:gd name="T48" fmla="*/ 98 w 181"/>
                <a:gd name="T49" fmla="*/ 178 h 180"/>
                <a:gd name="T50" fmla="*/ 102 w 181"/>
                <a:gd name="T51" fmla="*/ 174 h 180"/>
                <a:gd name="T52" fmla="*/ 105 w 181"/>
                <a:gd name="T53" fmla="*/ 169 h 180"/>
                <a:gd name="T54" fmla="*/ 105 w 181"/>
                <a:gd name="T55" fmla="*/ 105 h 180"/>
                <a:gd name="T56" fmla="*/ 168 w 181"/>
                <a:gd name="T57" fmla="*/ 105 h 180"/>
                <a:gd name="T58" fmla="*/ 173 w 181"/>
                <a:gd name="T59" fmla="*/ 102 h 180"/>
                <a:gd name="T60" fmla="*/ 178 w 181"/>
                <a:gd name="T61" fmla="*/ 99 h 180"/>
                <a:gd name="T62" fmla="*/ 180 w 181"/>
                <a:gd name="T63" fmla="*/ 93 h 180"/>
                <a:gd name="T64" fmla="*/ 180 w 181"/>
                <a:gd name="T65" fmla="*/ 87 h 180"/>
                <a:gd name="T66" fmla="*/ 178 w 181"/>
                <a:gd name="T67" fmla="*/ 82 h 180"/>
                <a:gd name="T68" fmla="*/ 173 w 181"/>
                <a:gd name="T69" fmla="*/ 77 h 180"/>
                <a:gd name="T70" fmla="*/ 168 w 181"/>
                <a:gd name="T71" fmla="*/ 7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80">
                  <a:moveTo>
                    <a:pt x="165" y="75"/>
                  </a:moveTo>
                  <a:lnTo>
                    <a:pt x="105" y="75"/>
                  </a:lnTo>
                  <a:lnTo>
                    <a:pt x="105" y="15"/>
                  </a:lnTo>
                  <a:lnTo>
                    <a:pt x="105" y="12"/>
                  </a:lnTo>
                  <a:lnTo>
                    <a:pt x="104" y="9"/>
                  </a:lnTo>
                  <a:lnTo>
                    <a:pt x="102" y="7"/>
                  </a:lnTo>
                  <a:lnTo>
                    <a:pt x="100" y="4"/>
                  </a:lnTo>
                  <a:lnTo>
                    <a:pt x="98" y="2"/>
                  </a:lnTo>
                  <a:lnTo>
                    <a:pt x="96" y="1"/>
                  </a:lnTo>
                  <a:lnTo>
                    <a:pt x="93" y="0"/>
                  </a:lnTo>
                  <a:lnTo>
                    <a:pt x="90" y="0"/>
                  </a:lnTo>
                  <a:lnTo>
                    <a:pt x="86" y="0"/>
                  </a:lnTo>
                  <a:lnTo>
                    <a:pt x="84" y="1"/>
                  </a:lnTo>
                  <a:lnTo>
                    <a:pt x="81" y="2"/>
                  </a:lnTo>
                  <a:lnTo>
                    <a:pt x="79" y="4"/>
                  </a:lnTo>
                  <a:lnTo>
                    <a:pt x="78" y="7"/>
                  </a:lnTo>
                  <a:lnTo>
                    <a:pt x="76" y="9"/>
                  </a:lnTo>
                  <a:lnTo>
                    <a:pt x="76" y="12"/>
                  </a:lnTo>
                  <a:lnTo>
                    <a:pt x="75" y="15"/>
                  </a:lnTo>
                  <a:lnTo>
                    <a:pt x="75" y="75"/>
                  </a:lnTo>
                  <a:lnTo>
                    <a:pt x="15" y="75"/>
                  </a:lnTo>
                  <a:lnTo>
                    <a:pt x="11" y="75"/>
                  </a:lnTo>
                  <a:lnTo>
                    <a:pt x="9" y="76"/>
                  </a:lnTo>
                  <a:lnTo>
                    <a:pt x="6" y="77"/>
                  </a:lnTo>
                  <a:lnTo>
                    <a:pt x="4" y="80"/>
                  </a:lnTo>
                  <a:lnTo>
                    <a:pt x="2" y="82"/>
                  </a:lnTo>
                  <a:lnTo>
                    <a:pt x="1" y="84"/>
                  </a:lnTo>
                  <a:lnTo>
                    <a:pt x="0" y="87"/>
                  </a:lnTo>
                  <a:lnTo>
                    <a:pt x="0" y="90"/>
                  </a:lnTo>
                  <a:lnTo>
                    <a:pt x="0" y="93"/>
                  </a:lnTo>
                  <a:lnTo>
                    <a:pt x="1" y="96"/>
                  </a:lnTo>
                  <a:lnTo>
                    <a:pt x="2" y="99"/>
                  </a:lnTo>
                  <a:lnTo>
                    <a:pt x="4" y="101"/>
                  </a:lnTo>
                  <a:lnTo>
                    <a:pt x="6" y="102"/>
                  </a:lnTo>
                  <a:lnTo>
                    <a:pt x="9" y="104"/>
                  </a:lnTo>
                  <a:lnTo>
                    <a:pt x="11" y="105"/>
                  </a:lnTo>
                  <a:lnTo>
                    <a:pt x="15" y="105"/>
                  </a:lnTo>
                  <a:lnTo>
                    <a:pt x="75" y="105"/>
                  </a:lnTo>
                  <a:lnTo>
                    <a:pt x="75" y="165"/>
                  </a:lnTo>
                  <a:lnTo>
                    <a:pt x="76" y="169"/>
                  </a:lnTo>
                  <a:lnTo>
                    <a:pt x="76" y="171"/>
                  </a:lnTo>
                  <a:lnTo>
                    <a:pt x="78" y="174"/>
                  </a:lnTo>
                  <a:lnTo>
                    <a:pt x="79" y="176"/>
                  </a:lnTo>
                  <a:lnTo>
                    <a:pt x="81" y="178"/>
                  </a:lnTo>
                  <a:lnTo>
                    <a:pt x="84" y="179"/>
                  </a:lnTo>
                  <a:lnTo>
                    <a:pt x="86" y="180"/>
                  </a:lnTo>
                  <a:lnTo>
                    <a:pt x="90" y="180"/>
                  </a:lnTo>
                  <a:lnTo>
                    <a:pt x="93" y="180"/>
                  </a:lnTo>
                  <a:lnTo>
                    <a:pt x="96" y="179"/>
                  </a:lnTo>
                  <a:lnTo>
                    <a:pt x="98" y="178"/>
                  </a:lnTo>
                  <a:lnTo>
                    <a:pt x="100" y="176"/>
                  </a:lnTo>
                  <a:lnTo>
                    <a:pt x="102" y="174"/>
                  </a:lnTo>
                  <a:lnTo>
                    <a:pt x="104" y="171"/>
                  </a:lnTo>
                  <a:lnTo>
                    <a:pt x="105" y="169"/>
                  </a:lnTo>
                  <a:lnTo>
                    <a:pt x="105" y="165"/>
                  </a:lnTo>
                  <a:lnTo>
                    <a:pt x="105" y="105"/>
                  </a:lnTo>
                  <a:lnTo>
                    <a:pt x="165" y="105"/>
                  </a:lnTo>
                  <a:lnTo>
                    <a:pt x="168" y="105"/>
                  </a:lnTo>
                  <a:lnTo>
                    <a:pt x="171" y="104"/>
                  </a:lnTo>
                  <a:lnTo>
                    <a:pt x="173" y="102"/>
                  </a:lnTo>
                  <a:lnTo>
                    <a:pt x="175" y="101"/>
                  </a:lnTo>
                  <a:lnTo>
                    <a:pt x="178" y="99"/>
                  </a:lnTo>
                  <a:lnTo>
                    <a:pt x="179" y="96"/>
                  </a:lnTo>
                  <a:lnTo>
                    <a:pt x="180" y="93"/>
                  </a:lnTo>
                  <a:lnTo>
                    <a:pt x="181" y="90"/>
                  </a:lnTo>
                  <a:lnTo>
                    <a:pt x="180" y="87"/>
                  </a:lnTo>
                  <a:lnTo>
                    <a:pt x="179" y="84"/>
                  </a:lnTo>
                  <a:lnTo>
                    <a:pt x="178" y="82"/>
                  </a:lnTo>
                  <a:lnTo>
                    <a:pt x="175" y="80"/>
                  </a:lnTo>
                  <a:lnTo>
                    <a:pt x="173" y="77"/>
                  </a:lnTo>
                  <a:lnTo>
                    <a:pt x="171" y="76"/>
                  </a:lnTo>
                  <a:lnTo>
                    <a:pt x="168" y="75"/>
                  </a:lnTo>
                  <a:lnTo>
                    <a:pt x="165"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325">
              <a:extLst>
                <a:ext uri="{FF2B5EF4-FFF2-40B4-BE49-F238E27FC236}">
                  <a16:creationId xmlns:a16="http://schemas.microsoft.com/office/drawing/2014/main" id="{96085507-98B8-4C08-8A90-58FB8D2AEAE4}"/>
                </a:ext>
              </a:extLst>
            </p:cNvPr>
            <p:cNvSpPr>
              <a:spLocks/>
            </p:cNvSpPr>
            <p:nvPr/>
          </p:nvSpPr>
          <p:spPr bwMode="auto">
            <a:xfrm>
              <a:off x="2703513" y="3252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8 h 30"/>
                <a:gd name="T44" fmla="*/ 86 w 90"/>
                <a:gd name="T45" fmla="*/ 26 h 30"/>
                <a:gd name="T46" fmla="*/ 87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7 w 90"/>
                <a:gd name="T59" fmla="*/ 7 h 30"/>
                <a:gd name="T60" fmla="*/ 86 w 90"/>
                <a:gd name="T61" fmla="*/ 5 h 30"/>
                <a:gd name="T62" fmla="*/ 83 w 90"/>
                <a:gd name="T63" fmla="*/ 2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8" y="1"/>
                  </a:lnTo>
                  <a:lnTo>
                    <a:pt x="6" y="2"/>
                  </a:lnTo>
                  <a:lnTo>
                    <a:pt x="4" y="5"/>
                  </a:lnTo>
                  <a:lnTo>
                    <a:pt x="2" y="7"/>
                  </a:lnTo>
                  <a:lnTo>
                    <a:pt x="1" y="10"/>
                  </a:lnTo>
                  <a:lnTo>
                    <a:pt x="0" y="12"/>
                  </a:lnTo>
                  <a:lnTo>
                    <a:pt x="0" y="15"/>
                  </a:lnTo>
                  <a:lnTo>
                    <a:pt x="0" y="19"/>
                  </a:lnTo>
                  <a:lnTo>
                    <a:pt x="1" y="22"/>
                  </a:lnTo>
                  <a:lnTo>
                    <a:pt x="2" y="24"/>
                  </a:lnTo>
                  <a:lnTo>
                    <a:pt x="4" y="26"/>
                  </a:lnTo>
                  <a:lnTo>
                    <a:pt x="6" y="28"/>
                  </a:lnTo>
                  <a:lnTo>
                    <a:pt x="8" y="29"/>
                  </a:lnTo>
                  <a:lnTo>
                    <a:pt x="12" y="30"/>
                  </a:lnTo>
                  <a:lnTo>
                    <a:pt x="15" y="30"/>
                  </a:lnTo>
                  <a:lnTo>
                    <a:pt x="75" y="30"/>
                  </a:lnTo>
                  <a:lnTo>
                    <a:pt x="78" y="30"/>
                  </a:lnTo>
                  <a:lnTo>
                    <a:pt x="80" y="29"/>
                  </a:lnTo>
                  <a:lnTo>
                    <a:pt x="83" y="28"/>
                  </a:lnTo>
                  <a:lnTo>
                    <a:pt x="86" y="26"/>
                  </a:lnTo>
                  <a:lnTo>
                    <a:pt x="87" y="24"/>
                  </a:lnTo>
                  <a:lnTo>
                    <a:pt x="89" y="22"/>
                  </a:lnTo>
                  <a:lnTo>
                    <a:pt x="90" y="19"/>
                  </a:lnTo>
                  <a:lnTo>
                    <a:pt x="90" y="15"/>
                  </a:lnTo>
                  <a:lnTo>
                    <a:pt x="90" y="12"/>
                  </a:lnTo>
                  <a:lnTo>
                    <a:pt x="89" y="10"/>
                  </a:lnTo>
                  <a:lnTo>
                    <a:pt x="87" y="7"/>
                  </a:lnTo>
                  <a:lnTo>
                    <a:pt x="86" y="5"/>
                  </a:lnTo>
                  <a:lnTo>
                    <a:pt x="83" y="2"/>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326">
              <a:extLst>
                <a:ext uri="{FF2B5EF4-FFF2-40B4-BE49-F238E27FC236}">
                  <a16:creationId xmlns:a16="http://schemas.microsoft.com/office/drawing/2014/main" id="{6CB5DF83-D093-42D5-8CBB-A4DD8BB2F734}"/>
                </a:ext>
              </a:extLst>
            </p:cNvPr>
            <p:cNvSpPr>
              <a:spLocks/>
            </p:cNvSpPr>
            <p:nvPr/>
          </p:nvSpPr>
          <p:spPr bwMode="auto">
            <a:xfrm>
              <a:off x="2751138" y="32527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5 h 30"/>
                <a:gd name="T12" fmla="*/ 2 w 90"/>
                <a:gd name="T13" fmla="*/ 7 h 30"/>
                <a:gd name="T14" fmla="*/ 1 w 90"/>
                <a:gd name="T15" fmla="*/ 10 h 30"/>
                <a:gd name="T16" fmla="*/ 0 w 90"/>
                <a:gd name="T17" fmla="*/ 12 h 30"/>
                <a:gd name="T18" fmla="*/ 0 w 90"/>
                <a:gd name="T19" fmla="*/ 15 h 30"/>
                <a:gd name="T20" fmla="*/ 0 w 90"/>
                <a:gd name="T21" fmla="*/ 19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1 w 90"/>
                <a:gd name="T41" fmla="*/ 29 h 30"/>
                <a:gd name="T42" fmla="*/ 84 w 90"/>
                <a:gd name="T43" fmla="*/ 28 h 30"/>
                <a:gd name="T44" fmla="*/ 86 w 90"/>
                <a:gd name="T45" fmla="*/ 26 h 30"/>
                <a:gd name="T46" fmla="*/ 88 w 90"/>
                <a:gd name="T47" fmla="*/ 24 h 30"/>
                <a:gd name="T48" fmla="*/ 89 w 90"/>
                <a:gd name="T49" fmla="*/ 22 h 30"/>
                <a:gd name="T50" fmla="*/ 90 w 90"/>
                <a:gd name="T51" fmla="*/ 19 h 30"/>
                <a:gd name="T52" fmla="*/ 90 w 90"/>
                <a:gd name="T53" fmla="*/ 15 h 30"/>
                <a:gd name="T54" fmla="*/ 90 w 90"/>
                <a:gd name="T55" fmla="*/ 12 h 30"/>
                <a:gd name="T56" fmla="*/ 89 w 90"/>
                <a:gd name="T57" fmla="*/ 10 h 30"/>
                <a:gd name="T58" fmla="*/ 88 w 90"/>
                <a:gd name="T59" fmla="*/ 7 h 30"/>
                <a:gd name="T60" fmla="*/ 86 w 90"/>
                <a:gd name="T61" fmla="*/ 5 h 30"/>
                <a:gd name="T62" fmla="*/ 84 w 90"/>
                <a:gd name="T63" fmla="*/ 2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2"/>
                  </a:lnTo>
                  <a:lnTo>
                    <a:pt x="4" y="5"/>
                  </a:lnTo>
                  <a:lnTo>
                    <a:pt x="2" y="7"/>
                  </a:lnTo>
                  <a:lnTo>
                    <a:pt x="1" y="10"/>
                  </a:lnTo>
                  <a:lnTo>
                    <a:pt x="0" y="12"/>
                  </a:lnTo>
                  <a:lnTo>
                    <a:pt x="0" y="15"/>
                  </a:lnTo>
                  <a:lnTo>
                    <a:pt x="0" y="19"/>
                  </a:lnTo>
                  <a:lnTo>
                    <a:pt x="1" y="22"/>
                  </a:lnTo>
                  <a:lnTo>
                    <a:pt x="2" y="24"/>
                  </a:lnTo>
                  <a:lnTo>
                    <a:pt x="4" y="26"/>
                  </a:lnTo>
                  <a:lnTo>
                    <a:pt x="6" y="28"/>
                  </a:lnTo>
                  <a:lnTo>
                    <a:pt x="10" y="29"/>
                  </a:lnTo>
                  <a:lnTo>
                    <a:pt x="12" y="30"/>
                  </a:lnTo>
                  <a:lnTo>
                    <a:pt x="15" y="30"/>
                  </a:lnTo>
                  <a:lnTo>
                    <a:pt x="75" y="30"/>
                  </a:lnTo>
                  <a:lnTo>
                    <a:pt x="78" y="30"/>
                  </a:lnTo>
                  <a:lnTo>
                    <a:pt x="81" y="29"/>
                  </a:lnTo>
                  <a:lnTo>
                    <a:pt x="84" y="28"/>
                  </a:lnTo>
                  <a:lnTo>
                    <a:pt x="86" y="26"/>
                  </a:lnTo>
                  <a:lnTo>
                    <a:pt x="88" y="24"/>
                  </a:lnTo>
                  <a:lnTo>
                    <a:pt x="89" y="22"/>
                  </a:lnTo>
                  <a:lnTo>
                    <a:pt x="90" y="19"/>
                  </a:lnTo>
                  <a:lnTo>
                    <a:pt x="90" y="15"/>
                  </a:lnTo>
                  <a:lnTo>
                    <a:pt x="90" y="12"/>
                  </a:lnTo>
                  <a:lnTo>
                    <a:pt x="89" y="10"/>
                  </a:lnTo>
                  <a:lnTo>
                    <a:pt x="88" y="7"/>
                  </a:lnTo>
                  <a:lnTo>
                    <a:pt x="86" y="5"/>
                  </a:lnTo>
                  <a:lnTo>
                    <a:pt x="84" y="2"/>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327">
              <a:extLst>
                <a:ext uri="{FF2B5EF4-FFF2-40B4-BE49-F238E27FC236}">
                  <a16:creationId xmlns:a16="http://schemas.microsoft.com/office/drawing/2014/main" id="{D1FD7895-BE7E-4957-BE73-023CAADFC96B}"/>
                </a:ext>
              </a:extLst>
            </p:cNvPr>
            <p:cNvSpPr>
              <a:spLocks/>
            </p:cNvSpPr>
            <p:nvPr/>
          </p:nvSpPr>
          <p:spPr bwMode="auto">
            <a:xfrm>
              <a:off x="2789238" y="3219450"/>
              <a:ext cx="19050" cy="19050"/>
            </a:xfrm>
            <a:custGeom>
              <a:avLst/>
              <a:gdLst>
                <a:gd name="T0" fmla="*/ 30 w 60"/>
                <a:gd name="T1" fmla="*/ 0 h 60"/>
                <a:gd name="T2" fmla="*/ 25 w 60"/>
                <a:gd name="T3" fmla="*/ 0 h 60"/>
                <a:gd name="T4" fmla="*/ 18 w 60"/>
                <a:gd name="T5" fmla="*/ 2 h 60"/>
                <a:gd name="T6" fmla="*/ 14 w 60"/>
                <a:gd name="T7" fmla="*/ 6 h 60"/>
                <a:gd name="T8" fmla="*/ 9 w 60"/>
                <a:gd name="T9" fmla="*/ 9 h 60"/>
                <a:gd name="T10" fmla="*/ 5 w 60"/>
                <a:gd name="T11" fmla="*/ 13 h 60"/>
                <a:gd name="T12" fmla="*/ 2 w 60"/>
                <a:gd name="T13" fmla="*/ 18 h 60"/>
                <a:gd name="T14" fmla="*/ 1 w 60"/>
                <a:gd name="T15" fmla="*/ 24 h 60"/>
                <a:gd name="T16" fmla="*/ 0 w 60"/>
                <a:gd name="T17" fmla="*/ 30 h 60"/>
                <a:gd name="T18" fmla="*/ 1 w 60"/>
                <a:gd name="T19" fmla="*/ 36 h 60"/>
                <a:gd name="T20" fmla="*/ 2 w 60"/>
                <a:gd name="T21" fmla="*/ 42 h 60"/>
                <a:gd name="T22" fmla="*/ 5 w 60"/>
                <a:gd name="T23" fmla="*/ 46 h 60"/>
                <a:gd name="T24" fmla="*/ 9 w 60"/>
                <a:gd name="T25" fmla="*/ 52 h 60"/>
                <a:gd name="T26" fmla="*/ 14 w 60"/>
                <a:gd name="T27" fmla="*/ 55 h 60"/>
                <a:gd name="T28" fmla="*/ 18 w 60"/>
                <a:gd name="T29" fmla="*/ 58 h 60"/>
                <a:gd name="T30" fmla="*/ 25 w 60"/>
                <a:gd name="T31" fmla="*/ 59 h 60"/>
                <a:gd name="T32" fmla="*/ 30 w 60"/>
                <a:gd name="T33" fmla="*/ 60 h 60"/>
                <a:gd name="T34" fmla="*/ 37 w 60"/>
                <a:gd name="T35" fmla="*/ 59 h 60"/>
                <a:gd name="T36" fmla="*/ 42 w 60"/>
                <a:gd name="T37" fmla="*/ 58 h 60"/>
                <a:gd name="T38" fmla="*/ 47 w 60"/>
                <a:gd name="T39" fmla="*/ 55 h 60"/>
                <a:gd name="T40" fmla="*/ 52 w 60"/>
                <a:gd name="T41" fmla="*/ 52 h 60"/>
                <a:gd name="T42" fmla="*/ 56 w 60"/>
                <a:gd name="T43" fmla="*/ 47 h 60"/>
                <a:gd name="T44" fmla="*/ 58 w 60"/>
                <a:gd name="T45" fmla="*/ 42 h 60"/>
                <a:gd name="T46" fmla="*/ 60 w 60"/>
                <a:gd name="T47" fmla="*/ 37 h 60"/>
                <a:gd name="T48" fmla="*/ 60 w 60"/>
                <a:gd name="T49" fmla="*/ 30 h 60"/>
                <a:gd name="T50" fmla="*/ 60 w 60"/>
                <a:gd name="T51" fmla="*/ 24 h 60"/>
                <a:gd name="T52" fmla="*/ 58 w 60"/>
                <a:gd name="T53" fmla="*/ 18 h 60"/>
                <a:gd name="T54" fmla="*/ 56 w 60"/>
                <a:gd name="T55" fmla="*/ 13 h 60"/>
                <a:gd name="T56" fmla="*/ 52 w 60"/>
                <a:gd name="T57" fmla="*/ 9 h 60"/>
                <a:gd name="T58" fmla="*/ 47 w 60"/>
                <a:gd name="T59" fmla="*/ 6 h 60"/>
                <a:gd name="T60" fmla="*/ 42 w 60"/>
                <a:gd name="T61" fmla="*/ 2 h 60"/>
                <a:gd name="T62" fmla="*/ 37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5" y="0"/>
                  </a:lnTo>
                  <a:lnTo>
                    <a:pt x="18" y="2"/>
                  </a:lnTo>
                  <a:lnTo>
                    <a:pt x="14" y="6"/>
                  </a:lnTo>
                  <a:lnTo>
                    <a:pt x="9" y="9"/>
                  </a:lnTo>
                  <a:lnTo>
                    <a:pt x="5" y="13"/>
                  </a:lnTo>
                  <a:lnTo>
                    <a:pt x="2" y="18"/>
                  </a:lnTo>
                  <a:lnTo>
                    <a:pt x="1" y="24"/>
                  </a:lnTo>
                  <a:lnTo>
                    <a:pt x="0" y="30"/>
                  </a:lnTo>
                  <a:lnTo>
                    <a:pt x="1" y="36"/>
                  </a:lnTo>
                  <a:lnTo>
                    <a:pt x="2" y="42"/>
                  </a:lnTo>
                  <a:lnTo>
                    <a:pt x="5" y="46"/>
                  </a:lnTo>
                  <a:lnTo>
                    <a:pt x="9" y="52"/>
                  </a:lnTo>
                  <a:lnTo>
                    <a:pt x="14" y="55"/>
                  </a:lnTo>
                  <a:lnTo>
                    <a:pt x="18" y="58"/>
                  </a:lnTo>
                  <a:lnTo>
                    <a:pt x="25" y="59"/>
                  </a:lnTo>
                  <a:lnTo>
                    <a:pt x="30" y="60"/>
                  </a:lnTo>
                  <a:lnTo>
                    <a:pt x="37" y="59"/>
                  </a:lnTo>
                  <a:lnTo>
                    <a:pt x="42" y="58"/>
                  </a:lnTo>
                  <a:lnTo>
                    <a:pt x="47" y="55"/>
                  </a:lnTo>
                  <a:lnTo>
                    <a:pt x="52" y="52"/>
                  </a:lnTo>
                  <a:lnTo>
                    <a:pt x="56" y="47"/>
                  </a:lnTo>
                  <a:lnTo>
                    <a:pt x="58" y="42"/>
                  </a:lnTo>
                  <a:lnTo>
                    <a:pt x="60" y="37"/>
                  </a:lnTo>
                  <a:lnTo>
                    <a:pt x="60" y="30"/>
                  </a:lnTo>
                  <a:lnTo>
                    <a:pt x="60" y="24"/>
                  </a:lnTo>
                  <a:lnTo>
                    <a:pt x="58" y="18"/>
                  </a:lnTo>
                  <a:lnTo>
                    <a:pt x="56" y="13"/>
                  </a:lnTo>
                  <a:lnTo>
                    <a:pt x="52" y="9"/>
                  </a:lnTo>
                  <a:lnTo>
                    <a:pt x="47" y="6"/>
                  </a:lnTo>
                  <a:lnTo>
                    <a:pt x="42" y="2"/>
                  </a:lnTo>
                  <a:lnTo>
                    <a:pt x="37"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328">
              <a:extLst>
                <a:ext uri="{FF2B5EF4-FFF2-40B4-BE49-F238E27FC236}">
                  <a16:creationId xmlns:a16="http://schemas.microsoft.com/office/drawing/2014/main" id="{95BF3BC4-EAD8-4A59-AB4E-4F2CDFCDF31A}"/>
                </a:ext>
              </a:extLst>
            </p:cNvPr>
            <p:cNvSpPr>
              <a:spLocks/>
            </p:cNvSpPr>
            <p:nvPr/>
          </p:nvSpPr>
          <p:spPr bwMode="auto">
            <a:xfrm>
              <a:off x="2838450" y="3219450"/>
              <a:ext cx="19050" cy="19050"/>
            </a:xfrm>
            <a:custGeom>
              <a:avLst/>
              <a:gdLst>
                <a:gd name="T0" fmla="*/ 30 w 60"/>
                <a:gd name="T1" fmla="*/ 0 h 60"/>
                <a:gd name="T2" fmla="*/ 24 w 60"/>
                <a:gd name="T3" fmla="*/ 0 h 60"/>
                <a:gd name="T4" fmla="*/ 19 w 60"/>
                <a:gd name="T5" fmla="*/ 2 h 60"/>
                <a:gd name="T6" fmla="*/ 13 w 60"/>
                <a:gd name="T7" fmla="*/ 6 h 60"/>
                <a:gd name="T8" fmla="*/ 9 w 60"/>
                <a:gd name="T9" fmla="*/ 9 h 60"/>
                <a:gd name="T10" fmla="*/ 5 w 60"/>
                <a:gd name="T11" fmla="*/ 13 h 60"/>
                <a:gd name="T12" fmla="*/ 2 w 60"/>
                <a:gd name="T13" fmla="*/ 18 h 60"/>
                <a:gd name="T14" fmla="*/ 0 w 60"/>
                <a:gd name="T15" fmla="*/ 24 h 60"/>
                <a:gd name="T16" fmla="*/ 0 w 60"/>
                <a:gd name="T17" fmla="*/ 30 h 60"/>
                <a:gd name="T18" fmla="*/ 0 w 60"/>
                <a:gd name="T19" fmla="*/ 36 h 60"/>
                <a:gd name="T20" fmla="*/ 2 w 60"/>
                <a:gd name="T21" fmla="*/ 42 h 60"/>
                <a:gd name="T22" fmla="*/ 5 w 60"/>
                <a:gd name="T23" fmla="*/ 46 h 60"/>
                <a:gd name="T24" fmla="*/ 9 w 60"/>
                <a:gd name="T25" fmla="*/ 52 h 60"/>
                <a:gd name="T26" fmla="*/ 13 w 60"/>
                <a:gd name="T27" fmla="*/ 55 h 60"/>
                <a:gd name="T28" fmla="*/ 19 w 60"/>
                <a:gd name="T29" fmla="*/ 58 h 60"/>
                <a:gd name="T30" fmla="*/ 24 w 60"/>
                <a:gd name="T31" fmla="*/ 59 h 60"/>
                <a:gd name="T32" fmla="*/ 30 w 60"/>
                <a:gd name="T33" fmla="*/ 60 h 60"/>
                <a:gd name="T34" fmla="*/ 36 w 60"/>
                <a:gd name="T35" fmla="*/ 59 h 60"/>
                <a:gd name="T36" fmla="*/ 42 w 60"/>
                <a:gd name="T37" fmla="*/ 58 h 60"/>
                <a:gd name="T38" fmla="*/ 46 w 60"/>
                <a:gd name="T39" fmla="*/ 55 h 60"/>
                <a:gd name="T40" fmla="*/ 51 w 60"/>
                <a:gd name="T41" fmla="*/ 52 h 60"/>
                <a:gd name="T42" fmla="*/ 55 w 60"/>
                <a:gd name="T43" fmla="*/ 47 h 60"/>
                <a:gd name="T44" fmla="*/ 58 w 60"/>
                <a:gd name="T45" fmla="*/ 42 h 60"/>
                <a:gd name="T46" fmla="*/ 59 w 60"/>
                <a:gd name="T47" fmla="*/ 37 h 60"/>
                <a:gd name="T48" fmla="*/ 60 w 60"/>
                <a:gd name="T49" fmla="*/ 30 h 60"/>
                <a:gd name="T50" fmla="*/ 59 w 60"/>
                <a:gd name="T51" fmla="*/ 24 h 60"/>
                <a:gd name="T52" fmla="*/ 58 w 60"/>
                <a:gd name="T53" fmla="*/ 18 h 60"/>
                <a:gd name="T54" fmla="*/ 55 w 60"/>
                <a:gd name="T55" fmla="*/ 13 h 60"/>
                <a:gd name="T56" fmla="*/ 51 w 60"/>
                <a:gd name="T57" fmla="*/ 9 h 60"/>
                <a:gd name="T58" fmla="*/ 46 w 60"/>
                <a:gd name="T59" fmla="*/ 6 h 60"/>
                <a:gd name="T60" fmla="*/ 42 w 60"/>
                <a:gd name="T61" fmla="*/ 2 h 60"/>
                <a:gd name="T62" fmla="*/ 36 w 60"/>
                <a:gd name="T63" fmla="*/ 0 h 60"/>
                <a:gd name="T64" fmla="*/ 30 w 6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0"/>
                  </a:moveTo>
                  <a:lnTo>
                    <a:pt x="24" y="0"/>
                  </a:lnTo>
                  <a:lnTo>
                    <a:pt x="19" y="2"/>
                  </a:lnTo>
                  <a:lnTo>
                    <a:pt x="13" y="6"/>
                  </a:lnTo>
                  <a:lnTo>
                    <a:pt x="9" y="9"/>
                  </a:lnTo>
                  <a:lnTo>
                    <a:pt x="5" y="13"/>
                  </a:lnTo>
                  <a:lnTo>
                    <a:pt x="2" y="18"/>
                  </a:lnTo>
                  <a:lnTo>
                    <a:pt x="0" y="24"/>
                  </a:lnTo>
                  <a:lnTo>
                    <a:pt x="0" y="30"/>
                  </a:lnTo>
                  <a:lnTo>
                    <a:pt x="0" y="36"/>
                  </a:lnTo>
                  <a:lnTo>
                    <a:pt x="2" y="42"/>
                  </a:lnTo>
                  <a:lnTo>
                    <a:pt x="5" y="46"/>
                  </a:lnTo>
                  <a:lnTo>
                    <a:pt x="9" y="52"/>
                  </a:lnTo>
                  <a:lnTo>
                    <a:pt x="13" y="55"/>
                  </a:lnTo>
                  <a:lnTo>
                    <a:pt x="19" y="58"/>
                  </a:lnTo>
                  <a:lnTo>
                    <a:pt x="24" y="59"/>
                  </a:lnTo>
                  <a:lnTo>
                    <a:pt x="30" y="60"/>
                  </a:lnTo>
                  <a:lnTo>
                    <a:pt x="36" y="59"/>
                  </a:lnTo>
                  <a:lnTo>
                    <a:pt x="42" y="58"/>
                  </a:lnTo>
                  <a:lnTo>
                    <a:pt x="46" y="55"/>
                  </a:lnTo>
                  <a:lnTo>
                    <a:pt x="51" y="52"/>
                  </a:lnTo>
                  <a:lnTo>
                    <a:pt x="55" y="47"/>
                  </a:lnTo>
                  <a:lnTo>
                    <a:pt x="58" y="42"/>
                  </a:lnTo>
                  <a:lnTo>
                    <a:pt x="59" y="37"/>
                  </a:lnTo>
                  <a:lnTo>
                    <a:pt x="60" y="30"/>
                  </a:lnTo>
                  <a:lnTo>
                    <a:pt x="59" y="24"/>
                  </a:lnTo>
                  <a:lnTo>
                    <a:pt x="58" y="18"/>
                  </a:lnTo>
                  <a:lnTo>
                    <a:pt x="55" y="13"/>
                  </a:lnTo>
                  <a:lnTo>
                    <a:pt x="51" y="9"/>
                  </a:lnTo>
                  <a:lnTo>
                    <a:pt x="46" y="6"/>
                  </a:lnTo>
                  <a:lnTo>
                    <a:pt x="42" y="2"/>
                  </a:lnTo>
                  <a:lnTo>
                    <a:pt x="36"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Freeform 329">
              <a:extLst>
                <a:ext uri="{FF2B5EF4-FFF2-40B4-BE49-F238E27FC236}">
                  <a16:creationId xmlns:a16="http://schemas.microsoft.com/office/drawing/2014/main" id="{1BFE98A9-36A1-4BE5-8282-0A6D114A07AB}"/>
                </a:ext>
              </a:extLst>
            </p:cNvPr>
            <p:cNvSpPr>
              <a:spLocks/>
            </p:cNvSpPr>
            <p:nvPr/>
          </p:nvSpPr>
          <p:spPr bwMode="auto">
            <a:xfrm>
              <a:off x="2813050" y="3195638"/>
              <a:ext cx="20638" cy="19050"/>
            </a:xfrm>
            <a:custGeom>
              <a:avLst/>
              <a:gdLst>
                <a:gd name="T0" fmla="*/ 30 w 61"/>
                <a:gd name="T1" fmla="*/ 0 h 60"/>
                <a:gd name="T2" fmla="*/ 25 w 61"/>
                <a:gd name="T3" fmla="*/ 0 h 60"/>
                <a:gd name="T4" fmla="*/ 19 w 61"/>
                <a:gd name="T5" fmla="*/ 2 h 60"/>
                <a:gd name="T6" fmla="*/ 14 w 61"/>
                <a:gd name="T7" fmla="*/ 4 h 60"/>
                <a:gd name="T8" fmla="*/ 10 w 61"/>
                <a:gd name="T9" fmla="*/ 9 h 60"/>
                <a:gd name="T10" fmla="*/ 6 w 61"/>
                <a:gd name="T11" fmla="*/ 13 h 60"/>
                <a:gd name="T12" fmla="*/ 3 w 61"/>
                <a:gd name="T13" fmla="*/ 18 h 60"/>
                <a:gd name="T14" fmla="*/ 1 w 61"/>
                <a:gd name="T15" fmla="*/ 24 h 60"/>
                <a:gd name="T16" fmla="*/ 0 w 61"/>
                <a:gd name="T17" fmla="*/ 30 h 60"/>
                <a:gd name="T18" fmla="*/ 1 w 61"/>
                <a:gd name="T19" fmla="*/ 36 h 60"/>
                <a:gd name="T20" fmla="*/ 3 w 61"/>
                <a:gd name="T21" fmla="*/ 42 h 60"/>
                <a:gd name="T22" fmla="*/ 6 w 61"/>
                <a:gd name="T23" fmla="*/ 46 h 60"/>
                <a:gd name="T24" fmla="*/ 10 w 61"/>
                <a:gd name="T25" fmla="*/ 52 h 60"/>
                <a:gd name="T26" fmla="*/ 14 w 61"/>
                <a:gd name="T27" fmla="*/ 55 h 60"/>
                <a:gd name="T28" fmla="*/ 19 w 61"/>
                <a:gd name="T29" fmla="*/ 58 h 60"/>
                <a:gd name="T30" fmla="*/ 25 w 61"/>
                <a:gd name="T31" fmla="*/ 59 h 60"/>
                <a:gd name="T32" fmla="*/ 30 w 61"/>
                <a:gd name="T33" fmla="*/ 60 h 60"/>
                <a:gd name="T34" fmla="*/ 37 w 61"/>
                <a:gd name="T35" fmla="*/ 59 h 60"/>
                <a:gd name="T36" fmla="*/ 42 w 61"/>
                <a:gd name="T37" fmla="*/ 58 h 60"/>
                <a:gd name="T38" fmla="*/ 47 w 61"/>
                <a:gd name="T39" fmla="*/ 55 h 60"/>
                <a:gd name="T40" fmla="*/ 52 w 61"/>
                <a:gd name="T41" fmla="*/ 52 h 60"/>
                <a:gd name="T42" fmla="*/ 56 w 61"/>
                <a:gd name="T43" fmla="*/ 46 h 60"/>
                <a:gd name="T44" fmla="*/ 58 w 61"/>
                <a:gd name="T45" fmla="*/ 42 h 60"/>
                <a:gd name="T46" fmla="*/ 60 w 61"/>
                <a:gd name="T47" fmla="*/ 36 h 60"/>
                <a:gd name="T48" fmla="*/ 61 w 61"/>
                <a:gd name="T49" fmla="*/ 30 h 60"/>
                <a:gd name="T50" fmla="*/ 60 w 61"/>
                <a:gd name="T51" fmla="*/ 24 h 60"/>
                <a:gd name="T52" fmla="*/ 58 w 61"/>
                <a:gd name="T53" fmla="*/ 18 h 60"/>
                <a:gd name="T54" fmla="*/ 56 w 61"/>
                <a:gd name="T55" fmla="*/ 13 h 60"/>
                <a:gd name="T56" fmla="*/ 52 w 61"/>
                <a:gd name="T57" fmla="*/ 9 h 60"/>
                <a:gd name="T58" fmla="*/ 47 w 61"/>
                <a:gd name="T59" fmla="*/ 4 h 60"/>
                <a:gd name="T60" fmla="*/ 42 w 61"/>
                <a:gd name="T61" fmla="*/ 2 h 60"/>
                <a:gd name="T62" fmla="*/ 37 w 61"/>
                <a:gd name="T63" fmla="*/ 0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4"/>
                  </a:lnTo>
                  <a:lnTo>
                    <a:pt x="10" y="9"/>
                  </a:lnTo>
                  <a:lnTo>
                    <a:pt x="6" y="13"/>
                  </a:lnTo>
                  <a:lnTo>
                    <a:pt x="3" y="18"/>
                  </a:lnTo>
                  <a:lnTo>
                    <a:pt x="1" y="24"/>
                  </a:lnTo>
                  <a:lnTo>
                    <a:pt x="0" y="30"/>
                  </a:lnTo>
                  <a:lnTo>
                    <a:pt x="1" y="36"/>
                  </a:lnTo>
                  <a:lnTo>
                    <a:pt x="3" y="42"/>
                  </a:lnTo>
                  <a:lnTo>
                    <a:pt x="6" y="46"/>
                  </a:lnTo>
                  <a:lnTo>
                    <a:pt x="10" y="52"/>
                  </a:lnTo>
                  <a:lnTo>
                    <a:pt x="14" y="55"/>
                  </a:lnTo>
                  <a:lnTo>
                    <a:pt x="19" y="58"/>
                  </a:lnTo>
                  <a:lnTo>
                    <a:pt x="25" y="59"/>
                  </a:lnTo>
                  <a:lnTo>
                    <a:pt x="30" y="60"/>
                  </a:lnTo>
                  <a:lnTo>
                    <a:pt x="37" y="59"/>
                  </a:lnTo>
                  <a:lnTo>
                    <a:pt x="42" y="58"/>
                  </a:lnTo>
                  <a:lnTo>
                    <a:pt x="47" y="55"/>
                  </a:lnTo>
                  <a:lnTo>
                    <a:pt x="52" y="52"/>
                  </a:lnTo>
                  <a:lnTo>
                    <a:pt x="56" y="46"/>
                  </a:lnTo>
                  <a:lnTo>
                    <a:pt x="58" y="42"/>
                  </a:lnTo>
                  <a:lnTo>
                    <a:pt x="60" y="36"/>
                  </a:lnTo>
                  <a:lnTo>
                    <a:pt x="61" y="30"/>
                  </a:lnTo>
                  <a:lnTo>
                    <a:pt x="60" y="24"/>
                  </a:lnTo>
                  <a:lnTo>
                    <a:pt x="58" y="18"/>
                  </a:lnTo>
                  <a:lnTo>
                    <a:pt x="56" y="13"/>
                  </a:lnTo>
                  <a:lnTo>
                    <a:pt x="52" y="9"/>
                  </a:lnTo>
                  <a:lnTo>
                    <a:pt x="47" y="4"/>
                  </a:lnTo>
                  <a:lnTo>
                    <a:pt x="42" y="2"/>
                  </a:lnTo>
                  <a:lnTo>
                    <a:pt x="37" y="0"/>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330">
              <a:extLst>
                <a:ext uri="{FF2B5EF4-FFF2-40B4-BE49-F238E27FC236}">
                  <a16:creationId xmlns:a16="http://schemas.microsoft.com/office/drawing/2014/main" id="{2A854092-6E2E-480C-A939-1ED822252B40}"/>
                </a:ext>
              </a:extLst>
            </p:cNvPr>
            <p:cNvSpPr>
              <a:spLocks/>
            </p:cNvSpPr>
            <p:nvPr/>
          </p:nvSpPr>
          <p:spPr bwMode="auto">
            <a:xfrm>
              <a:off x="2813050" y="3243263"/>
              <a:ext cx="20638" cy="19050"/>
            </a:xfrm>
            <a:custGeom>
              <a:avLst/>
              <a:gdLst>
                <a:gd name="T0" fmla="*/ 30 w 61"/>
                <a:gd name="T1" fmla="*/ 0 h 60"/>
                <a:gd name="T2" fmla="*/ 25 w 61"/>
                <a:gd name="T3" fmla="*/ 0 h 60"/>
                <a:gd name="T4" fmla="*/ 19 w 61"/>
                <a:gd name="T5" fmla="*/ 2 h 60"/>
                <a:gd name="T6" fmla="*/ 14 w 61"/>
                <a:gd name="T7" fmla="*/ 6 h 60"/>
                <a:gd name="T8" fmla="*/ 10 w 61"/>
                <a:gd name="T9" fmla="*/ 9 h 60"/>
                <a:gd name="T10" fmla="*/ 6 w 61"/>
                <a:gd name="T11" fmla="*/ 13 h 60"/>
                <a:gd name="T12" fmla="*/ 3 w 61"/>
                <a:gd name="T13" fmla="*/ 19 h 60"/>
                <a:gd name="T14" fmla="*/ 1 w 61"/>
                <a:gd name="T15" fmla="*/ 24 h 60"/>
                <a:gd name="T16" fmla="*/ 0 w 61"/>
                <a:gd name="T17" fmla="*/ 30 h 60"/>
                <a:gd name="T18" fmla="*/ 1 w 61"/>
                <a:gd name="T19" fmla="*/ 37 h 60"/>
                <a:gd name="T20" fmla="*/ 3 w 61"/>
                <a:gd name="T21" fmla="*/ 42 h 60"/>
                <a:gd name="T22" fmla="*/ 6 w 61"/>
                <a:gd name="T23" fmla="*/ 47 h 60"/>
                <a:gd name="T24" fmla="*/ 10 w 61"/>
                <a:gd name="T25" fmla="*/ 52 h 60"/>
                <a:gd name="T26" fmla="*/ 14 w 61"/>
                <a:gd name="T27" fmla="*/ 55 h 60"/>
                <a:gd name="T28" fmla="*/ 19 w 61"/>
                <a:gd name="T29" fmla="*/ 58 h 60"/>
                <a:gd name="T30" fmla="*/ 25 w 61"/>
                <a:gd name="T31" fmla="*/ 60 h 60"/>
                <a:gd name="T32" fmla="*/ 30 w 61"/>
                <a:gd name="T33" fmla="*/ 60 h 60"/>
                <a:gd name="T34" fmla="*/ 37 w 61"/>
                <a:gd name="T35" fmla="*/ 60 h 60"/>
                <a:gd name="T36" fmla="*/ 42 w 61"/>
                <a:gd name="T37" fmla="*/ 58 h 60"/>
                <a:gd name="T38" fmla="*/ 47 w 61"/>
                <a:gd name="T39" fmla="*/ 55 h 60"/>
                <a:gd name="T40" fmla="*/ 52 w 61"/>
                <a:gd name="T41" fmla="*/ 52 h 60"/>
                <a:gd name="T42" fmla="*/ 56 w 61"/>
                <a:gd name="T43" fmla="*/ 47 h 60"/>
                <a:gd name="T44" fmla="*/ 58 w 61"/>
                <a:gd name="T45" fmla="*/ 42 h 60"/>
                <a:gd name="T46" fmla="*/ 60 w 61"/>
                <a:gd name="T47" fmla="*/ 37 h 60"/>
                <a:gd name="T48" fmla="*/ 61 w 61"/>
                <a:gd name="T49" fmla="*/ 30 h 60"/>
                <a:gd name="T50" fmla="*/ 60 w 61"/>
                <a:gd name="T51" fmla="*/ 24 h 60"/>
                <a:gd name="T52" fmla="*/ 58 w 61"/>
                <a:gd name="T53" fmla="*/ 19 h 60"/>
                <a:gd name="T54" fmla="*/ 56 w 61"/>
                <a:gd name="T55" fmla="*/ 13 h 60"/>
                <a:gd name="T56" fmla="*/ 52 w 61"/>
                <a:gd name="T57" fmla="*/ 9 h 60"/>
                <a:gd name="T58" fmla="*/ 47 w 61"/>
                <a:gd name="T59" fmla="*/ 6 h 60"/>
                <a:gd name="T60" fmla="*/ 42 w 61"/>
                <a:gd name="T61" fmla="*/ 2 h 60"/>
                <a:gd name="T62" fmla="*/ 37 w 61"/>
                <a:gd name="T63" fmla="*/ 1 h 60"/>
                <a:gd name="T64" fmla="*/ 30 w 61"/>
                <a:gd name="T65" fmla="*/ 0 h 60"/>
                <a:gd name="T66" fmla="*/ 30 w 61"/>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30" y="0"/>
                  </a:moveTo>
                  <a:lnTo>
                    <a:pt x="25" y="0"/>
                  </a:lnTo>
                  <a:lnTo>
                    <a:pt x="19" y="2"/>
                  </a:lnTo>
                  <a:lnTo>
                    <a:pt x="14" y="6"/>
                  </a:lnTo>
                  <a:lnTo>
                    <a:pt x="10" y="9"/>
                  </a:lnTo>
                  <a:lnTo>
                    <a:pt x="6" y="13"/>
                  </a:lnTo>
                  <a:lnTo>
                    <a:pt x="3" y="19"/>
                  </a:lnTo>
                  <a:lnTo>
                    <a:pt x="1" y="24"/>
                  </a:lnTo>
                  <a:lnTo>
                    <a:pt x="0" y="30"/>
                  </a:lnTo>
                  <a:lnTo>
                    <a:pt x="1" y="37"/>
                  </a:lnTo>
                  <a:lnTo>
                    <a:pt x="3" y="42"/>
                  </a:lnTo>
                  <a:lnTo>
                    <a:pt x="6" y="47"/>
                  </a:lnTo>
                  <a:lnTo>
                    <a:pt x="10" y="52"/>
                  </a:lnTo>
                  <a:lnTo>
                    <a:pt x="14" y="55"/>
                  </a:lnTo>
                  <a:lnTo>
                    <a:pt x="19" y="58"/>
                  </a:lnTo>
                  <a:lnTo>
                    <a:pt x="25" y="60"/>
                  </a:lnTo>
                  <a:lnTo>
                    <a:pt x="30" y="60"/>
                  </a:lnTo>
                  <a:lnTo>
                    <a:pt x="37" y="60"/>
                  </a:lnTo>
                  <a:lnTo>
                    <a:pt x="42" y="58"/>
                  </a:lnTo>
                  <a:lnTo>
                    <a:pt x="47" y="55"/>
                  </a:lnTo>
                  <a:lnTo>
                    <a:pt x="52" y="52"/>
                  </a:lnTo>
                  <a:lnTo>
                    <a:pt x="56" y="47"/>
                  </a:lnTo>
                  <a:lnTo>
                    <a:pt x="58" y="42"/>
                  </a:lnTo>
                  <a:lnTo>
                    <a:pt x="60" y="37"/>
                  </a:lnTo>
                  <a:lnTo>
                    <a:pt x="61" y="30"/>
                  </a:lnTo>
                  <a:lnTo>
                    <a:pt x="60" y="24"/>
                  </a:lnTo>
                  <a:lnTo>
                    <a:pt x="58" y="19"/>
                  </a:lnTo>
                  <a:lnTo>
                    <a:pt x="56" y="13"/>
                  </a:lnTo>
                  <a:lnTo>
                    <a:pt x="52" y="9"/>
                  </a:lnTo>
                  <a:lnTo>
                    <a:pt x="47" y="6"/>
                  </a:lnTo>
                  <a:lnTo>
                    <a:pt x="42" y="2"/>
                  </a:lnTo>
                  <a:lnTo>
                    <a:pt x="37" y="1"/>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a16="http://schemas.microsoft.com/office/drawing/2014/main" id="{27D96532-8BC1-4DC3-8ED0-2FC35D5D6693}"/>
              </a:ext>
            </a:extLst>
          </p:cNvPr>
          <p:cNvGrpSpPr/>
          <p:nvPr/>
        </p:nvGrpSpPr>
        <p:grpSpPr>
          <a:xfrm>
            <a:off x="6116931" y="1751369"/>
            <a:ext cx="131684" cy="172715"/>
            <a:chOff x="3784600" y="2508250"/>
            <a:chExt cx="219075" cy="287338"/>
          </a:xfrm>
          <a:solidFill>
            <a:schemeClr val="bg1"/>
          </a:solidFill>
        </p:grpSpPr>
        <p:sp>
          <p:nvSpPr>
            <p:cNvPr id="31" name="Freeform 31">
              <a:extLst>
                <a:ext uri="{FF2B5EF4-FFF2-40B4-BE49-F238E27FC236}">
                  <a16:creationId xmlns:a16="http://schemas.microsoft.com/office/drawing/2014/main" id="{70518687-475D-4FFB-978A-367476F1D196}"/>
                </a:ext>
              </a:extLst>
            </p:cNvPr>
            <p:cNvSpPr>
              <a:spLocks noEditPoints="1"/>
            </p:cNvSpPr>
            <p:nvPr/>
          </p:nvSpPr>
          <p:spPr bwMode="auto">
            <a:xfrm>
              <a:off x="3784600" y="2508250"/>
              <a:ext cx="219075" cy="287338"/>
            </a:xfrm>
            <a:custGeom>
              <a:avLst/>
              <a:gdLst>
                <a:gd name="T0" fmla="*/ 30 w 692"/>
                <a:gd name="T1" fmla="*/ 874 h 904"/>
                <a:gd name="T2" fmla="*/ 75 w 692"/>
                <a:gd name="T3" fmla="*/ 512 h 904"/>
                <a:gd name="T4" fmla="*/ 80 w 692"/>
                <a:gd name="T5" fmla="*/ 511 h 904"/>
                <a:gd name="T6" fmla="*/ 86 w 692"/>
                <a:gd name="T7" fmla="*/ 508 h 904"/>
                <a:gd name="T8" fmla="*/ 89 w 692"/>
                <a:gd name="T9" fmla="*/ 502 h 904"/>
                <a:gd name="T10" fmla="*/ 90 w 692"/>
                <a:gd name="T11" fmla="*/ 497 h 904"/>
                <a:gd name="T12" fmla="*/ 89 w 692"/>
                <a:gd name="T13" fmla="*/ 344 h 904"/>
                <a:gd name="T14" fmla="*/ 87 w 692"/>
                <a:gd name="T15" fmla="*/ 338 h 904"/>
                <a:gd name="T16" fmla="*/ 83 w 692"/>
                <a:gd name="T17" fmla="*/ 334 h 904"/>
                <a:gd name="T18" fmla="*/ 78 w 692"/>
                <a:gd name="T19" fmla="*/ 332 h 904"/>
                <a:gd name="T20" fmla="*/ 30 w 692"/>
                <a:gd name="T21" fmla="*/ 331 h 904"/>
                <a:gd name="T22" fmla="*/ 475 w 692"/>
                <a:gd name="T23" fmla="*/ 30 h 904"/>
                <a:gd name="T24" fmla="*/ 662 w 692"/>
                <a:gd name="T25" fmla="*/ 874 h 904"/>
                <a:gd name="T26" fmla="*/ 492 w 692"/>
                <a:gd name="T27" fmla="*/ 5 h 904"/>
                <a:gd name="T28" fmla="*/ 487 w 692"/>
                <a:gd name="T29" fmla="*/ 2 h 904"/>
                <a:gd name="T30" fmla="*/ 481 w 692"/>
                <a:gd name="T31" fmla="*/ 0 h 904"/>
                <a:gd name="T32" fmla="*/ 12 w 692"/>
                <a:gd name="T33" fmla="*/ 0 h 904"/>
                <a:gd name="T34" fmla="*/ 6 w 692"/>
                <a:gd name="T35" fmla="*/ 3 h 904"/>
                <a:gd name="T36" fmla="*/ 2 w 692"/>
                <a:gd name="T37" fmla="*/ 7 h 904"/>
                <a:gd name="T38" fmla="*/ 0 w 692"/>
                <a:gd name="T39" fmla="*/ 12 h 904"/>
                <a:gd name="T40" fmla="*/ 0 w 692"/>
                <a:gd name="T41" fmla="*/ 346 h 904"/>
                <a:gd name="T42" fmla="*/ 1 w 692"/>
                <a:gd name="T43" fmla="*/ 352 h 904"/>
                <a:gd name="T44" fmla="*/ 4 w 692"/>
                <a:gd name="T45" fmla="*/ 357 h 904"/>
                <a:gd name="T46" fmla="*/ 8 w 692"/>
                <a:gd name="T47" fmla="*/ 360 h 904"/>
                <a:gd name="T48" fmla="*/ 15 w 692"/>
                <a:gd name="T49" fmla="*/ 361 h 904"/>
                <a:gd name="T50" fmla="*/ 60 w 692"/>
                <a:gd name="T51" fmla="*/ 482 h 904"/>
                <a:gd name="T52" fmla="*/ 12 w 692"/>
                <a:gd name="T53" fmla="*/ 482 h 904"/>
                <a:gd name="T54" fmla="*/ 6 w 692"/>
                <a:gd name="T55" fmla="*/ 484 h 904"/>
                <a:gd name="T56" fmla="*/ 2 w 692"/>
                <a:gd name="T57" fmla="*/ 488 h 904"/>
                <a:gd name="T58" fmla="*/ 0 w 692"/>
                <a:gd name="T59" fmla="*/ 494 h 904"/>
                <a:gd name="T60" fmla="*/ 0 w 692"/>
                <a:gd name="T61" fmla="*/ 889 h 904"/>
                <a:gd name="T62" fmla="*/ 1 w 692"/>
                <a:gd name="T63" fmla="*/ 894 h 904"/>
                <a:gd name="T64" fmla="*/ 4 w 692"/>
                <a:gd name="T65" fmla="*/ 899 h 904"/>
                <a:gd name="T66" fmla="*/ 8 w 692"/>
                <a:gd name="T67" fmla="*/ 902 h 904"/>
                <a:gd name="T68" fmla="*/ 15 w 692"/>
                <a:gd name="T69" fmla="*/ 904 h 904"/>
                <a:gd name="T70" fmla="*/ 680 w 692"/>
                <a:gd name="T71" fmla="*/ 902 h 904"/>
                <a:gd name="T72" fmla="*/ 685 w 692"/>
                <a:gd name="T73" fmla="*/ 900 h 904"/>
                <a:gd name="T74" fmla="*/ 689 w 692"/>
                <a:gd name="T75" fmla="*/ 897 h 904"/>
                <a:gd name="T76" fmla="*/ 692 w 692"/>
                <a:gd name="T77" fmla="*/ 892 h 904"/>
                <a:gd name="T78" fmla="*/ 692 w 692"/>
                <a:gd name="T79" fmla="*/ 211 h 904"/>
                <a:gd name="T80" fmla="*/ 690 w 692"/>
                <a:gd name="T81" fmla="*/ 205 h 904"/>
                <a:gd name="T82" fmla="*/ 687 w 692"/>
                <a:gd name="T83" fmla="*/ 20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2" h="904">
                  <a:moveTo>
                    <a:pt x="662" y="874"/>
                  </a:moveTo>
                  <a:lnTo>
                    <a:pt x="30" y="874"/>
                  </a:lnTo>
                  <a:lnTo>
                    <a:pt x="30" y="512"/>
                  </a:lnTo>
                  <a:lnTo>
                    <a:pt x="75" y="512"/>
                  </a:lnTo>
                  <a:lnTo>
                    <a:pt x="78" y="511"/>
                  </a:lnTo>
                  <a:lnTo>
                    <a:pt x="80" y="511"/>
                  </a:lnTo>
                  <a:lnTo>
                    <a:pt x="83" y="509"/>
                  </a:lnTo>
                  <a:lnTo>
                    <a:pt x="86" y="508"/>
                  </a:lnTo>
                  <a:lnTo>
                    <a:pt x="87" y="506"/>
                  </a:lnTo>
                  <a:lnTo>
                    <a:pt x="89" y="502"/>
                  </a:lnTo>
                  <a:lnTo>
                    <a:pt x="89" y="500"/>
                  </a:lnTo>
                  <a:lnTo>
                    <a:pt x="90" y="497"/>
                  </a:lnTo>
                  <a:lnTo>
                    <a:pt x="90" y="346"/>
                  </a:lnTo>
                  <a:lnTo>
                    <a:pt x="89" y="344"/>
                  </a:lnTo>
                  <a:lnTo>
                    <a:pt x="89" y="340"/>
                  </a:lnTo>
                  <a:lnTo>
                    <a:pt x="87" y="338"/>
                  </a:lnTo>
                  <a:lnTo>
                    <a:pt x="86" y="336"/>
                  </a:lnTo>
                  <a:lnTo>
                    <a:pt x="83" y="334"/>
                  </a:lnTo>
                  <a:lnTo>
                    <a:pt x="80" y="333"/>
                  </a:lnTo>
                  <a:lnTo>
                    <a:pt x="78" y="332"/>
                  </a:lnTo>
                  <a:lnTo>
                    <a:pt x="75" y="331"/>
                  </a:lnTo>
                  <a:lnTo>
                    <a:pt x="30" y="331"/>
                  </a:lnTo>
                  <a:lnTo>
                    <a:pt x="30" y="30"/>
                  </a:lnTo>
                  <a:lnTo>
                    <a:pt x="475" y="30"/>
                  </a:lnTo>
                  <a:lnTo>
                    <a:pt x="662" y="217"/>
                  </a:lnTo>
                  <a:lnTo>
                    <a:pt x="662" y="874"/>
                  </a:lnTo>
                  <a:close/>
                  <a:moveTo>
                    <a:pt x="687" y="200"/>
                  </a:moveTo>
                  <a:lnTo>
                    <a:pt x="492" y="5"/>
                  </a:lnTo>
                  <a:lnTo>
                    <a:pt x="489" y="3"/>
                  </a:lnTo>
                  <a:lnTo>
                    <a:pt x="487" y="2"/>
                  </a:lnTo>
                  <a:lnTo>
                    <a:pt x="484" y="0"/>
                  </a:lnTo>
                  <a:lnTo>
                    <a:pt x="481" y="0"/>
                  </a:lnTo>
                  <a:lnTo>
                    <a:pt x="15" y="0"/>
                  </a:lnTo>
                  <a:lnTo>
                    <a:pt x="12" y="0"/>
                  </a:lnTo>
                  <a:lnTo>
                    <a:pt x="8" y="2"/>
                  </a:lnTo>
                  <a:lnTo>
                    <a:pt x="6" y="3"/>
                  </a:lnTo>
                  <a:lnTo>
                    <a:pt x="4" y="5"/>
                  </a:lnTo>
                  <a:lnTo>
                    <a:pt x="2" y="7"/>
                  </a:lnTo>
                  <a:lnTo>
                    <a:pt x="1" y="9"/>
                  </a:lnTo>
                  <a:lnTo>
                    <a:pt x="0" y="12"/>
                  </a:lnTo>
                  <a:lnTo>
                    <a:pt x="0" y="15"/>
                  </a:lnTo>
                  <a:lnTo>
                    <a:pt x="0" y="346"/>
                  </a:lnTo>
                  <a:lnTo>
                    <a:pt x="0" y="349"/>
                  </a:lnTo>
                  <a:lnTo>
                    <a:pt x="1" y="352"/>
                  </a:lnTo>
                  <a:lnTo>
                    <a:pt x="2" y="354"/>
                  </a:lnTo>
                  <a:lnTo>
                    <a:pt x="4" y="357"/>
                  </a:lnTo>
                  <a:lnTo>
                    <a:pt x="6" y="359"/>
                  </a:lnTo>
                  <a:lnTo>
                    <a:pt x="8" y="360"/>
                  </a:lnTo>
                  <a:lnTo>
                    <a:pt x="12" y="361"/>
                  </a:lnTo>
                  <a:lnTo>
                    <a:pt x="15" y="361"/>
                  </a:lnTo>
                  <a:lnTo>
                    <a:pt x="60" y="361"/>
                  </a:lnTo>
                  <a:lnTo>
                    <a:pt x="60" y="482"/>
                  </a:lnTo>
                  <a:lnTo>
                    <a:pt x="15" y="482"/>
                  </a:lnTo>
                  <a:lnTo>
                    <a:pt x="12" y="482"/>
                  </a:lnTo>
                  <a:lnTo>
                    <a:pt x="8" y="483"/>
                  </a:lnTo>
                  <a:lnTo>
                    <a:pt x="6" y="484"/>
                  </a:lnTo>
                  <a:lnTo>
                    <a:pt x="4" y="486"/>
                  </a:lnTo>
                  <a:lnTo>
                    <a:pt x="2" y="488"/>
                  </a:lnTo>
                  <a:lnTo>
                    <a:pt x="1" y="491"/>
                  </a:lnTo>
                  <a:lnTo>
                    <a:pt x="0" y="494"/>
                  </a:lnTo>
                  <a:lnTo>
                    <a:pt x="0" y="497"/>
                  </a:lnTo>
                  <a:lnTo>
                    <a:pt x="0" y="889"/>
                  </a:lnTo>
                  <a:lnTo>
                    <a:pt x="0" y="891"/>
                  </a:lnTo>
                  <a:lnTo>
                    <a:pt x="1" y="894"/>
                  </a:lnTo>
                  <a:lnTo>
                    <a:pt x="2" y="897"/>
                  </a:lnTo>
                  <a:lnTo>
                    <a:pt x="4" y="899"/>
                  </a:lnTo>
                  <a:lnTo>
                    <a:pt x="6" y="900"/>
                  </a:lnTo>
                  <a:lnTo>
                    <a:pt x="8" y="902"/>
                  </a:lnTo>
                  <a:lnTo>
                    <a:pt x="12" y="902"/>
                  </a:lnTo>
                  <a:lnTo>
                    <a:pt x="15" y="904"/>
                  </a:lnTo>
                  <a:lnTo>
                    <a:pt x="677" y="904"/>
                  </a:lnTo>
                  <a:lnTo>
                    <a:pt x="680" y="902"/>
                  </a:lnTo>
                  <a:lnTo>
                    <a:pt x="683" y="902"/>
                  </a:lnTo>
                  <a:lnTo>
                    <a:pt x="685" y="900"/>
                  </a:lnTo>
                  <a:lnTo>
                    <a:pt x="687" y="899"/>
                  </a:lnTo>
                  <a:lnTo>
                    <a:pt x="689" y="897"/>
                  </a:lnTo>
                  <a:lnTo>
                    <a:pt x="690" y="894"/>
                  </a:lnTo>
                  <a:lnTo>
                    <a:pt x="692" y="892"/>
                  </a:lnTo>
                  <a:lnTo>
                    <a:pt x="692" y="889"/>
                  </a:lnTo>
                  <a:lnTo>
                    <a:pt x="692" y="211"/>
                  </a:lnTo>
                  <a:lnTo>
                    <a:pt x="692" y="207"/>
                  </a:lnTo>
                  <a:lnTo>
                    <a:pt x="690" y="205"/>
                  </a:lnTo>
                  <a:lnTo>
                    <a:pt x="689" y="202"/>
                  </a:lnTo>
                  <a:lnTo>
                    <a:pt x="687"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32">
              <a:extLst>
                <a:ext uri="{FF2B5EF4-FFF2-40B4-BE49-F238E27FC236}">
                  <a16:creationId xmlns:a16="http://schemas.microsoft.com/office/drawing/2014/main" id="{C387781C-476D-4F25-85D2-A6F813601B8F}"/>
                </a:ext>
              </a:extLst>
            </p:cNvPr>
            <p:cNvSpPr>
              <a:spLocks/>
            </p:cNvSpPr>
            <p:nvPr/>
          </p:nvSpPr>
          <p:spPr bwMode="auto">
            <a:xfrm>
              <a:off x="3832225" y="2546350"/>
              <a:ext cx="9525" cy="66675"/>
            </a:xfrm>
            <a:custGeom>
              <a:avLst/>
              <a:gdLst>
                <a:gd name="T0" fmla="*/ 15 w 30"/>
                <a:gd name="T1" fmla="*/ 0 h 210"/>
                <a:gd name="T2" fmla="*/ 12 w 30"/>
                <a:gd name="T3" fmla="*/ 0 h 210"/>
                <a:gd name="T4" fmla="*/ 9 w 30"/>
                <a:gd name="T5" fmla="*/ 1 h 210"/>
                <a:gd name="T6" fmla="*/ 6 w 30"/>
                <a:gd name="T7" fmla="*/ 2 h 210"/>
                <a:gd name="T8" fmla="*/ 4 w 30"/>
                <a:gd name="T9" fmla="*/ 4 h 210"/>
                <a:gd name="T10" fmla="*/ 2 w 30"/>
                <a:gd name="T11" fmla="*/ 6 h 210"/>
                <a:gd name="T12" fmla="*/ 1 w 30"/>
                <a:gd name="T13" fmla="*/ 9 h 210"/>
                <a:gd name="T14" fmla="*/ 0 w 30"/>
                <a:gd name="T15" fmla="*/ 11 h 210"/>
                <a:gd name="T16" fmla="*/ 0 w 30"/>
                <a:gd name="T17" fmla="*/ 15 h 210"/>
                <a:gd name="T18" fmla="*/ 0 w 30"/>
                <a:gd name="T19" fmla="*/ 195 h 210"/>
                <a:gd name="T20" fmla="*/ 0 w 30"/>
                <a:gd name="T21" fmla="*/ 198 h 210"/>
                <a:gd name="T22" fmla="*/ 1 w 30"/>
                <a:gd name="T23" fmla="*/ 201 h 210"/>
                <a:gd name="T24" fmla="*/ 2 w 30"/>
                <a:gd name="T25" fmla="*/ 203 h 210"/>
                <a:gd name="T26" fmla="*/ 4 w 30"/>
                <a:gd name="T27" fmla="*/ 206 h 210"/>
                <a:gd name="T28" fmla="*/ 6 w 30"/>
                <a:gd name="T29" fmla="*/ 208 h 210"/>
                <a:gd name="T30" fmla="*/ 9 w 30"/>
                <a:gd name="T31" fmla="*/ 209 h 210"/>
                <a:gd name="T32" fmla="*/ 12 w 30"/>
                <a:gd name="T33" fmla="*/ 210 h 210"/>
                <a:gd name="T34" fmla="*/ 15 w 30"/>
                <a:gd name="T35" fmla="*/ 210 h 210"/>
                <a:gd name="T36" fmla="*/ 18 w 30"/>
                <a:gd name="T37" fmla="*/ 210 h 210"/>
                <a:gd name="T38" fmla="*/ 20 w 30"/>
                <a:gd name="T39" fmla="*/ 209 h 210"/>
                <a:gd name="T40" fmla="*/ 24 w 30"/>
                <a:gd name="T41" fmla="*/ 208 h 210"/>
                <a:gd name="T42" fmla="*/ 26 w 30"/>
                <a:gd name="T43" fmla="*/ 206 h 210"/>
                <a:gd name="T44" fmla="*/ 28 w 30"/>
                <a:gd name="T45" fmla="*/ 203 h 210"/>
                <a:gd name="T46" fmla="*/ 29 w 30"/>
                <a:gd name="T47" fmla="*/ 201 h 210"/>
                <a:gd name="T48" fmla="*/ 30 w 30"/>
                <a:gd name="T49" fmla="*/ 198 h 210"/>
                <a:gd name="T50" fmla="*/ 30 w 30"/>
                <a:gd name="T51" fmla="*/ 195 h 210"/>
                <a:gd name="T52" fmla="*/ 30 w 30"/>
                <a:gd name="T53" fmla="*/ 15 h 210"/>
                <a:gd name="T54" fmla="*/ 30 w 30"/>
                <a:gd name="T55" fmla="*/ 11 h 210"/>
                <a:gd name="T56" fmla="*/ 29 w 30"/>
                <a:gd name="T57" fmla="*/ 8 h 210"/>
                <a:gd name="T58" fmla="*/ 28 w 30"/>
                <a:gd name="T59" fmla="*/ 6 h 210"/>
                <a:gd name="T60" fmla="*/ 26 w 30"/>
                <a:gd name="T61" fmla="*/ 4 h 210"/>
                <a:gd name="T62" fmla="*/ 24 w 30"/>
                <a:gd name="T63" fmla="*/ 2 h 210"/>
                <a:gd name="T64" fmla="*/ 20 w 30"/>
                <a:gd name="T65" fmla="*/ 1 h 210"/>
                <a:gd name="T66" fmla="*/ 18 w 30"/>
                <a:gd name="T67" fmla="*/ 0 h 210"/>
                <a:gd name="T68" fmla="*/ 15 w 30"/>
                <a:gd name="T69" fmla="*/ 0 h 210"/>
                <a:gd name="T70" fmla="*/ 15 w 30"/>
                <a:gd name="T7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10">
                  <a:moveTo>
                    <a:pt x="15" y="0"/>
                  </a:moveTo>
                  <a:lnTo>
                    <a:pt x="12" y="0"/>
                  </a:lnTo>
                  <a:lnTo>
                    <a:pt x="9" y="1"/>
                  </a:lnTo>
                  <a:lnTo>
                    <a:pt x="6" y="2"/>
                  </a:lnTo>
                  <a:lnTo>
                    <a:pt x="4" y="4"/>
                  </a:lnTo>
                  <a:lnTo>
                    <a:pt x="2" y="6"/>
                  </a:lnTo>
                  <a:lnTo>
                    <a:pt x="1" y="9"/>
                  </a:lnTo>
                  <a:lnTo>
                    <a:pt x="0" y="11"/>
                  </a:lnTo>
                  <a:lnTo>
                    <a:pt x="0" y="15"/>
                  </a:lnTo>
                  <a:lnTo>
                    <a:pt x="0" y="195"/>
                  </a:lnTo>
                  <a:lnTo>
                    <a:pt x="0" y="198"/>
                  </a:lnTo>
                  <a:lnTo>
                    <a:pt x="1" y="201"/>
                  </a:lnTo>
                  <a:lnTo>
                    <a:pt x="2" y="203"/>
                  </a:lnTo>
                  <a:lnTo>
                    <a:pt x="4" y="206"/>
                  </a:lnTo>
                  <a:lnTo>
                    <a:pt x="6" y="208"/>
                  </a:lnTo>
                  <a:lnTo>
                    <a:pt x="9" y="209"/>
                  </a:lnTo>
                  <a:lnTo>
                    <a:pt x="12" y="210"/>
                  </a:lnTo>
                  <a:lnTo>
                    <a:pt x="15" y="210"/>
                  </a:lnTo>
                  <a:lnTo>
                    <a:pt x="18" y="210"/>
                  </a:lnTo>
                  <a:lnTo>
                    <a:pt x="20"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0"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33">
              <a:extLst>
                <a:ext uri="{FF2B5EF4-FFF2-40B4-BE49-F238E27FC236}">
                  <a16:creationId xmlns:a16="http://schemas.microsoft.com/office/drawing/2014/main" id="{FF94D14D-555C-4856-84A8-57492219D348}"/>
                </a:ext>
              </a:extLst>
            </p:cNvPr>
            <p:cNvSpPr>
              <a:spLocks/>
            </p:cNvSpPr>
            <p:nvPr/>
          </p:nvSpPr>
          <p:spPr bwMode="auto">
            <a:xfrm>
              <a:off x="3870325" y="2546350"/>
              <a:ext cx="9525" cy="66675"/>
            </a:xfrm>
            <a:custGeom>
              <a:avLst/>
              <a:gdLst>
                <a:gd name="T0" fmla="*/ 15 w 30"/>
                <a:gd name="T1" fmla="*/ 210 h 210"/>
                <a:gd name="T2" fmla="*/ 18 w 30"/>
                <a:gd name="T3" fmla="*/ 210 h 210"/>
                <a:gd name="T4" fmla="*/ 22 w 30"/>
                <a:gd name="T5" fmla="*/ 209 h 210"/>
                <a:gd name="T6" fmla="*/ 24 w 30"/>
                <a:gd name="T7" fmla="*/ 208 h 210"/>
                <a:gd name="T8" fmla="*/ 26 w 30"/>
                <a:gd name="T9" fmla="*/ 206 h 210"/>
                <a:gd name="T10" fmla="*/ 28 w 30"/>
                <a:gd name="T11" fmla="*/ 203 h 210"/>
                <a:gd name="T12" fmla="*/ 29 w 30"/>
                <a:gd name="T13" fmla="*/ 201 h 210"/>
                <a:gd name="T14" fmla="*/ 30 w 30"/>
                <a:gd name="T15" fmla="*/ 198 h 210"/>
                <a:gd name="T16" fmla="*/ 30 w 30"/>
                <a:gd name="T17" fmla="*/ 195 h 210"/>
                <a:gd name="T18" fmla="*/ 30 w 30"/>
                <a:gd name="T19" fmla="*/ 15 h 210"/>
                <a:gd name="T20" fmla="*/ 30 w 30"/>
                <a:gd name="T21" fmla="*/ 11 h 210"/>
                <a:gd name="T22" fmla="*/ 29 w 30"/>
                <a:gd name="T23" fmla="*/ 8 h 210"/>
                <a:gd name="T24" fmla="*/ 28 w 30"/>
                <a:gd name="T25" fmla="*/ 6 h 210"/>
                <a:gd name="T26" fmla="*/ 26 w 30"/>
                <a:gd name="T27" fmla="*/ 4 h 210"/>
                <a:gd name="T28" fmla="*/ 24 w 30"/>
                <a:gd name="T29" fmla="*/ 2 h 210"/>
                <a:gd name="T30" fmla="*/ 22 w 30"/>
                <a:gd name="T31" fmla="*/ 1 h 210"/>
                <a:gd name="T32" fmla="*/ 18 w 30"/>
                <a:gd name="T33" fmla="*/ 0 h 210"/>
                <a:gd name="T34" fmla="*/ 15 w 30"/>
                <a:gd name="T35" fmla="*/ 0 h 210"/>
                <a:gd name="T36" fmla="*/ 12 w 30"/>
                <a:gd name="T37" fmla="*/ 0 h 210"/>
                <a:gd name="T38" fmla="*/ 10 w 30"/>
                <a:gd name="T39" fmla="*/ 1 h 210"/>
                <a:gd name="T40" fmla="*/ 7 w 30"/>
                <a:gd name="T41" fmla="*/ 2 h 210"/>
                <a:gd name="T42" fmla="*/ 4 w 30"/>
                <a:gd name="T43" fmla="*/ 4 h 210"/>
                <a:gd name="T44" fmla="*/ 3 w 30"/>
                <a:gd name="T45" fmla="*/ 6 h 210"/>
                <a:gd name="T46" fmla="*/ 1 w 30"/>
                <a:gd name="T47" fmla="*/ 9 h 210"/>
                <a:gd name="T48" fmla="*/ 0 w 30"/>
                <a:gd name="T49" fmla="*/ 11 h 210"/>
                <a:gd name="T50" fmla="*/ 0 w 30"/>
                <a:gd name="T51" fmla="*/ 15 h 210"/>
                <a:gd name="T52" fmla="*/ 0 w 30"/>
                <a:gd name="T53" fmla="*/ 195 h 210"/>
                <a:gd name="T54" fmla="*/ 0 w 30"/>
                <a:gd name="T55" fmla="*/ 198 h 210"/>
                <a:gd name="T56" fmla="*/ 1 w 30"/>
                <a:gd name="T57" fmla="*/ 201 h 210"/>
                <a:gd name="T58" fmla="*/ 3 w 30"/>
                <a:gd name="T59" fmla="*/ 203 h 210"/>
                <a:gd name="T60" fmla="*/ 4 w 30"/>
                <a:gd name="T61" fmla="*/ 206 h 210"/>
                <a:gd name="T62" fmla="*/ 7 w 30"/>
                <a:gd name="T63" fmla="*/ 208 h 210"/>
                <a:gd name="T64" fmla="*/ 10 w 30"/>
                <a:gd name="T65" fmla="*/ 209 h 210"/>
                <a:gd name="T66" fmla="*/ 12 w 30"/>
                <a:gd name="T67" fmla="*/ 210 h 210"/>
                <a:gd name="T68" fmla="*/ 15 w 30"/>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10">
                  <a:moveTo>
                    <a:pt x="15" y="210"/>
                  </a:moveTo>
                  <a:lnTo>
                    <a:pt x="18" y="210"/>
                  </a:lnTo>
                  <a:lnTo>
                    <a:pt x="22" y="209"/>
                  </a:lnTo>
                  <a:lnTo>
                    <a:pt x="24" y="208"/>
                  </a:lnTo>
                  <a:lnTo>
                    <a:pt x="26" y="206"/>
                  </a:lnTo>
                  <a:lnTo>
                    <a:pt x="28" y="203"/>
                  </a:lnTo>
                  <a:lnTo>
                    <a:pt x="29" y="201"/>
                  </a:lnTo>
                  <a:lnTo>
                    <a:pt x="30" y="198"/>
                  </a:lnTo>
                  <a:lnTo>
                    <a:pt x="30" y="195"/>
                  </a:lnTo>
                  <a:lnTo>
                    <a:pt x="30" y="15"/>
                  </a:lnTo>
                  <a:lnTo>
                    <a:pt x="30" y="11"/>
                  </a:lnTo>
                  <a:lnTo>
                    <a:pt x="29" y="8"/>
                  </a:lnTo>
                  <a:lnTo>
                    <a:pt x="28" y="6"/>
                  </a:lnTo>
                  <a:lnTo>
                    <a:pt x="26" y="4"/>
                  </a:lnTo>
                  <a:lnTo>
                    <a:pt x="24" y="2"/>
                  </a:lnTo>
                  <a:lnTo>
                    <a:pt x="22" y="1"/>
                  </a:lnTo>
                  <a:lnTo>
                    <a:pt x="18" y="0"/>
                  </a:lnTo>
                  <a:lnTo>
                    <a:pt x="15" y="0"/>
                  </a:lnTo>
                  <a:lnTo>
                    <a:pt x="12" y="0"/>
                  </a:lnTo>
                  <a:lnTo>
                    <a:pt x="10" y="1"/>
                  </a:lnTo>
                  <a:lnTo>
                    <a:pt x="7" y="2"/>
                  </a:lnTo>
                  <a:lnTo>
                    <a:pt x="4" y="4"/>
                  </a:lnTo>
                  <a:lnTo>
                    <a:pt x="3" y="6"/>
                  </a:lnTo>
                  <a:lnTo>
                    <a:pt x="1" y="9"/>
                  </a:lnTo>
                  <a:lnTo>
                    <a:pt x="0" y="11"/>
                  </a:lnTo>
                  <a:lnTo>
                    <a:pt x="0" y="15"/>
                  </a:lnTo>
                  <a:lnTo>
                    <a:pt x="0" y="195"/>
                  </a:lnTo>
                  <a:lnTo>
                    <a:pt x="0" y="198"/>
                  </a:lnTo>
                  <a:lnTo>
                    <a:pt x="1" y="201"/>
                  </a:lnTo>
                  <a:lnTo>
                    <a:pt x="3" y="203"/>
                  </a:lnTo>
                  <a:lnTo>
                    <a:pt x="4" y="206"/>
                  </a:lnTo>
                  <a:lnTo>
                    <a:pt x="7" y="208"/>
                  </a:lnTo>
                  <a:lnTo>
                    <a:pt x="10" y="209"/>
                  </a:lnTo>
                  <a:lnTo>
                    <a:pt x="12"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34">
              <a:extLst>
                <a:ext uri="{FF2B5EF4-FFF2-40B4-BE49-F238E27FC236}">
                  <a16:creationId xmlns:a16="http://schemas.microsoft.com/office/drawing/2014/main" id="{5D6E6286-1DAA-4A0C-8A50-F89B71CDA14E}"/>
                </a:ext>
              </a:extLst>
            </p:cNvPr>
            <p:cNvSpPr>
              <a:spLocks/>
            </p:cNvSpPr>
            <p:nvPr/>
          </p:nvSpPr>
          <p:spPr bwMode="auto">
            <a:xfrm>
              <a:off x="3908425" y="2546350"/>
              <a:ext cx="9525" cy="66675"/>
            </a:xfrm>
            <a:custGeom>
              <a:avLst/>
              <a:gdLst>
                <a:gd name="T0" fmla="*/ 15 w 31"/>
                <a:gd name="T1" fmla="*/ 210 h 210"/>
                <a:gd name="T2" fmla="*/ 18 w 31"/>
                <a:gd name="T3" fmla="*/ 210 h 210"/>
                <a:gd name="T4" fmla="*/ 22 w 31"/>
                <a:gd name="T5" fmla="*/ 209 h 210"/>
                <a:gd name="T6" fmla="*/ 24 w 31"/>
                <a:gd name="T7" fmla="*/ 208 h 210"/>
                <a:gd name="T8" fmla="*/ 26 w 31"/>
                <a:gd name="T9" fmla="*/ 206 h 210"/>
                <a:gd name="T10" fmla="*/ 28 w 31"/>
                <a:gd name="T11" fmla="*/ 203 h 210"/>
                <a:gd name="T12" fmla="*/ 29 w 31"/>
                <a:gd name="T13" fmla="*/ 201 h 210"/>
                <a:gd name="T14" fmla="*/ 30 w 31"/>
                <a:gd name="T15" fmla="*/ 198 h 210"/>
                <a:gd name="T16" fmla="*/ 31 w 31"/>
                <a:gd name="T17" fmla="*/ 195 h 210"/>
                <a:gd name="T18" fmla="*/ 31 w 31"/>
                <a:gd name="T19" fmla="*/ 15 h 210"/>
                <a:gd name="T20" fmla="*/ 30 w 31"/>
                <a:gd name="T21" fmla="*/ 11 h 210"/>
                <a:gd name="T22" fmla="*/ 29 w 31"/>
                <a:gd name="T23" fmla="*/ 8 h 210"/>
                <a:gd name="T24" fmla="*/ 28 w 31"/>
                <a:gd name="T25" fmla="*/ 6 h 210"/>
                <a:gd name="T26" fmla="*/ 26 w 31"/>
                <a:gd name="T27" fmla="*/ 4 h 210"/>
                <a:gd name="T28" fmla="*/ 24 w 31"/>
                <a:gd name="T29" fmla="*/ 2 h 210"/>
                <a:gd name="T30" fmla="*/ 22 w 31"/>
                <a:gd name="T31" fmla="*/ 1 h 210"/>
                <a:gd name="T32" fmla="*/ 18 w 31"/>
                <a:gd name="T33" fmla="*/ 0 h 210"/>
                <a:gd name="T34" fmla="*/ 15 w 31"/>
                <a:gd name="T35" fmla="*/ 0 h 210"/>
                <a:gd name="T36" fmla="*/ 13 w 31"/>
                <a:gd name="T37" fmla="*/ 0 h 210"/>
                <a:gd name="T38" fmla="*/ 10 w 31"/>
                <a:gd name="T39" fmla="*/ 1 h 210"/>
                <a:gd name="T40" fmla="*/ 8 w 31"/>
                <a:gd name="T41" fmla="*/ 2 h 210"/>
                <a:gd name="T42" fmla="*/ 6 w 31"/>
                <a:gd name="T43" fmla="*/ 4 h 210"/>
                <a:gd name="T44" fmla="*/ 3 w 31"/>
                <a:gd name="T45" fmla="*/ 6 h 210"/>
                <a:gd name="T46" fmla="*/ 2 w 31"/>
                <a:gd name="T47" fmla="*/ 9 h 210"/>
                <a:gd name="T48" fmla="*/ 1 w 31"/>
                <a:gd name="T49" fmla="*/ 11 h 210"/>
                <a:gd name="T50" fmla="*/ 0 w 31"/>
                <a:gd name="T51" fmla="*/ 15 h 210"/>
                <a:gd name="T52" fmla="*/ 0 w 31"/>
                <a:gd name="T53" fmla="*/ 195 h 210"/>
                <a:gd name="T54" fmla="*/ 1 w 31"/>
                <a:gd name="T55" fmla="*/ 198 h 210"/>
                <a:gd name="T56" fmla="*/ 2 w 31"/>
                <a:gd name="T57" fmla="*/ 201 h 210"/>
                <a:gd name="T58" fmla="*/ 3 w 31"/>
                <a:gd name="T59" fmla="*/ 203 h 210"/>
                <a:gd name="T60" fmla="*/ 6 w 31"/>
                <a:gd name="T61" fmla="*/ 206 h 210"/>
                <a:gd name="T62" fmla="*/ 8 w 31"/>
                <a:gd name="T63" fmla="*/ 208 h 210"/>
                <a:gd name="T64" fmla="*/ 10 w 31"/>
                <a:gd name="T65" fmla="*/ 209 h 210"/>
                <a:gd name="T66" fmla="*/ 13 w 31"/>
                <a:gd name="T67" fmla="*/ 210 h 210"/>
                <a:gd name="T68" fmla="*/ 15 w 31"/>
                <a:gd name="T6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210">
                  <a:moveTo>
                    <a:pt x="15" y="210"/>
                  </a:moveTo>
                  <a:lnTo>
                    <a:pt x="18" y="210"/>
                  </a:lnTo>
                  <a:lnTo>
                    <a:pt x="22" y="209"/>
                  </a:lnTo>
                  <a:lnTo>
                    <a:pt x="24" y="208"/>
                  </a:lnTo>
                  <a:lnTo>
                    <a:pt x="26" y="206"/>
                  </a:lnTo>
                  <a:lnTo>
                    <a:pt x="28" y="203"/>
                  </a:lnTo>
                  <a:lnTo>
                    <a:pt x="29" y="201"/>
                  </a:lnTo>
                  <a:lnTo>
                    <a:pt x="30" y="198"/>
                  </a:lnTo>
                  <a:lnTo>
                    <a:pt x="31" y="195"/>
                  </a:lnTo>
                  <a:lnTo>
                    <a:pt x="31" y="15"/>
                  </a:lnTo>
                  <a:lnTo>
                    <a:pt x="30" y="11"/>
                  </a:lnTo>
                  <a:lnTo>
                    <a:pt x="29" y="8"/>
                  </a:lnTo>
                  <a:lnTo>
                    <a:pt x="28" y="6"/>
                  </a:lnTo>
                  <a:lnTo>
                    <a:pt x="26" y="4"/>
                  </a:lnTo>
                  <a:lnTo>
                    <a:pt x="24" y="2"/>
                  </a:lnTo>
                  <a:lnTo>
                    <a:pt x="22" y="1"/>
                  </a:lnTo>
                  <a:lnTo>
                    <a:pt x="18" y="0"/>
                  </a:lnTo>
                  <a:lnTo>
                    <a:pt x="15" y="0"/>
                  </a:lnTo>
                  <a:lnTo>
                    <a:pt x="13" y="0"/>
                  </a:lnTo>
                  <a:lnTo>
                    <a:pt x="10" y="1"/>
                  </a:lnTo>
                  <a:lnTo>
                    <a:pt x="8" y="2"/>
                  </a:lnTo>
                  <a:lnTo>
                    <a:pt x="6" y="4"/>
                  </a:lnTo>
                  <a:lnTo>
                    <a:pt x="3" y="6"/>
                  </a:lnTo>
                  <a:lnTo>
                    <a:pt x="2" y="9"/>
                  </a:lnTo>
                  <a:lnTo>
                    <a:pt x="1" y="11"/>
                  </a:lnTo>
                  <a:lnTo>
                    <a:pt x="0" y="15"/>
                  </a:lnTo>
                  <a:lnTo>
                    <a:pt x="0" y="195"/>
                  </a:lnTo>
                  <a:lnTo>
                    <a:pt x="1" y="198"/>
                  </a:lnTo>
                  <a:lnTo>
                    <a:pt x="2" y="201"/>
                  </a:lnTo>
                  <a:lnTo>
                    <a:pt x="3" y="203"/>
                  </a:lnTo>
                  <a:lnTo>
                    <a:pt x="6" y="206"/>
                  </a:lnTo>
                  <a:lnTo>
                    <a:pt x="8" y="208"/>
                  </a:lnTo>
                  <a:lnTo>
                    <a:pt x="10" y="209"/>
                  </a:lnTo>
                  <a:lnTo>
                    <a:pt x="13" y="210"/>
                  </a:lnTo>
                  <a:lnTo>
                    <a:pt x="15"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35">
              <a:extLst>
                <a:ext uri="{FF2B5EF4-FFF2-40B4-BE49-F238E27FC236}">
                  <a16:creationId xmlns:a16="http://schemas.microsoft.com/office/drawing/2014/main" id="{142C2370-FD50-4C57-A009-AC439154CFEA}"/>
                </a:ext>
              </a:extLst>
            </p:cNvPr>
            <p:cNvSpPr>
              <a:spLocks/>
            </p:cNvSpPr>
            <p:nvPr/>
          </p:nvSpPr>
          <p:spPr bwMode="auto">
            <a:xfrm>
              <a:off x="3946525" y="2565400"/>
              <a:ext cx="9525" cy="57150"/>
            </a:xfrm>
            <a:custGeom>
              <a:avLst/>
              <a:gdLst>
                <a:gd name="T0" fmla="*/ 15 w 30"/>
                <a:gd name="T1" fmla="*/ 180 h 180"/>
                <a:gd name="T2" fmla="*/ 19 w 30"/>
                <a:gd name="T3" fmla="*/ 180 h 180"/>
                <a:gd name="T4" fmla="*/ 21 w 30"/>
                <a:gd name="T5" fmla="*/ 179 h 180"/>
                <a:gd name="T6" fmla="*/ 24 w 30"/>
                <a:gd name="T7" fmla="*/ 178 h 180"/>
                <a:gd name="T8" fmla="*/ 26 w 30"/>
                <a:gd name="T9" fmla="*/ 176 h 180"/>
                <a:gd name="T10" fmla="*/ 27 w 30"/>
                <a:gd name="T11" fmla="*/ 173 h 180"/>
                <a:gd name="T12" fmla="*/ 29 w 30"/>
                <a:gd name="T13" fmla="*/ 171 h 180"/>
                <a:gd name="T14" fmla="*/ 30 w 30"/>
                <a:gd name="T15" fmla="*/ 168 h 180"/>
                <a:gd name="T16" fmla="*/ 30 w 30"/>
                <a:gd name="T17" fmla="*/ 165 h 180"/>
                <a:gd name="T18" fmla="*/ 30 w 30"/>
                <a:gd name="T19" fmla="*/ 15 h 180"/>
                <a:gd name="T20" fmla="*/ 30 w 30"/>
                <a:gd name="T21" fmla="*/ 11 h 180"/>
                <a:gd name="T22" fmla="*/ 29 w 30"/>
                <a:gd name="T23" fmla="*/ 9 h 180"/>
                <a:gd name="T24" fmla="*/ 27 w 30"/>
                <a:gd name="T25" fmla="*/ 6 h 180"/>
                <a:gd name="T26" fmla="*/ 26 w 30"/>
                <a:gd name="T27" fmla="*/ 4 h 180"/>
                <a:gd name="T28" fmla="*/ 24 w 30"/>
                <a:gd name="T29" fmla="*/ 2 h 180"/>
                <a:gd name="T30" fmla="*/ 21 w 30"/>
                <a:gd name="T31" fmla="*/ 1 h 180"/>
                <a:gd name="T32" fmla="*/ 19 w 30"/>
                <a:gd name="T33" fmla="*/ 0 h 180"/>
                <a:gd name="T34" fmla="*/ 15 w 30"/>
                <a:gd name="T35" fmla="*/ 0 h 180"/>
                <a:gd name="T36" fmla="*/ 12 w 30"/>
                <a:gd name="T37" fmla="*/ 0 h 180"/>
                <a:gd name="T38" fmla="*/ 9 w 30"/>
                <a:gd name="T39" fmla="*/ 1 h 180"/>
                <a:gd name="T40" fmla="*/ 7 w 30"/>
                <a:gd name="T41" fmla="*/ 2 h 180"/>
                <a:gd name="T42" fmla="*/ 5 w 30"/>
                <a:gd name="T43" fmla="*/ 4 h 180"/>
                <a:gd name="T44" fmla="*/ 3 w 30"/>
                <a:gd name="T45" fmla="*/ 6 h 180"/>
                <a:gd name="T46" fmla="*/ 1 w 30"/>
                <a:gd name="T47" fmla="*/ 9 h 180"/>
                <a:gd name="T48" fmla="*/ 0 w 30"/>
                <a:gd name="T49" fmla="*/ 11 h 180"/>
                <a:gd name="T50" fmla="*/ 0 w 30"/>
                <a:gd name="T51" fmla="*/ 15 h 180"/>
                <a:gd name="T52" fmla="*/ 0 w 30"/>
                <a:gd name="T53" fmla="*/ 165 h 180"/>
                <a:gd name="T54" fmla="*/ 0 w 30"/>
                <a:gd name="T55" fmla="*/ 168 h 180"/>
                <a:gd name="T56" fmla="*/ 1 w 30"/>
                <a:gd name="T57" fmla="*/ 171 h 180"/>
                <a:gd name="T58" fmla="*/ 3 w 30"/>
                <a:gd name="T59" fmla="*/ 173 h 180"/>
                <a:gd name="T60" fmla="*/ 5 w 30"/>
                <a:gd name="T61" fmla="*/ 176 h 180"/>
                <a:gd name="T62" fmla="*/ 7 w 30"/>
                <a:gd name="T63" fmla="*/ 178 h 180"/>
                <a:gd name="T64" fmla="*/ 9 w 30"/>
                <a:gd name="T65" fmla="*/ 179 h 180"/>
                <a:gd name="T66" fmla="*/ 12 w 30"/>
                <a:gd name="T67" fmla="*/ 180 h 180"/>
                <a:gd name="T68" fmla="*/ 15 w 30"/>
                <a:gd name="T6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80">
                  <a:moveTo>
                    <a:pt x="15" y="180"/>
                  </a:moveTo>
                  <a:lnTo>
                    <a:pt x="19" y="180"/>
                  </a:lnTo>
                  <a:lnTo>
                    <a:pt x="21" y="179"/>
                  </a:lnTo>
                  <a:lnTo>
                    <a:pt x="24" y="178"/>
                  </a:lnTo>
                  <a:lnTo>
                    <a:pt x="26" y="176"/>
                  </a:lnTo>
                  <a:lnTo>
                    <a:pt x="27" y="173"/>
                  </a:lnTo>
                  <a:lnTo>
                    <a:pt x="29" y="171"/>
                  </a:lnTo>
                  <a:lnTo>
                    <a:pt x="30" y="168"/>
                  </a:lnTo>
                  <a:lnTo>
                    <a:pt x="30" y="165"/>
                  </a:lnTo>
                  <a:lnTo>
                    <a:pt x="30" y="15"/>
                  </a:lnTo>
                  <a:lnTo>
                    <a:pt x="30" y="11"/>
                  </a:lnTo>
                  <a:lnTo>
                    <a:pt x="29" y="9"/>
                  </a:lnTo>
                  <a:lnTo>
                    <a:pt x="27" y="6"/>
                  </a:lnTo>
                  <a:lnTo>
                    <a:pt x="26" y="4"/>
                  </a:lnTo>
                  <a:lnTo>
                    <a:pt x="24" y="2"/>
                  </a:lnTo>
                  <a:lnTo>
                    <a:pt x="21" y="1"/>
                  </a:lnTo>
                  <a:lnTo>
                    <a:pt x="19" y="0"/>
                  </a:lnTo>
                  <a:lnTo>
                    <a:pt x="15" y="0"/>
                  </a:lnTo>
                  <a:lnTo>
                    <a:pt x="12" y="0"/>
                  </a:lnTo>
                  <a:lnTo>
                    <a:pt x="9" y="1"/>
                  </a:lnTo>
                  <a:lnTo>
                    <a:pt x="7" y="2"/>
                  </a:lnTo>
                  <a:lnTo>
                    <a:pt x="5" y="4"/>
                  </a:lnTo>
                  <a:lnTo>
                    <a:pt x="3" y="6"/>
                  </a:lnTo>
                  <a:lnTo>
                    <a:pt x="1" y="9"/>
                  </a:lnTo>
                  <a:lnTo>
                    <a:pt x="0" y="11"/>
                  </a:lnTo>
                  <a:lnTo>
                    <a:pt x="0" y="15"/>
                  </a:lnTo>
                  <a:lnTo>
                    <a:pt x="0" y="165"/>
                  </a:lnTo>
                  <a:lnTo>
                    <a:pt x="0" y="168"/>
                  </a:lnTo>
                  <a:lnTo>
                    <a:pt x="1" y="171"/>
                  </a:lnTo>
                  <a:lnTo>
                    <a:pt x="3" y="173"/>
                  </a:lnTo>
                  <a:lnTo>
                    <a:pt x="5" y="176"/>
                  </a:lnTo>
                  <a:lnTo>
                    <a:pt x="7" y="178"/>
                  </a:lnTo>
                  <a:lnTo>
                    <a:pt x="9" y="179"/>
                  </a:lnTo>
                  <a:lnTo>
                    <a:pt x="12" y="180"/>
                  </a:lnTo>
                  <a:lnTo>
                    <a:pt x="15"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36">
              <a:extLst>
                <a:ext uri="{FF2B5EF4-FFF2-40B4-BE49-F238E27FC236}">
                  <a16:creationId xmlns:a16="http://schemas.microsoft.com/office/drawing/2014/main" id="{AEF094E3-1AA7-4DCC-B4C8-4D980F5DA3F9}"/>
                </a:ext>
              </a:extLst>
            </p:cNvPr>
            <p:cNvSpPr>
              <a:spLocks noEditPoints="1"/>
            </p:cNvSpPr>
            <p:nvPr/>
          </p:nvSpPr>
          <p:spPr bwMode="auto">
            <a:xfrm>
              <a:off x="3865563" y="2708275"/>
              <a:ext cx="57150" cy="47625"/>
            </a:xfrm>
            <a:custGeom>
              <a:avLst/>
              <a:gdLst>
                <a:gd name="T0" fmla="*/ 42 w 181"/>
                <a:gd name="T1" fmla="*/ 120 h 150"/>
                <a:gd name="T2" fmla="*/ 90 w 181"/>
                <a:gd name="T3" fmla="*/ 43 h 150"/>
                <a:gd name="T4" fmla="*/ 138 w 181"/>
                <a:gd name="T5" fmla="*/ 120 h 150"/>
                <a:gd name="T6" fmla="*/ 42 w 181"/>
                <a:gd name="T7" fmla="*/ 120 h 150"/>
                <a:gd name="T8" fmla="*/ 103 w 181"/>
                <a:gd name="T9" fmla="*/ 8 h 150"/>
                <a:gd name="T10" fmla="*/ 101 w 181"/>
                <a:gd name="T11" fmla="*/ 4 h 150"/>
                <a:gd name="T12" fmla="*/ 98 w 181"/>
                <a:gd name="T13" fmla="*/ 2 h 150"/>
                <a:gd name="T14" fmla="*/ 94 w 181"/>
                <a:gd name="T15" fmla="*/ 1 h 150"/>
                <a:gd name="T16" fmla="*/ 90 w 181"/>
                <a:gd name="T17" fmla="*/ 0 h 150"/>
                <a:gd name="T18" fmla="*/ 87 w 181"/>
                <a:gd name="T19" fmla="*/ 1 h 150"/>
                <a:gd name="T20" fmla="*/ 84 w 181"/>
                <a:gd name="T21" fmla="*/ 2 h 150"/>
                <a:gd name="T22" fmla="*/ 80 w 181"/>
                <a:gd name="T23" fmla="*/ 4 h 150"/>
                <a:gd name="T24" fmla="*/ 77 w 181"/>
                <a:gd name="T25" fmla="*/ 8 h 150"/>
                <a:gd name="T26" fmla="*/ 2 w 181"/>
                <a:gd name="T27" fmla="*/ 128 h 150"/>
                <a:gd name="T28" fmla="*/ 1 w 181"/>
                <a:gd name="T29" fmla="*/ 131 h 150"/>
                <a:gd name="T30" fmla="*/ 0 w 181"/>
                <a:gd name="T31" fmla="*/ 135 h 150"/>
                <a:gd name="T32" fmla="*/ 1 w 181"/>
                <a:gd name="T33" fmla="*/ 140 h 150"/>
                <a:gd name="T34" fmla="*/ 2 w 181"/>
                <a:gd name="T35" fmla="*/ 143 h 150"/>
                <a:gd name="T36" fmla="*/ 4 w 181"/>
                <a:gd name="T37" fmla="*/ 146 h 150"/>
                <a:gd name="T38" fmla="*/ 8 w 181"/>
                <a:gd name="T39" fmla="*/ 148 h 150"/>
                <a:gd name="T40" fmla="*/ 11 w 181"/>
                <a:gd name="T41" fmla="*/ 150 h 150"/>
                <a:gd name="T42" fmla="*/ 15 w 181"/>
                <a:gd name="T43" fmla="*/ 150 h 150"/>
                <a:gd name="T44" fmla="*/ 166 w 181"/>
                <a:gd name="T45" fmla="*/ 150 h 150"/>
                <a:gd name="T46" fmla="*/ 166 w 181"/>
                <a:gd name="T47" fmla="*/ 150 h 150"/>
                <a:gd name="T48" fmla="*/ 166 w 181"/>
                <a:gd name="T49" fmla="*/ 150 h 150"/>
                <a:gd name="T50" fmla="*/ 170 w 181"/>
                <a:gd name="T51" fmla="*/ 150 h 150"/>
                <a:gd name="T52" fmla="*/ 172 w 181"/>
                <a:gd name="T53" fmla="*/ 149 h 150"/>
                <a:gd name="T54" fmla="*/ 175 w 181"/>
                <a:gd name="T55" fmla="*/ 148 h 150"/>
                <a:gd name="T56" fmla="*/ 177 w 181"/>
                <a:gd name="T57" fmla="*/ 146 h 150"/>
                <a:gd name="T58" fmla="*/ 178 w 181"/>
                <a:gd name="T59" fmla="*/ 144 h 150"/>
                <a:gd name="T60" fmla="*/ 180 w 181"/>
                <a:gd name="T61" fmla="*/ 142 h 150"/>
                <a:gd name="T62" fmla="*/ 181 w 181"/>
                <a:gd name="T63" fmla="*/ 139 h 150"/>
                <a:gd name="T64" fmla="*/ 181 w 181"/>
                <a:gd name="T65" fmla="*/ 135 h 150"/>
                <a:gd name="T66" fmla="*/ 180 w 181"/>
                <a:gd name="T67" fmla="*/ 130 h 150"/>
                <a:gd name="T68" fmla="*/ 177 w 181"/>
                <a:gd name="T69" fmla="*/ 126 h 150"/>
                <a:gd name="T70" fmla="*/ 103 w 181"/>
                <a:gd name="T71"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150">
                  <a:moveTo>
                    <a:pt x="42" y="120"/>
                  </a:moveTo>
                  <a:lnTo>
                    <a:pt x="90" y="43"/>
                  </a:lnTo>
                  <a:lnTo>
                    <a:pt x="138" y="120"/>
                  </a:lnTo>
                  <a:lnTo>
                    <a:pt x="42" y="120"/>
                  </a:lnTo>
                  <a:close/>
                  <a:moveTo>
                    <a:pt x="103" y="8"/>
                  </a:moveTo>
                  <a:lnTo>
                    <a:pt x="101" y="4"/>
                  </a:lnTo>
                  <a:lnTo>
                    <a:pt x="98" y="2"/>
                  </a:lnTo>
                  <a:lnTo>
                    <a:pt x="94" y="1"/>
                  </a:lnTo>
                  <a:lnTo>
                    <a:pt x="90" y="0"/>
                  </a:lnTo>
                  <a:lnTo>
                    <a:pt x="87" y="1"/>
                  </a:lnTo>
                  <a:lnTo>
                    <a:pt x="84" y="2"/>
                  </a:lnTo>
                  <a:lnTo>
                    <a:pt x="80" y="4"/>
                  </a:lnTo>
                  <a:lnTo>
                    <a:pt x="77" y="8"/>
                  </a:lnTo>
                  <a:lnTo>
                    <a:pt x="2" y="128"/>
                  </a:lnTo>
                  <a:lnTo>
                    <a:pt x="1" y="131"/>
                  </a:lnTo>
                  <a:lnTo>
                    <a:pt x="0" y="135"/>
                  </a:lnTo>
                  <a:lnTo>
                    <a:pt x="1" y="140"/>
                  </a:lnTo>
                  <a:lnTo>
                    <a:pt x="2" y="143"/>
                  </a:lnTo>
                  <a:lnTo>
                    <a:pt x="4" y="146"/>
                  </a:lnTo>
                  <a:lnTo>
                    <a:pt x="8" y="148"/>
                  </a:lnTo>
                  <a:lnTo>
                    <a:pt x="11" y="150"/>
                  </a:lnTo>
                  <a:lnTo>
                    <a:pt x="15" y="150"/>
                  </a:lnTo>
                  <a:lnTo>
                    <a:pt x="166" y="150"/>
                  </a:lnTo>
                  <a:lnTo>
                    <a:pt x="166" y="150"/>
                  </a:lnTo>
                  <a:lnTo>
                    <a:pt x="166" y="150"/>
                  </a:lnTo>
                  <a:lnTo>
                    <a:pt x="170" y="150"/>
                  </a:lnTo>
                  <a:lnTo>
                    <a:pt x="172" y="149"/>
                  </a:lnTo>
                  <a:lnTo>
                    <a:pt x="175" y="148"/>
                  </a:lnTo>
                  <a:lnTo>
                    <a:pt x="177" y="146"/>
                  </a:lnTo>
                  <a:lnTo>
                    <a:pt x="178" y="144"/>
                  </a:lnTo>
                  <a:lnTo>
                    <a:pt x="180" y="142"/>
                  </a:lnTo>
                  <a:lnTo>
                    <a:pt x="181" y="139"/>
                  </a:lnTo>
                  <a:lnTo>
                    <a:pt x="181" y="135"/>
                  </a:lnTo>
                  <a:lnTo>
                    <a:pt x="180" y="130"/>
                  </a:lnTo>
                  <a:lnTo>
                    <a:pt x="177" y="126"/>
                  </a:lnTo>
                  <a:lnTo>
                    <a:pt x="10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40" name="Straight Connector 39">
            <a:extLst>
              <a:ext uri="{FF2B5EF4-FFF2-40B4-BE49-F238E27FC236}">
                <a16:creationId xmlns:a16="http://schemas.microsoft.com/office/drawing/2014/main" id="{80AF9ECC-5F9B-4F26-A16A-C4E0FA494163}"/>
              </a:ext>
            </a:extLst>
          </p:cNvPr>
          <p:cNvCxnSpPr>
            <a:cxnSpLocks/>
          </p:cNvCxnSpPr>
          <p:nvPr/>
        </p:nvCxnSpPr>
        <p:spPr>
          <a:xfrm flipH="1">
            <a:off x="3017085" y="1047750"/>
            <a:ext cx="50274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9146A47-F48B-457D-926B-9493B2B6C7A8}"/>
              </a:ext>
            </a:extLst>
          </p:cNvPr>
          <p:cNvSpPr/>
          <p:nvPr/>
        </p:nvSpPr>
        <p:spPr>
          <a:xfrm rot="5400000">
            <a:off x="1367084" y="-1742475"/>
            <a:ext cx="537795" cy="4367532"/>
          </a:xfrm>
          <a:prstGeom prst="rect">
            <a:avLst/>
          </a:prstGeom>
          <a:solidFill>
            <a:srgbClr val="F7D61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OTP receipt</a:t>
            </a:r>
          </a:p>
        </p:txBody>
      </p:sp>
      <p:cxnSp>
        <p:nvCxnSpPr>
          <p:cNvPr id="41" name="Straight Connector 40">
            <a:extLst>
              <a:ext uri="{FF2B5EF4-FFF2-40B4-BE49-F238E27FC236}">
                <a16:creationId xmlns:a16="http://schemas.microsoft.com/office/drawing/2014/main" id="{5AE7C3CC-D07D-4355-843D-54D1184928B5}"/>
              </a:ext>
            </a:extLst>
          </p:cNvPr>
          <p:cNvCxnSpPr>
            <a:cxnSpLocks/>
          </p:cNvCxnSpPr>
          <p:nvPr/>
        </p:nvCxnSpPr>
        <p:spPr>
          <a:xfrm>
            <a:off x="5401484" y="2712943"/>
            <a:ext cx="725029"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33DE6D0-DEE1-4126-9616-6E99C910B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1051" y="361950"/>
            <a:ext cx="2375044" cy="5143500"/>
          </a:xfrm>
          <a:prstGeom prst="rect">
            <a:avLst/>
          </a:prstGeom>
        </p:spPr>
      </p:pic>
    </p:spTree>
    <p:extLst>
      <p:ext uri="{BB962C8B-B14F-4D97-AF65-F5344CB8AC3E}">
        <p14:creationId xmlns:p14="http://schemas.microsoft.com/office/powerpoint/2010/main" val="3361100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theme/theme1.xml><?xml version="1.0" encoding="utf-8"?>
<a:theme xmlns:a="http://schemas.openxmlformats.org/drawingml/2006/main" name="Default Theme">
  <a:themeElements>
    <a:clrScheme name="SlideSalad Theme 28">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6">
      <a:majorFont>
        <a:latin typeface="Robot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16622</TotalTime>
  <Words>8768</Words>
  <Application>Microsoft Office PowerPoint</Application>
  <PresentationFormat>On-screen Show (16:9)</PresentationFormat>
  <Paragraphs>821</Paragraphs>
  <Slides>41</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Calibri</vt:lpstr>
      <vt:lpstr>Calibri Light</vt:lpstr>
      <vt:lpstr>Open Sans</vt:lpstr>
      <vt:lpstr>Roboto</vt:lpstr>
      <vt:lpstr>Roboto Light</vt:lpstr>
      <vt:lpstr>Wingdings</vt:lpstr>
      <vt:lpstr>Default Theme</vt:lpstr>
      <vt:lpstr>Custom Design</vt:lpstr>
      <vt:lpstr>PowerPoint Presentation</vt:lpstr>
      <vt:lpstr>PowerPoint Presentation</vt:lpstr>
      <vt:lpstr>SlideSalad- COPYRIGHT NOTICE</vt:lpstr>
      <vt:lpstr>Choose your language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lpstr>SlideSalad- COPYRIGHT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irfan6621@gmail.com</cp:lastModifiedBy>
  <cp:revision>1842</cp:revision>
  <dcterms:created xsi:type="dcterms:W3CDTF">2015-09-08T18:46:55Z</dcterms:created>
  <dcterms:modified xsi:type="dcterms:W3CDTF">2022-02-23T07:58:50Z</dcterms:modified>
</cp:coreProperties>
</file>