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4193" r:id="rId2"/>
  </p:sldMasterIdLst>
  <p:notesMasterIdLst>
    <p:notesMasterId r:id="rId43"/>
  </p:notesMasterIdLst>
  <p:handoutMasterIdLst>
    <p:handoutMasterId r:id="rId44"/>
  </p:handoutMasterIdLst>
  <p:sldIdLst>
    <p:sldId id="1761" r:id="rId3"/>
    <p:sldId id="256" r:id="rId4"/>
    <p:sldId id="1802" r:id="rId5"/>
    <p:sldId id="1786" r:id="rId6"/>
    <p:sldId id="1803" r:id="rId7"/>
    <p:sldId id="1793" r:id="rId8"/>
    <p:sldId id="1805" r:id="rId9"/>
    <p:sldId id="1822" r:id="rId10"/>
    <p:sldId id="1804" r:id="rId11"/>
    <p:sldId id="1797" r:id="rId12"/>
    <p:sldId id="1824" r:id="rId13"/>
    <p:sldId id="1823" r:id="rId14"/>
    <p:sldId id="1798" r:id="rId15"/>
    <p:sldId id="1825" r:id="rId16"/>
    <p:sldId id="1827" r:id="rId17"/>
    <p:sldId id="1826" r:id="rId18"/>
    <p:sldId id="1828" r:id="rId19"/>
    <p:sldId id="1830" r:id="rId20"/>
    <p:sldId id="1831" r:id="rId21"/>
    <p:sldId id="1832" r:id="rId22"/>
    <p:sldId id="1833" r:id="rId23"/>
    <p:sldId id="1834" r:id="rId24"/>
    <p:sldId id="1835" r:id="rId25"/>
    <p:sldId id="1836" r:id="rId26"/>
    <p:sldId id="1837" r:id="rId27"/>
    <p:sldId id="1838" r:id="rId28"/>
    <p:sldId id="1840" r:id="rId29"/>
    <p:sldId id="1841" r:id="rId30"/>
    <p:sldId id="1851" r:id="rId31"/>
    <p:sldId id="1842" r:id="rId32"/>
    <p:sldId id="1843" r:id="rId33"/>
    <p:sldId id="1844" r:id="rId34"/>
    <p:sldId id="1845" r:id="rId35"/>
    <p:sldId id="1800" r:id="rId36"/>
    <p:sldId id="1846" r:id="rId37"/>
    <p:sldId id="1847" r:id="rId38"/>
    <p:sldId id="1848" r:id="rId39"/>
    <p:sldId id="1811" r:id="rId40"/>
    <p:sldId id="1849" r:id="rId41"/>
    <p:sldId id="1850" r:id="rId42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7D619"/>
    <a:srgbClr val="F7D618"/>
    <a:srgbClr val="FF3300"/>
    <a:srgbClr val="5EAADE"/>
    <a:srgbClr val="38579A"/>
    <a:srgbClr val="E99BEB"/>
    <a:srgbClr val="515C63"/>
    <a:srgbClr val="3F4C55"/>
    <a:srgbClr val="31AFB5"/>
    <a:srgbClr val="72B35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721" autoAdjust="0"/>
    <p:restoredTop sz="94434" autoAdjust="0"/>
  </p:normalViewPr>
  <p:slideViewPr>
    <p:cSldViewPr>
      <p:cViewPr varScale="1">
        <p:scale>
          <a:sx n="92" d="100"/>
          <a:sy n="92" d="100"/>
        </p:scale>
        <p:origin x="870" y="90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57" d="100"/>
          <a:sy n="57" d="100"/>
        </p:scale>
        <p:origin x="2832" y="7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handoutMaster" Target="handoutMasters/handout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notesMaster" Target="notesMasters/notesMaster1.xml"/><Relationship Id="rId48" Type="http://schemas.openxmlformats.org/officeDocument/2006/relationships/tableStyles" Target="tableStyle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viewProps" Target="viewProps.xml"/><Relationship Id="rId20" Type="http://schemas.openxmlformats.org/officeDocument/2006/relationships/slide" Target="slides/slide18.xml"/><Relationship Id="rId41" Type="http://schemas.openxmlformats.org/officeDocument/2006/relationships/slide" Target="slides/slide39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0D0CDCF-B072-4CC6-B2A3-B1C4F4AE3FFA}" type="datetimeFigureOut">
              <a:rPr lang="en-US" smtClean="0"/>
              <a:pPr/>
              <a:t>3/1/2022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A8A0187-CA69-4ACB-9811-75164F281DE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888197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663E9E0-D922-418E-8BFA-E41C87CB1E68}" type="datetimeFigureOut">
              <a:rPr lang="en-US" smtClean="0"/>
              <a:pPr/>
              <a:t>3/1/2022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E7D2F9E-D167-4ED3-83EC-AE46EA34BEC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77201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7D2F9E-D167-4ED3-83EC-AE46EA34BEC3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7058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7D2F9E-D167-4ED3-83EC-AE46EA34BEC3}" type="slidenum">
              <a:rPr lang="en-US" smtClean="0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80998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7D2F9E-D167-4ED3-83EC-AE46EA34BEC3}" type="slidenum">
              <a:rPr lang="en-US" smtClean="0"/>
              <a:pPr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062666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7D2F9E-D167-4ED3-83EC-AE46EA34BEC3}" type="slidenum">
              <a:rPr lang="en-US" smtClean="0"/>
              <a:pPr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470567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7D2F9E-D167-4ED3-83EC-AE46EA34BEC3}" type="slidenum">
              <a:rPr lang="en-US" smtClean="0"/>
              <a:pPr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638816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7D2F9E-D167-4ED3-83EC-AE46EA34BEC3}" type="slidenum">
              <a:rPr lang="en-US" smtClean="0"/>
              <a:pPr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94299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7D2F9E-D167-4ED3-83EC-AE46EA34BEC3}" type="slidenum">
              <a:rPr lang="en-US" smtClean="0"/>
              <a:pPr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825816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7D2F9E-D167-4ED3-83EC-AE46EA34BEC3}" type="slidenum">
              <a:rPr lang="en-US" smtClean="0"/>
              <a:pPr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985838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7D2F9E-D167-4ED3-83EC-AE46EA34BEC3}" type="slidenum">
              <a:rPr lang="en-US" smtClean="0"/>
              <a:pPr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389405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7D2F9E-D167-4ED3-83EC-AE46EA34BEC3}" type="slidenum">
              <a:rPr lang="en-US" smtClean="0"/>
              <a:pPr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646151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7D2F9E-D167-4ED3-83EC-AE46EA34BEC3}" type="slidenum">
              <a:rPr lang="en-US" smtClean="0"/>
              <a:pPr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4675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7D2F9E-D167-4ED3-83EC-AE46EA34BEC3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720991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7D2F9E-D167-4ED3-83EC-AE46EA34BEC3}" type="slidenum">
              <a:rPr lang="en-US" smtClean="0"/>
              <a:pPr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770700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7D2F9E-D167-4ED3-83EC-AE46EA34BEC3}" type="slidenum">
              <a:rPr lang="en-US" smtClean="0"/>
              <a:pPr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004434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7D2F9E-D167-4ED3-83EC-AE46EA34BEC3}" type="slidenum">
              <a:rPr lang="en-US" smtClean="0"/>
              <a:pPr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581268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7D2F9E-D167-4ED3-83EC-AE46EA34BEC3}" type="slidenum">
              <a:rPr lang="en-US" smtClean="0"/>
              <a:pPr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115784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7D2F9E-D167-4ED3-83EC-AE46EA34BEC3}" type="slidenum">
              <a:rPr lang="en-US" smtClean="0"/>
              <a:pPr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789956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7D2F9E-D167-4ED3-83EC-AE46EA34BEC3}" type="slidenum">
              <a:rPr lang="en-US" smtClean="0"/>
              <a:pPr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804355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7D2F9E-D167-4ED3-83EC-AE46EA34BEC3}" type="slidenum">
              <a:rPr lang="en-US" smtClean="0"/>
              <a:pPr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930676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7D2F9E-D167-4ED3-83EC-AE46EA34BEC3}" type="slidenum">
              <a:rPr lang="en-US" smtClean="0"/>
              <a:pPr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696900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7D2F9E-D167-4ED3-83EC-AE46EA34BEC3}" type="slidenum">
              <a:rPr lang="en-US" smtClean="0"/>
              <a:pPr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020180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7D2F9E-D167-4ED3-83EC-AE46EA34BEC3}" type="slidenum">
              <a:rPr lang="en-US" smtClean="0"/>
              <a:pPr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01222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7D2F9E-D167-4ED3-83EC-AE46EA34BEC3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516972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7D2F9E-D167-4ED3-83EC-AE46EA34BEC3}" type="slidenum">
              <a:rPr lang="en-US" smtClean="0"/>
              <a:pPr/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614234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7D2F9E-D167-4ED3-83EC-AE46EA34BEC3}" type="slidenum">
              <a:rPr lang="en-US" smtClean="0"/>
              <a:pPr/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009112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7D2F9E-D167-4ED3-83EC-AE46EA34BEC3}" type="slidenum">
              <a:rPr lang="en-US" smtClean="0"/>
              <a:pPr/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329845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7D2F9E-D167-4ED3-83EC-AE46EA34BEC3}" type="slidenum">
              <a:rPr lang="en-US" smtClean="0"/>
              <a:pPr/>
              <a:t>36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478866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7D2F9E-D167-4ED3-83EC-AE46EA34BEC3}" type="slidenum">
              <a:rPr lang="en-US" smtClean="0"/>
              <a:pPr/>
              <a:t>37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716060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7D2F9E-D167-4ED3-83EC-AE46EA34BEC3}" type="slidenum">
              <a:rPr lang="en-US" smtClean="0"/>
              <a:pPr/>
              <a:t>38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2921255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7D2F9E-D167-4ED3-83EC-AE46EA34BEC3}" type="slidenum">
              <a:rPr lang="en-US" smtClean="0"/>
              <a:pPr/>
              <a:t>39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93811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7D2F9E-D167-4ED3-83EC-AE46EA34BEC3}" type="slidenum">
              <a:rPr lang="en-US" smtClean="0"/>
              <a:pPr/>
              <a:t>40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75604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7D2F9E-D167-4ED3-83EC-AE46EA34BEC3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86614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7D2F9E-D167-4ED3-83EC-AE46EA34BEC3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763205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7D2F9E-D167-4ED3-83EC-AE46EA34BEC3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966820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7D2F9E-D167-4ED3-83EC-AE46EA34BEC3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792790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7D2F9E-D167-4ED3-83EC-AE46EA34BEC3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106158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7D2F9E-D167-4ED3-83EC-AE46EA34BEC3}" type="slidenum">
              <a:rPr lang="en-US" smtClean="0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69809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825611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M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icture Placeholder 22"/>
          <p:cNvSpPr>
            <a:spLocks noGrp="1"/>
          </p:cNvSpPr>
          <p:nvPr>
            <p:ph type="pic" sz="quarter" idx="24" hasCustomPrompt="1"/>
          </p:nvPr>
        </p:nvSpPr>
        <p:spPr>
          <a:xfrm>
            <a:off x="0" y="1154353"/>
            <a:ext cx="9144000" cy="3627197"/>
          </a:xfrm>
          <a:custGeom>
            <a:avLst/>
            <a:gdLst>
              <a:gd name="connsiteX0" fmla="*/ 0 w 9144000"/>
              <a:gd name="connsiteY0" fmla="*/ 0 h 3627197"/>
              <a:gd name="connsiteX1" fmla="*/ 9144000 w 9144000"/>
              <a:gd name="connsiteY1" fmla="*/ 0 h 3627197"/>
              <a:gd name="connsiteX2" fmla="*/ 9144000 w 9144000"/>
              <a:gd name="connsiteY2" fmla="*/ 3627197 h 3627197"/>
              <a:gd name="connsiteX3" fmla="*/ 0 w 9144000"/>
              <a:gd name="connsiteY3" fmla="*/ 3627197 h 36271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3627197">
                <a:moveTo>
                  <a:pt x="0" y="0"/>
                </a:moveTo>
                <a:lnTo>
                  <a:pt x="9144000" y="0"/>
                </a:lnTo>
                <a:lnTo>
                  <a:pt x="9144000" y="3627197"/>
                </a:lnTo>
                <a:lnTo>
                  <a:pt x="0" y="3627197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bIns="274320" anchor="b">
            <a:noAutofit/>
          </a:bodyPr>
          <a:lstStyle>
            <a:lvl1pPr algn="ctr">
              <a:buNone/>
              <a:defRPr sz="105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Image Holder</a:t>
            </a:r>
          </a:p>
        </p:txBody>
      </p:sp>
      <p:sp>
        <p:nvSpPr>
          <p:cNvPr id="7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381000" y="883820"/>
            <a:ext cx="8368363" cy="173255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marL="0" indent="0" algn="ctr">
              <a:buNone/>
              <a:defRPr sz="1050" b="0" baseline="0">
                <a:solidFill>
                  <a:schemeClr val="bg1">
                    <a:lumMod val="75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 dirty="0"/>
              <a:t>CLICK TO EDITE SUBTITLE</a:t>
            </a:r>
          </a:p>
        </p:txBody>
      </p:sp>
      <p:sp>
        <p:nvSpPr>
          <p:cNvPr id="8" name="Title 2"/>
          <p:cNvSpPr>
            <a:spLocks noGrp="1"/>
          </p:cNvSpPr>
          <p:nvPr>
            <p:ph type="title"/>
          </p:nvPr>
        </p:nvSpPr>
        <p:spPr>
          <a:xfrm>
            <a:off x="381000" y="341313"/>
            <a:ext cx="8368363" cy="495383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defRPr sz="3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7" name="Picture Placeholder 26"/>
          <p:cNvSpPr>
            <a:spLocks noGrp="1"/>
          </p:cNvSpPr>
          <p:nvPr>
            <p:ph type="pic" sz="quarter" idx="25" hasCustomPrompt="1"/>
          </p:nvPr>
        </p:nvSpPr>
        <p:spPr>
          <a:xfrm>
            <a:off x="472562" y="2239317"/>
            <a:ext cx="2128188" cy="3495211"/>
          </a:xfrm>
          <a:custGeom>
            <a:avLst/>
            <a:gdLst>
              <a:gd name="connsiteX0" fmla="*/ 2128188 w 2128188"/>
              <a:gd name="connsiteY0" fmla="*/ 0 h 3495211"/>
              <a:gd name="connsiteX1" fmla="*/ 2128188 w 2128188"/>
              <a:gd name="connsiteY1" fmla="*/ 3495211 h 3495211"/>
              <a:gd name="connsiteX2" fmla="*/ 0 w 2128188"/>
              <a:gd name="connsiteY2" fmla="*/ 3495211 h 3495211"/>
              <a:gd name="connsiteX3" fmla="*/ 0 w 2128188"/>
              <a:gd name="connsiteY3" fmla="*/ 3413 h 34952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28188" h="3495211">
                <a:moveTo>
                  <a:pt x="2128188" y="0"/>
                </a:moveTo>
                <a:lnTo>
                  <a:pt x="2128188" y="3495211"/>
                </a:lnTo>
                <a:lnTo>
                  <a:pt x="0" y="3495211"/>
                </a:lnTo>
                <a:lnTo>
                  <a:pt x="0" y="3413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bIns="274320" anchor="b">
            <a:noAutofit/>
          </a:bodyPr>
          <a:lstStyle>
            <a:lvl1pPr algn="ctr">
              <a:buNone/>
              <a:defRPr sz="105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Image Holder</a:t>
            </a:r>
          </a:p>
        </p:txBody>
      </p:sp>
    </p:spTree>
    <p:extLst>
      <p:ext uri="{BB962C8B-B14F-4D97-AF65-F5344CB8AC3E}">
        <p14:creationId xmlns:p14="http://schemas.microsoft.com/office/powerpoint/2010/main" val="11457439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M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/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9144000" cy="5143500"/>
          </a:xfrm>
          <a:custGeom>
            <a:avLst/>
            <a:gdLst>
              <a:gd name="connsiteX0" fmla="*/ 1677284 w 1677284"/>
              <a:gd name="connsiteY0" fmla="*/ 0 h 2754674"/>
              <a:gd name="connsiteX1" fmla="*/ 1677284 w 1677284"/>
              <a:gd name="connsiteY1" fmla="*/ 2754674 h 2754674"/>
              <a:gd name="connsiteX2" fmla="*/ 0 w 1677284"/>
              <a:gd name="connsiteY2" fmla="*/ 2754674 h 2754674"/>
              <a:gd name="connsiteX3" fmla="*/ 0 w 1677284"/>
              <a:gd name="connsiteY3" fmla="*/ 2690 h 27546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77284" h="2754674">
                <a:moveTo>
                  <a:pt x="1677284" y="0"/>
                </a:moveTo>
                <a:lnTo>
                  <a:pt x="1677284" y="2754674"/>
                </a:lnTo>
                <a:lnTo>
                  <a:pt x="0" y="2754674"/>
                </a:lnTo>
                <a:lnTo>
                  <a:pt x="0" y="2690"/>
                </a:lnTo>
                <a:close/>
              </a:path>
            </a:pathLst>
          </a:custGeom>
          <a:solidFill>
            <a:schemeClr val="tx2">
              <a:lumMod val="10000"/>
              <a:lumOff val="90000"/>
            </a:schemeClr>
          </a:solidFill>
          <a:ln w="19050">
            <a:noFill/>
          </a:ln>
        </p:spPr>
        <p:txBody>
          <a:bodyPr wrap="square" lIns="0" tIns="0" rIns="0" bIns="640080" anchor="b">
            <a:noAutofit/>
          </a:bodyPr>
          <a:lstStyle>
            <a:lvl1pPr algn="ctr" rtl="0">
              <a:buNone/>
              <a:defRPr sz="11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Image Holder</a:t>
            </a:r>
          </a:p>
        </p:txBody>
      </p:sp>
      <p:sp>
        <p:nvSpPr>
          <p:cNvPr id="17" name="Picture Placeholder 20"/>
          <p:cNvSpPr>
            <a:spLocks noGrp="1"/>
          </p:cNvSpPr>
          <p:nvPr>
            <p:ph type="pic" sz="quarter" idx="12" hasCustomPrompt="1"/>
          </p:nvPr>
        </p:nvSpPr>
        <p:spPr>
          <a:xfrm>
            <a:off x="704341" y="1319285"/>
            <a:ext cx="2701216" cy="4451968"/>
          </a:xfrm>
          <a:custGeom>
            <a:avLst/>
            <a:gdLst>
              <a:gd name="connsiteX0" fmla="*/ 0 w 4242892"/>
              <a:gd name="connsiteY0" fmla="*/ 0 h 2635114"/>
              <a:gd name="connsiteX1" fmla="*/ 4242892 w 4242892"/>
              <a:gd name="connsiteY1" fmla="*/ 0 h 2635114"/>
              <a:gd name="connsiteX2" fmla="*/ 4242892 w 4242892"/>
              <a:gd name="connsiteY2" fmla="*/ 2635114 h 2635114"/>
              <a:gd name="connsiteX3" fmla="*/ 0 w 4242892"/>
              <a:gd name="connsiteY3" fmla="*/ 2635114 h 26351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242892" h="2635114">
                <a:moveTo>
                  <a:pt x="0" y="0"/>
                </a:moveTo>
                <a:lnTo>
                  <a:pt x="4242892" y="0"/>
                </a:lnTo>
                <a:lnTo>
                  <a:pt x="4242892" y="2635114"/>
                </a:lnTo>
                <a:lnTo>
                  <a:pt x="0" y="2635114"/>
                </a:lnTo>
                <a:close/>
              </a:path>
            </a:pathLst>
          </a:custGeom>
          <a:solidFill>
            <a:schemeClr val="tx2">
              <a:lumMod val="10000"/>
              <a:lumOff val="90000"/>
            </a:schemeClr>
          </a:solidFill>
          <a:ln w="19050">
            <a:noFill/>
          </a:ln>
        </p:spPr>
        <p:txBody>
          <a:bodyPr wrap="square" lIns="0" tIns="91440" rIns="0" bIns="548640" anchor="b">
            <a:noAutofit/>
          </a:bodyPr>
          <a:lstStyle>
            <a:lvl1pPr algn="ctr" rtl="0">
              <a:buNone/>
              <a:defRPr sz="11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Image Holder</a:t>
            </a:r>
          </a:p>
        </p:txBody>
      </p:sp>
    </p:spTree>
    <p:extLst>
      <p:ext uri="{BB962C8B-B14F-4D97-AF65-F5344CB8AC3E}">
        <p14:creationId xmlns:p14="http://schemas.microsoft.com/office/powerpoint/2010/main" val="360002061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381000" y="883820"/>
            <a:ext cx="8368363" cy="173255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marL="0" indent="0" algn="l">
              <a:buNone/>
              <a:defRPr sz="1050" b="0" baseline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 dirty="0"/>
              <a:t>CLICK TO EDITE SUBTITLE</a:t>
            </a:r>
          </a:p>
        </p:txBody>
      </p:sp>
      <p:sp>
        <p:nvSpPr>
          <p:cNvPr id="8" name="Title 2"/>
          <p:cNvSpPr>
            <a:spLocks noGrp="1"/>
          </p:cNvSpPr>
          <p:nvPr>
            <p:ph type="title"/>
          </p:nvPr>
        </p:nvSpPr>
        <p:spPr>
          <a:xfrm>
            <a:off x="381000" y="341313"/>
            <a:ext cx="8368363" cy="495383"/>
          </a:xfrm>
          <a:prstGeom prst="rect">
            <a:avLst/>
          </a:prstGeom>
        </p:spPr>
        <p:txBody>
          <a:bodyPr lIns="0" tIns="0" rIns="0" bIns="0" anchor="ctr"/>
          <a:lstStyle>
            <a:lvl1pPr algn="l"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9007106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381000" y="883820"/>
            <a:ext cx="8368363" cy="173255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marL="0" indent="0" algn="l">
              <a:buNone/>
              <a:defRPr sz="1050" b="0" baseline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 dirty="0"/>
              <a:t>CLICK TO EDITE SUBTITLE</a:t>
            </a:r>
          </a:p>
        </p:txBody>
      </p:sp>
      <p:sp>
        <p:nvSpPr>
          <p:cNvPr id="8" name="Title 2"/>
          <p:cNvSpPr>
            <a:spLocks noGrp="1"/>
          </p:cNvSpPr>
          <p:nvPr>
            <p:ph type="title"/>
          </p:nvPr>
        </p:nvSpPr>
        <p:spPr>
          <a:xfrm>
            <a:off x="381000" y="341313"/>
            <a:ext cx="8368363" cy="495383"/>
          </a:xfrm>
          <a:prstGeom prst="rect">
            <a:avLst/>
          </a:prstGeom>
        </p:spPr>
        <p:txBody>
          <a:bodyPr lIns="0" tIns="0" rIns="0" bIns="0" anchor="ctr"/>
          <a:lstStyle>
            <a:lvl1pPr algn="l"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4768840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Picture Placeholder 7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  <a:ln w="19050">
            <a:noFill/>
          </a:ln>
        </p:spPr>
        <p:txBody>
          <a:bodyPr lIns="0" tIns="91440" rIns="0" bIns="1463040" anchor="b"/>
          <a:lstStyle>
            <a:lvl1pPr algn="ctr" rtl="0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Image Holder</a:t>
            </a:r>
          </a:p>
        </p:txBody>
      </p:sp>
    </p:spTree>
    <p:extLst>
      <p:ext uri="{BB962C8B-B14F-4D97-AF65-F5344CB8AC3E}">
        <p14:creationId xmlns:p14="http://schemas.microsoft.com/office/powerpoint/2010/main" val="3966644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Fu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Picture Placeholder 7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  <a:ln w="19050">
            <a:noFill/>
          </a:ln>
        </p:spPr>
        <p:txBody>
          <a:bodyPr lIns="0" tIns="91440" rIns="0" bIns="1463040" anchor="b"/>
          <a:lstStyle>
            <a:lvl1pPr algn="ctr" rtl="0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Image Holder</a:t>
            </a:r>
          </a:p>
        </p:txBody>
      </p:sp>
      <p:sp>
        <p:nvSpPr>
          <p:cNvPr id="3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381000" y="883820"/>
            <a:ext cx="8368363" cy="173255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marL="0" indent="0" algn="ctr">
              <a:buNone/>
              <a:defRPr sz="1050" b="0" baseline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 dirty="0"/>
              <a:t>CLICK TO EDITE SUBTITLE</a:t>
            </a:r>
          </a:p>
        </p:txBody>
      </p:sp>
      <p:sp>
        <p:nvSpPr>
          <p:cNvPr id="4" name="Title 2"/>
          <p:cNvSpPr>
            <a:spLocks noGrp="1"/>
          </p:cNvSpPr>
          <p:nvPr>
            <p:ph type="title"/>
          </p:nvPr>
        </p:nvSpPr>
        <p:spPr>
          <a:xfrm>
            <a:off x="381000" y="341313"/>
            <a:ext cx="8368363" cy="495383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931105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-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381000" y="883820"/>
            <a:ext cx="8368363" cy="173255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marL="0" indent="0" algn="ctr">
              <a:buNone/>
              <a:defRPr sz="1050" b="0" baseline="0">
                <a:solidFill>
                  <a:schemeClr val="bg1">
                    <a:lumMod val="75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 dirty="0"/>
              <a:t>CLICK TO EDITE SUBTITLE</a:t>
            </a:r>
          </a:p>
        </p:txBody>
      </p:sp>
      <p:sp>
        <p:nvSpPr>
          <p:cNvPr id="9" name="Title 2"/>
          <p:cNvSpPr>
            <a:spLocks noGrp="1"/>
          </p:cNvSpPr>
          <p:nvPr>
            <p:ph type="title"/>
          </p:nvPr>
        </p:nvSpPr>
        <p:spPr>
          <a:xfrm>
            <a:off x="381000" y="341313"/>
            <a:ext cx="8368363" cy="495383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defRPr sz="3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8512714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-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381000" y="883820"/>
            <a:ext cx="8368363" cy="173255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marL="0" indent="0" algn="ctr">
              <a:buNone/>
              <a:defRPr sz="1050" b="0" baseline="0">
                <a:solidFill>
                  <a:schemeClr val="bg1">
                    <a:lumMod val="75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 dirty="0"/>
              <a:t>CLICK TO EDITE SUBTITLE</a:t>
            </a:r>
          </a:p>
        </p:txBody>
      </p:sp>
      <p:sp>
        <p:nvSpPr>
          <p:cNvPr id="9" name="Title 2"/>
          <p:cNvSpPr>
            <a:spLocks noGrp="1"/>
          </p:cNvSpPr>
          <p:nvPr>
            <p:ph type="title"/>
          </p:nvPr>
        </p:nvSpPr>
        <p:spPr>
          <a:xfrm>
            <a:off x="381000" y="341313"/>
            <a:ext cx="8368363" cy="495383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defRPr sz="3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Picture Placeholder 7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1381124"/>
            <a:ext cx="9144000" cy="2105026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  <a:ln w="19050">
            <a:noFill/>
          </a:ln>
        </p:spPr>
        <p:txBody>
          <a:bodyPr tIns="0" bIns="182880" anchor="b"/>
          <a:lstStyle>
            <a:lvl1pPr algn="ctr">
              <a:buNone/>
              <a:defRPr sz="105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Image Holder</a:t>
            </a:r>
          </a:p>
        </p:txBody>
      </p:sp>
    </p:spTree>
    <p:extLst>
      <p:ext uri="{BB962C8B-B14F-4D97-AF65-F5344CB8AC3E}">
        <p14:creationId xmlns:p14="http://schemas.microsoft.com/office/powerpoint/2010/main" val="35089048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381000" y="883820"/>
            <a:ext cx="8368363" cy="173255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marL="0" indent="0" algn="ctr">
              <a:buNone/>
              <a:defRPr sz="1200" b="0" baseline="0">
                <a:solidFill>
                  <a:schemeClr val="bg1">
                    <a:lumMod val="65000"/>
                  </a:schemeClr>
                </a:solidFill>
                <a:latin typeface="+mn-lt"/>
                <a:ea typeface="Roboto" panose="02000000000000000000" pitchFamily="2" charset="0"/>
              </a:defRPr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 dirty="0"/>
              <a:t>CLICK TO EDITE SUBTITLE</a:t>
            </a:r>
          </a:p>
        </p:txBody>
      </p:sp>
      <p:sp>
        <p:nvSpPr>
          <p:cNvPr id="9" name="Title 2"/>
          <p:cNvSpPr>
            <a:spLocks noGrp="1"/>
          </p:cNvSpPr>
          <p:nvPr>
            <p:ph type="title"/>
          </p:nvPr>
        </p:nvSpPr>
        <p:spPr>
          <a:xfrm>
            <a:off x="381000" y="341313"/>
            <a:ext cx="8368363" cy="495383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defRPr sz="3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2103402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M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381000" y="883820"/>
            <a:ext cx="8368363" cy="173255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marL="0" indent="0" algn="ctr">
              <a:buNone/>
              <a:defRPr sz="1050" b="0" baseline="0">
                <a:solidFill>
                  <a:schemeClr val="bg1">
                    <a:lumMod val="75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 dirty="0"/>
              <a:t>CLICK TO EDITE SUBTITLE</a:t>
            </a:r>
          </a:p>
        </p:txBody>
      </p:sp>
      <p:sp>
        <p:nvSpPr>
          <p:cNvPr id="8" name="Title 2"/>
          <p:cNvSpPr>
            <a:spLocks noGrp="1"/>
          </p:cNvSpPr>
          <p:nvPr>
            <p:ph type="title"/>
          </p:nvPr>
        </p:nvSpPr>
        <p:spPr>
          <a:xfrm>
            <a:off x="381000" y="341313"/>
            <a:ext cx="8368363" cy="495383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defRPr sz="3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24" hasCustomPrompt="1"/>
          </p:nvPr>
        </p:nvSpPr>
        <p:spPr>
          <a:xfrm>
            <a:off x="3756576" y="1627018"/>
            <a:ext cx="1632158" cy="2680562"/>
          </a:xfrm>
          <a:custGeom>
            <a:avLst/>
            <a:gdLst>
              <a:gd name="connsiteX0" fmla="*/ 1632158 w 1632158"/>
              <a:gd name="connsiteY0" fmla="*/ 0 h 2680562"/>
              <a:gd name="connsiteX1" fmla="*/ 1632158 w 1632158"/>
              <a:gd name="connsiteY1" fmla="*/ 2680562 h 2680562"/>
              <a:gd name="connsiteX2" fmla="*/ 0 w 1632158"/>
              <a:gd name="connsiteY2" fmla="*/ 2680562 h 2680562"/>
              <a:gd name="connsiteX3" fmla="*/ 0 w 1632158"/>
              <a:gd name="connsiteY3" fmla="*/ 2618 h 26805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32158" h="2680562">
                <a:moveTo>
                  <a:pt x="1632158" y="0"/>
                </a:moveTo>
                <a:lnTo>
                  <a:pt x="1632158" y="2680562"/>
                </a:lnTo>
                <a:lnTo>
                  <a:pt x="0" y="2680562"/>
                </a:lnTo>
                <a:lnTo>
                  <a:pt x="0" y="2618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bIns="274320" anchor="b">
            <a:noAutofit/>
          </a:bodyPr>
          <a:lstStyle>
            <a:lvl1pPr algn="ctr">
              <a:buNone/>
              <a:defRPr sz="105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Image Holder</a:t>
            </a:r>
          </a:p>
        </p:txBody>
      </p:sp>
    </p:spTree>
    <p:extLst>
      <p:ext uri="{BB962C8B-B14F-4D97-AF65-F5344CB8AC3E}">
        <p14:creationId xmlns:p14="http://schemas.microsoft.com/office/powerpoint/2010/main" val="19286170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M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381000" y="883820"/>
            <a:ext cx="8368363" cy="173255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marL="0" indent="0" algn="ctr">
              <a:buNone/>
              <a:defRPr sz="1050" b="0" baseline="0">
                <a:solidFill>
                  <a:schemeClr val="bg1">
                    <a:lumMod val="75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 dirty="0"/>
              <a:t>CLICK TO EDITE SUBTITLE</a:t>
            </a:r>
          </a:p>
        </p:txBody>
      </p:sp>
      <p:sp>
        <p:nvSpPr>
          <p:cNvPr id="8" name="Title 2"/>
          <p:cNvSpPr>
            <a:spLocks noGrp="1"/>
          </p:cNvSpPr>
          <p:nvPr>
            <p:ph type="title"/>
          </p:nvPr>
        </p:nvSpPr>
        <p:spPr>
          <a:xfrm>
            <a:off x="381000" y="341313"/>
            <a:ext cx="8368363" cy="495383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defRPr sz="3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0" name="Picture Placeholder 39"/>
          <p:cNvSpPr>
            <a:spLocks noGrp="1"/>
          </p:cNvSpPr>
          <p:nvPr>
            <p:ph type="pic" sz="quarter" idx="24" hasCustomPrompt="1"/>
          </p:nvPr>
        </p:nvSpPr>
        <p:spPr>
          <a:xfrm>
            <a:off x="2506655" y="1773841"/>
            <a:ext cx="1455556" cy="2390520"/>
          </a:xfrm>
          <a:custGeom>
            <a:avLst/>
            <a:gdLst>
              <a:gd name="connsiteX0" fmla="*/ 1455556 w 1455556"/>
              <a:gd name="connsiteY0" fmla="*/ 0 h 2390520"/>
              <a:gd name="connsiteX1" fmla="*/ 1455556 w 1455556"/>
              <a:gd name="connsiteY1" fmla="*/ 2390520 h 2390520"/>
              <a:gd name="connsiteX2" fmla="*/ 0 w 1455556"/>
              <a:gd name="connsiteY2" fmla="*/ 2390520 h 2390520"/>
              <a:gd name="connsiteX3" fmla="*/ 0 w 1455556"/>
              <a:gd name="connsiteY3" fmla="*/ 2334 h 23905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55556" h="2390520">
                <a:moveTo>
                  <a:pt x="1455556" y="0"/>
                </a:moveTo>
                <a:lnTo>
                  <a:pt x="1455556" y="2390520"/>
                </a:lnTo>
                <a:lnTo>
                  <a:pt x="0" y="2390520"/>
                </a:lnTo>
                <a:lnTo>
                  <a:pt x="0" y="2334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bIns="274320" anchor="b">
            <a:noAutofit/>
          </a:bodyPr>
          <a:lstStyle>
            <a:lvl1pPr algn="ctr">
              <a:buNone/>
              <a:defRPr sz="105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Image Holder</a:t>
            </a:r>
          </a:p>
        </p:txBody>
      </p:sp>
      <p:sp>
        <p:nvSpPr>
          <p:cNvPr id="41" name="Picture Placeholder 40"/>
          <p:cNvSpPr>
            <a:spLocks noGrp="1"/>
          </p:cNvSpPr>
          <p:nvPr>
            <p:ph type="pic" sz="quarter" idx="25" hasCustomPrompt="1"/>
          </p:nvPr>
        </p:nvSpPr>
        <p:spPr>
          <a:xfrm>
            <a:off x="5182957" y="1773841"/>
            <a:ext cx="1455556" cy="2390520"/>
          </a:xfrm>
          <a:custGeom>
            <a:avLst/>
            <a:gdLst>
              <a:gd name="connsiteX0" fmla="*/ 1455556 w 1455556"/>
              <a:gd name="connsiteY0" fmla="*/ 0 h 2390520"/>
              <a:gd name="connsiteX1" fmla="*/ 1455556 w 1455556"/>
              <a:gd name="connsiteY1" fmla="*/ 2390520 h 2390520"/>
              <a:gd name="connsiteX2" fmla="*/ 0 w 1455556"/>
              <a:gd name="connsiteY2" fmla="*/ 2390520 h 2390520"/>
              <a:gd name="connsiteX3" fmla="*/ 0 w 1455556"/>
              <a:gd name="connsiteY3" fmla="*/ 2334 h 23905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55556" h="2390520">
                <a:moveTo>
                  <a:pt x="1455556" y="0"/>
                </a:moveTo>
                <a:lnTo>
                  <a:pt x="1455556" y="2390520"/>
                </a:lnTo>
                <a:lnTo>
                  <a:pt x="0" y="2390520"/>
                </a:lnTo>
                <a:lnTo>
                  <a:pt x="0" y="2334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bIns="274320" anchor="b">
            <a:noAutofit/>
          </a:bodyPr>
          <a:lstStyle>
            <a:lvl1pPr algn="ctr">
              <a:buNone/>
              <a:defRPr sz="105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Image Holder</a:t>
            </a:r>
          </a:p>
        </p:txBody>
      </p:sp>
    </p:spTree>
    <p:extLst>
      <p:ext uri="{BB962C8B-B14F-4D97-AF65-F5344CB8AC3E}">
        <p14:creationId xmlns:p14="http://schemas.microsoft.com/office/powerpoint/2010/main" val="820162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9_Title-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381000" y="883820"/>
            <a:ext cx="8368363" cy="173255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marL="0" indent="0" algn="ctr">
              <a:buNone/>
              <a:defRPr sz="1050" b="0" baseline="0">
                <a:solidFill>
                  <a:schemeClr val="bg1">
                    <a:lumMod val="75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 dirty="0"/>
              <a:t>CLICK TO EDITE SUBTITLE</a:t>
            </a:r>
          </a:p>
        </p:txBody>
      </p:sp>
      <p:sp>
        <p:nvSpPr>
          <p:cNvPr id="9" name="Title 2"/>
          <p:cNvSpPr>
            <a:spLocks noGrp="1"/>
          </p:cNvSpPr>
          <p:nvPr>
            <p:ph type="title"/>
          </p:nvPr>
        </p:nvSpPr>
        <p:spPr>
          <a:xfrm>
            <a:off x="381000" y="341313"/>
            <a:ext cx="8368363" cy="495383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defRPr sz="3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5" name="Picture Placeholder 24"/>
          <p:cNvSpPr>
            <a:spLocks noGrp="1"/>
          </p:cNvSpPr>
          <p:nvPr>
            <p:ph type="pic" sz="quarter" idx="24" hasCustomPrompt="1"/>
          </p:nvPr>
        </p:nvSpPr>
        <p:spPr>
          <a:xfrm>
            <a:off x="0" y="1809750"/>
            <a:ext cx="3147522" cy="2287066"/>
          </a:xfrm>
          <a:custGeom>
            <a:avLst/>
            <a:gdLst>
              <a:gd name="connsiteX0" fmla="*/ 0 w 3147522"/>
              <a:gd name="connsiteY0" fmla="*/ 0 h 2287066"/>
              <a:gd name="connsiteX1" fmla="*/ 3147522 w 3147522"/>
              <a:gd name="connsiteY1" fmla="*/ 0 h 2287066"/>
              <a:gd name="connsiteX2" fmla="*/ 3147522 w 3147522"/>
              <a:gd name="connsiteY2" fmla="*/ 2287066 h 2287066"/>
              <a:gd name="connsiteX3" fmla="*/ 0 w 3147522"/>
              <a:gd name="connsiteY3" fmla="*/ 2287066 h 22870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147522" h="2287066">
                <a:moveTo>
                  <a:pt x="0" y="0"/>
                </a:moveTo>
                <a:lnTo>
                  <a:pt x="3147522" y="0"/>
                </a:lnTo>
                <a:lnTo>
                  <a:pt x="3147522" y="2287066"/>
                </a:lnTo>
                <a:lnTo>
                  <a:pt x="0" y="2287066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bIns="274320" anchor="b">
            <a:noAutofit/>
          </a:bodyPr>
          <a:lstStyle>
            <a:lvl1pPr algn="ctr">
              <a:buNone/>
              <a:defRPr sz="105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Image Holder</a:t>
            </a:r>
          </a:p>
        </p:txBody>
      </p:sp>
      <p:sp>
        <p:nvSpPr>
          <p:cNvPr id="24" name="Picture Placeholder 23"/>
          <p:cNvSpPr>
            <a:spLocks noGrp="1"/>
          </p:cNvSpPr>
          <p:nvPr>
            <p:ph type="pic" sz="quarter" idx="25" hasCustomPrompt="1"/>
          </p:nvPr>
        </p:nvSpPr>
        <p:spPr>
          <a:xfrm>
            <a:off x="3147522" y="1809750"/>
            <a:ext cx="1392564" cy="2287066"/>
          </a:xfrm>
          <a:custGeom>
            <a:avLst/>
            <a:gdLst>
              <a:gd name="connsiteX0" fmla="*/ 1392564 w 1392564"/>
              <a:gd name="connsiteY0" fmla="*/ 0 h 2287066"/>
              <a:gd name="connsiteX1" fmla="*/ 1392564 w 1392564"/>
              <a:gd name="connsiteY1" fmla="*/ 2287066 h 2287066"/>
              <a:gd name="connsiteX2" fmla="*/ 0 w 1392564"/>
              <a:gd name="connsiteY2" fmla="*/ 2287066 h 2287066"/>
              <a:gd name="connsiteX3" fmla="*/ 0 w 1392564"/>
              <a:gd name="connsiteY3" fmla="*/ 2233 h 22870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92564" h="2287066">
                <a:moveTo>
                  <a:pt x="1392564" y="0"/>
                </a:moveTo>
                <a:lnTo>
                  <a:pt x="1392564" y="2287066"/>
                </a:lnTo>
                <a:lnTo>
                  <a:pt x="0" y="2287066"/>
                </a:lnTo>
                <a:lnTo>
                  <a:pt x="0" y="2233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bIns="274320" anchor="b">
            <a:noAutofit/>
          </a:bodyPr>
          <a:lstStyle>
            <a:lvl1pPr algn="ctr">
              <a:buNone/>
              <a:defRPr sz="105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Image Holder</a:t>
            </a:r>
          </a:p>
        </p:txBody>
      </p:sp>
    </p:spTree>
    <p:extLst>
      <p:ext uri="{BB962C8B-B14F-4D97-AF65-F5344CB8AC3E}">
        <p14:creationId xmlns:p14="http://schemas.microsoft.com/office/powerpoint/2010/main" val="15286181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Inhaltsplatzhalter 4"/>
          <p:cNvSpPr txBox="1">
            <a:spLocks/>
          </p:cNvSpPr>
          <p:nvPr userDrawn="1"/>
        </p:nvSpPr>
        <p:spPr>
          <a:xfrm>
            <a:off x="5715000" y="4895635"/>
            <a:ext cx="3048000" cy="138499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 marL="272967" indent="-272967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3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807798" indent="-272967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20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2pPr>
            <a:lvl3pPr marL="1080764" indent="-177748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9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3pPr>
            <a:lvl4pPr marL="1436256" indent="-177748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4pPr>
            <a:lvl5pPr marL="1793335" indent="-179335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5pPr>
            <a:lvl6pPr marL="2513847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0910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972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034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en-US" sz="1000" kern="1200" dirty="0">
                <a:solidFill>
                  <a:schemeClr val="bg1">
                    <a:lumMod val="75000"/>
                  </a:schemeClr>
                </a:solidFill>
                <a:effectLst/>
                <a:latin typeface="Calibri Light" panose="020F0302020204030204" pitchFamily="34" charset="0"/>
                <a:ea typeface="+mn-ea"/>
                <a:cs typeface="+mn-cs"/>
              </a:rPr>
              <a:t>Copyright (C)</a:t>
            </a:r>
            <a:r>
              <a:rPr lang="en-US" sz="1000" kern="1200" baseline="0" dirty="0">
                <a:solidFill>
                  <a:schemeClr val="bg1">
                    <a:lumMod val="75000"/>
                  </a:schemeClr>
                </a:solidFill>
                <a:effectLst/>
                <a:latin typeface="Calibri Light" panose="020F0302020204030204" pitchFamily="34" charset="0"/>
                <a:ea typeface="+mn-ea"/>
                <a:cs typeface="+mn-cs"/>
              </a:rPr>
              <a:t> </a:t>
            </a:r>
            <a:r>
              <a:rPr lang="en-US" sz="1000" kern="1200" dirty="0">
                <a:solidFill>
                  <a:schemeClr val="bg1">
                    <a:lumMod val="75000"/>
                  </a:schemeClr>
                </a:solidFill>
                <a:effectLst/>
                <a:latin typeface="Calibri Light" panose="020F0302020204030204" pitchFamily="34" charset="0"/>
                <a:ea typeface="+mn-ea"/>
                <a:cs typeface="+mn-cs"/>
              </a:rPr>
              <a:t>SlideSalad.com All rights reserved.</a:t>
            </a:r>
          </a:p>
        </p:txBody>
      </p:sp>
      <p:sp>
        <p:nvSpPr>
          <p:cNvPr id="15" name="Inhaltsplatzhalter 4"/>
          <p:cNvSpPr txBox="1">
            <a:spLocks/>
          </p:cNvSpPr>
          <p:nvPr userDrawn="1"/>
        </p:nvSpPr>
        <p:spPr>
          <a:xfrm>
            <a:off x="400050" y="4895635"/>
            <a:ext cx="3048000" cy="138499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 marL="272967" indent="-272967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3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807798" indent="-272967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20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2pPr>
            <a:lvl3pPr marL="1080764" indent="-177748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9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3pPr>
            <a:lvl4pPr marL="1436256" indent="-177748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4pPr>
            <a:lvl5pPr marL="1793335" indent="-179335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5pPr>
            <a:lvl6pPr marL="2513847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0910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972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034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l">
              <a:buNone/>
            </a:pPr>
            <a:r>
              <a:rPr lang="en-US" sz="1000" kern="1200" dirty="0">
                <a:solidFill>
                  <a:schemeClr val="bg1">
                    <a:lumMod val="75000"/>
                  </a:schemeClr>
                </a:solidFill>
                <a:effectLst/>
                <a:latin typeface="Calibri Light" panose="020F0302020204030204" pitchFamily="34" charset="0"/>
                <a:ea typeface="+mn-ea"/>
                <a:cs typeface="+mn-cs"/>
              </a:rPr>
              <a:t>Free SlideSalad</a:t>
            </a:r>
            <a:r>
              <a:rPr lang="en-US" sz="1000" kern="1200" baseline="0" dirty="0">
                <a:solidFill>
                  <a:schemeClr val="bg1">
                    <a:lumMod val="75000"/>
                  </a:schemeClr>
                </a:solidFill>
                <a:effectLst/>
                <a:latin typeface="Calibri Light" panose="020F0302020204030204" pitchFamily="34" charset="0"/>
                <a:ea typeface="+mn-ea"/>
                <a:cs typeface="+mn-cs"/>
              </a:rPr>
              <a:t> PowerPoint Template</a:t>
            </a:r>
            <a:endParaRPr lang="en-US" sz="1000" kern="1200" dirty="0">
              <a:solidFill>
                <a:schemeClr val="bg1">
                  <a:lumMod val="75000"/>
                </a:schemeClr>
              </a:solidFill>
              <a:effectLst/>
              <a:latin typeface="Calibri Light" panose="020F0302020204030204" pitchFamily="34" charset="0"/>
              <a:ea typeface="+mn-ea"/>
              <a:cs typeface="+mn-cs"/>
            </a:endParaRPr>
          </a:p>
        </p:txBody>
      </p:sp>
      <p:cxnSp>
        <p:nvCxnSpPr>
          <p:cNvPr id="17" name="Straight Connector 16"/>
          <p:cNvCxnSpPr/>
          <p:nvPr userDrawn="1"/>
        </p:nvCxnSpPr>
        <p:spPr>
          <a:xfrm>
            <a:off x="0" y="4786192"/>
            <a:ext cx="9144000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599" y="4871920"/>
            <a:ext cx="1066802" cy="185928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915" r:id="rId1"/>
    <p:sldLayoutId id="2147483959" r:id="rId2"/>
    <p:sldLayoutId id="2147484230" r:id="rId3"/>
    <p:sldLayoutId id="2147484190" r:id="rId4"/>
    <p:sldLayoutId id="2147484205" r:id="rId5"/>
    <p:sldLayoutId id="2147483975" r:id="rId6"/>
    <p:sldLayoutId id="2147484256" r:id="rId7"/>
    <p:sldLayoutId id="2147484257" r:id="rId8"/>
    <p:sldLayoutId id="2147484259" r:id="rId9"/>
    <p:sldLayoutId id="2147484260" r:id="rId10"/>
    <p:sldLayoutId id="2147484262" r:id="rId11"/>
    <p:sldLayoutId id="2147484263" r:id="rId12"/>
  </p:sldLayoutIdLst>
  <p:hf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72B3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Inhaltsplatzhalter 4"/>
          <p:cNvSpPr txBox="1">
            <a:spLocks/>
          </p:cNvSpPr>
          <p:nvPr userDrawn="1"/>
        </p:nvSpPr>
        <p:spPr>
          <a:xfrm>
            <a:off x="5715000" y="4895635"/>
            <a:ext cx="3048000" cy="138499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 marL="272967" indent="-272967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3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807798" indent="-272967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20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2pPr>
            <a:lvl3pPr marL="1080764" indent="-177748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9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3pPr>
            <a:lvl4pPr marL="1436256" indent="-177748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4pPr>
            <a:lvl5pPr marL="1793335" indent="-179335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5pPr>
            <a:lvl6pPr marL="2513847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0910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972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034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en-US" sz="1000" kern="1200" dirty="0">
                <a:solidFill>
                  <a:schemeClr val="bg1"/>
                </a:solidFill>
                <a:effectLst/>
                <a:latin typeface="Calibri Light" panose="020F0302020204030204" pitchFamily="34" charset="0"/>
                <a:ea typeface="+mn-ea"/>
                <a:cs typeface="+mn-cs"/>
              </a:rPr>
              <a:t>Copyright (C)</a:t>
            </a:r>
            <a:r>
              <a:rPr lang="en-US" sz="1000" kern="1200" baseline="0" dirty="0">
                <a:solidFill>
                  <a:schemeClr val="bg1"/>
                </a:solidFill>
                <a:effectLst/>
                <a:latin typeface="Calibri Light" panose="020F0302020204030204" pitchFamily="34" charset="0"/>
                <a:ea typeface="+mn-ea"/>
                <a:cs typeface="+mn-cs"/>
              </a:rPr>
              <a:t> </a:t>
            </a:r>
            <a:r>
              <a:rPr lang="en-US" sz="1000" kern="1200" dirty="0">
                <a:solidFill>
                  <a:schemeClr val="bg1"/>
                </a:solidFill>
                <a:effectLst/>
                <a:latin typeface="Calibri Light" panose="020F0302020204030204" pitchFamily="34" charset="0"/>
                <a:ea typeface="+mn-ea"/>
                <a:cs typeface="+mn-cs"/>
              </a:rPr>
              <a:t>SlideSalad.com All rights reserved.</a:t>
            </a:r>
          </a:p>
        </p:txBody>
      </p:sp>
      <p:sp>
        <p:nvSpPr>
          <p:cNvPr id="8" name="Inhaltsplatzhalter 4"/>
          <p:cNvSpPr txBox="1">
            <a:spLocks/>
          </p:cNvSpPr>
          <p:nvPr userDrawn="1"/>
        </p:nvSpPr>
        <p:spPr>
          <a:xfrm>
            <a:off x="400050" y="4895635"/>
            <a:ext cx="3048000" cy="138499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 marL="272967" indent="-272967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3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807798" indent="-272967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20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2pPr>
            <a:lvl3pPr marL="1080764" indent="-177748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9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3pPr>
            <a:lvl4pPr marL="1436256" indent="-177748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4pPr>
            <a:lvl5pPr marL="1793335" indent="-179335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5pPr>
            <a:lvl6pPr marL="2513847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0910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972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034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l">
              <a:buNone/>
            </a:pPr>
            <a:r>
              <a:rPr lang="en-US" sz="1000" kern="1200" dirty="0">
                <a:solidFill>
                  <a:schemeClr val="bg1"/>
                </a:solidFill>
                <a:effectLst/>
                <a:latin typeface="Calibri Light" panose="020F0302020204030204" pitchFamily="34" charset="0"/>
                <a:ea typeface="+mn-ea"/>
                <a:cs typeface="+mn-cs"/>
              </a:rPr>
              <a:t>Free SlideSalad</a:t>
            </a:r>
            <a:r>
              <a:rPr lang="en-US" sz="1000" kern="1200" baseline="0" dirty="0">
                <a:solidFill>
                  <a:schemeClr val="bg1"/>
                </a:solidFill>
                <a:effectLst/>
                <a:latin typeface="Calibri Light" panose="020F0302020204030204" pitchFamily="34" charset="0"/>
                <a:ea typeface="+mn-ea"/>
                <a:cs typeface="+mn-cs"/>
              </a:rPr>
              <a:t> PowerPoint Template</a:t>
            </a:r>
            <a:endParaRPr lang="en-US" sz="1000" kern="1200" dirty="0">
              <a:solidFill>
                <a:schemeClr val="bg1"/>
              </a:solidFill>
              <a:effectLst/>
              <a:latin typeface="Calibri Light" panose="020F0302020204030204" pitchFamily="34" charset="0"/>
              <a:ea typeface="+mn-ea"/>
              <a:cs typeface="+mn-cs"/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0" y="4786192"/>
            <a:ext cx="9144000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599" y="4871920"/>
            <a:ext cx="1066802" cy="185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234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04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4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Inhaltsplatzhalter 4"/>
          <p:cNvSpPr txBox="1">
            <a:spLocks/>
          </p:cNvSpPr>
          <p:nvPr/>
        </p:nvSpPr>
        <p:spPr>
          <a:xfrm>
            <a:off x="941963" y="2498280"/>
            <a:ext cx="7260076" cy="4431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272967" indent="-272967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3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807798" indent="-272967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20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2pPr>
            <a:lvl3pPr marL="1080764" indent="-177748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9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3pPr>
            <a:lvl4pPr marL="1436256" indent="-177748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4pPr>
            <a:lvl5pPr marL="1793335" indent="-179335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5pPr>
            <a:lvl6pPr marL="2513847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0910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972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034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ar-AE" sz="3200" dirty="0">
                <a:solidFill>
                  <a:srgbClr val="4259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شوفلي تاكسي</a:t>
            </a:r>
            <a:endParaRPr lang="en-US" sz="3200" dirty="0">
              <a:solidFill>
                <a:srgbClr val="42596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Inhaltsplatzhalter 4"/>
          <p:cNvSpPr txBox="1">
            <a:spLocks/>
          </p:cNvSpPr>
          <p:nvPr/>
        </p:nvSpPr>
        <p:spPr>
          <a:xfrm>
            <a:off x="941963" y="3054846"/>
            <a:ext cx="7260076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272967" indent="-272967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3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807798" indent="-272967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20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2pPr>
            <a:lvl3pPr marL="1080764" indent="-177748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9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3pPr>
            <a:lvl4pPr marL="1436256" indent="-177748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4pPr>
            <a:lvl5pPr marL="1793335" indent="-179335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5pPr>
            <a:lvl6pPr marL="2513847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0910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972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034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ar-AE" sz="2000" dirty="0">
                <a:solidFill>
                  <a:srgbClr val="4259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تطبيق الحريف شوفلي تاكسي</a:t>
            </a:r>
            <a:endParaRPr lang="en-US" sz="2000" dirty="0">
              <a:solidFill>
                <a:srgbClr val="42596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2619916" y="3684270"/>
            <a:ext cx="3904168" cy="640080"/>
            <a:chOff x="2747841" y="3879850"/>
            <a:chExt cx="3904168" cy="640080"/>
          </a:xfrm>
        </p:grpSpPr>
        <p:sp>
          <p:nvSpPr>
            <p:cNvPr id="8" name="Rounded Rectangle 7"/>
            <p:cNvSpPr/>
            <p:nvPr/>
          </p:nvSpPr>
          <p:spPr>
            <a:xfrm>
              <a:off x="2747841" y="3910330"/>
              <a:ext cx="3904168" cy="609600"/>
            </a:xfrm>
            <a:prstGeom prst="roundRect">
              <a:avLst/>
            </a:prstGeom>
            <a:solidFill>
              <a:srgbClr val="5D9B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</a:endParaRPr>
            </a:p>
          </p:txBody>
        </p:sp>
        <p:sp>
          <p:nvSpPr>
            <p:cNvPr id="9" name="Rounded Rectangle 8"/>
            <p:cNvSpPr/>
            <p:nvPr/>
          </p:nvSpPr>
          <p:spPr>
            <a:xfrm>
              <a:off x="2747841" y="3879850"/>
              <a:ext cx="3904168" cy="609600"/>
            </a:xfrm>
            <a:prstGeom prst="roundRect">
              <a:avLst/>
            </a:prstGeom>
            <a:solidFill>
              <a:srgbClr val="F7D61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latin typeface="+mj-lt"/>
                  <a:cs typeface="Arial" panose="020B0604020202020204" pitchFamily="34" charset="0"/>
                </a:rPr>
                <a:t>www.Chouflitaxi.net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07FBD071-611D-464A-8987-769AF8B54D5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9916" y="273433"/>
            <a:ext cx="3904168" cy="1906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2807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Tm="4000">
        <p14:flythrough hasBounce="1"/>
      </p:transition>
    </mc:Choice>
    <mc:Fallback xmlns="">
      <p:transition spd="slow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accel="20000" decel="8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4" accel="20000" decel="8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/>
              <a:t>SlideSalad is #1 online marketplace of premium presentations templates for all needs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SlideSalad- </a:t>
            </a:r>
            <a:r>
              <a:rPr lang="de-DE" noProof="1"/>
              <a:t>COPYRIGHT NOTICE</a:t>
            </a:r>
            <a:endParaRPr lang="en-US" dirty="0"/>
          </a:p>
        </p:txBody>
      </p:sp>
      <p:sp>
        <p:nvSpPr>
          <p:cNvPr id="19" name="Rechteck 8"/>
          <p:cNvSpPr/>
          <p:nvPr/>
        </p:nvSpPr>
        <p:spPr>
          <a:xfrm>
            <a:off x="304800" y="1263498"/>
            <a:ext cx="3843121" cy="27889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ct val="20000"/>
              </a:spcAft>
            </a:pPr>
            <a:r>
              <a:rPr lang="en-US" sz="1600" b="1" noProof="1">
                <a:solidFill>
                  <a:schemeClr val="bg1"/>
                </a:solidFill>
                <a:latin typeface="+mj-lt"/>
              </a:rPr>
              <a:t>Things you can do with the template</a:t>
            </a:r>
          </a:p>
          <a:p>
            <a:pPr>
              <a:spcAft>
                <a:spcPct val="20000"/>
              </a:spcAft>
            </a:pPr>
            <a:r>
              <a:rPr lang="de-DE" sz="1100" noProof="1">
                <a:solidFill>
                  <a:schemeClr val="bg1"/>
                </a:solidFill>
                <a:latin typeface="+mj-lt"/>
              </a:rPr>
              <a:t>Use the free templates for your own presentations and projects without limitations.</a:t>
            </a:r>
          </a:p>
          <a:p>
            <a:pPr marL="133350" indent="-133350">
              <a:spcAft>
                <a:spcPts val="375"/>
              </a:spcAft>
              <a:buFontTx/>
              <a:buChar char="•"/>
            </a:pPr>
            <a:r>
              <a:rPr lang="de-DE" sz="1100" u="sng" noProof="1">
                <a:solidFill>
                  <a:schemeClr val="bg1"/>
                </a:solidFill>
                <a:latin typeface="+mj-lt"/>
              </a:rPr>
              <a:t>Please link back to our website</a:t>
            </a:r>
            <a:r>
              <a:rPr lang="de-DE" sz="1100" noProof="1">
                <a:solidFill>
                  <a:schemeClr val="bg1"/>
                </a:solidFill>
                <a:latin typeface="+mj-lt"/>
              </a:rPr>
              <a:t> if you like our free designs </a:t>
            </a:r>
            <a:br>
              <a:rPr lang="de-DE" sz="1100" noProof="1">
                <a:solidFill>
                  <a:schemeClr val="bg1"/>
                </a:solidFill>
                <a:latin typeface="+mj-lt"/>
              </a:rPr>
            </a:br>
            <a:r>
              <a:rPr lang="de-DE" sz="1100" noProof="1">
                <a:solidFill>
                  <a:schemeClr val="bg1"/>
                </a:solidFill>
                <a:latin typeface="+mj-lt"/>
              </a:rPr>
              <a:t>or </a:t>
            </a:r>
            <a:r>
              <a:rPr lang="de-DE" sz="1100" u="sng" noProof="1">
                <a:solidFill>
                  <a:schemeClr val="bg1"/>
                </a:solidFill>
                <a:latin typeface="+mj-lt"/>
              </a:rPr>
              <a:t>write a comment</a:t>
            </a:r>
            <a:r>
              <a:rPr lang="de-DE" sz="1100" noProof="1">
                <a:solidFill>
                  <a:schemeClr val="bg1"/>
                </a:solidFill>
                <a:latin typeface="+mj-lt"/>
              </a:rPr>
              <a:t> to this template on our website.</a:t>
            </a:r>
          </a:p>
          <a:p>
            <a:endParaRPr lang="de-DE" sz="1100" noProof="1">
              <a:solidFill>
                <a:schemeClr val="bg1"/>
              </a:solidFill>
              <a:latin typeface="+mj-lt"/>
            </a:endParaRPr>
          </a:p>
          <a:p>
            <a:r>
              <a:rPr lang="en-US" sz="1100" noProof="1">
                <a:solidFill>
                  <a:schemeClr val="bg1"/>
                </a:solidFill>
                <a:latin typeface="+mj-lt"/>
              </a:rPr>
              <a:t>All copyright and intellectual property rights, without limitation, are retained by </a:t>
            </a:r>
            <a:r>
              <a:rPr lang="en-US" sz="1100" b="1" u="sng" noProof="1">
                <a:solidFill>
                  <a:schemeClr val="bg1"/>
                </a:solidFill>
                <a:latin typeface="+mj-lt"/>
              </a:rPr>
              <a:t>SlideSalad.com</a:t>
            </a:r>
            <a:r>
              <a:rPr lang="en-US" sz="1100" noProof="1">
                <a:solidFill>
                  <a:schemeClr val="bg1"/>
                </a:solidFill>
                <a:latin typeface="+mj-lt"/>
              </a:rPr>
              <a:t>. </a:t>
            </a:r>
            <a:br>
              <a:rPr lang="en-US" sz="1100" noProof="1">
                <a:solidFill>
                  <a:schemeClr val="bg1"/>
                </a:solidFill>
                <a:latin typeface="+mj-lt"/>
              </a:rPr>
            </a:br>
            <a:r>
              <a:rPr lang="en-US" sz="1100" noProof="1">
                <a:solidFill>
                  <a:schemeClr val="bg1"/>
                </a:solidFill>
                <a:latin typeface="+mj-lt"/>
              </a:rPr>
              <a:t>By downloading and using this template, you agree </a:t>
            </a:r>
            <a:br>
              <a:rPr lang="en-US" sz="1100" noProof="1">
                <a:solidFill>
                  <a:schemeClr val="bg1"/>
                </a:solidFill>
                <a:latin typeface="+mj-lt"/>
              </a:rPr>
            </a:br>
            <a:r>
              <a:rPr lang="en-US" sz="1100" noProof="1">
                <a:solidFill>
                  <a:schemeClr val="bg1"/>
                </a:solidFill>
                <a:latin typeface="+mj-lt"/>
              </a:rPr>
              <a:t>to this statement.</a:t>
            </a:r>
          </a:p>
          <a:p>
            <a:endParaRPr lang="de-DE" sz="1200" b="1" noProof="1">
              <a:solidFill>
                <a:schemeClr val="bg1"/>
              </a:solidFill>
              <a:latin typeface="+mj-lt"/>
            </a:endParaRPr>
          </a:p>
          <a:p>
            <a:r>
              <a:rPr lang="de-DE" sz="1200" b="1" noProof="1">
                <a:solidFill>
                  <a:schemeClr val="bg1"/>
                </a:solidFill>
                <a:latin typeface="+mj-lt"/>
              </a:rPr>
              <a:t>Please contact us if you have any questions </a:t>
            </a:r>
            <a:br>
              <a:rPr lang="de-DE" sz="1200" b="1" noProof="1">
                <a:solidFill>
                  <a:schemeClr val="bg1"/>
                </a:solidFill>
                <a:latin typeface="+mj-lt"/>
              </a:rPr>
            </a:br>
            <a:r>
              <a:rPr lang="de-DE" sz="1200" b="1" noProof="1">
                <a:solidFill>
                  <a:schemeClr val="bg1"/>
                </a:solidFill>
                <a:latin typeface="+mj-lt"/>
              </a:rPr>
              <a:t>about usage: </a:t>
            </a:r>
            <a:r>
              <a:rPr lang="de-DE" sz="1200" noProof="1">
                <a:solidFill>
                  <a:schemeClr val="bg1"/>
                </a:solidFill>
                <a:latin typeface="+mj-lt"/>
              </a:rPr>
              <a:t>support@slidesalad.com</a:t>
            </a:r>
          </a:p>
        </p:txBody>
      </p:sp>
      <p:sp>
        <p:nvSpPr>
          <p:cNvPr id="22" name="Rechteck 9"/>
          <p:cNvSpPr/>
          <p:nvPr/>
        </p:nvSpPr>
        <p:spPr>
          <a:xfrm>
            <a:off x="4801949" y="1263498"/>
            <a:ext cx="3947413" cy="15399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ct val="20000"/>
              </a:spcAft>
            </a:pPr>
            <a:r>
              <a:rPr lang="en-US" sz="1600" b="1" noProof="1">
                <a:solidFill>
                  <a:schemeClr val="bg1"/>
                </a:solidFill>
                <a:latin typeface="+mj-lt"/>
              </a:rPr>
              <a:t>Things you can’t do with the template</a:t>
            </a:r>
          </a:p>
          <a:p>
            <a:pPr>
              <a:spcAft>
                <a:spcPct val="20000"/>
              </a:spcAft>
            </a:pPr>
            <a:r>
              <a:rPr lang="en-US" sz="1100" noProof="1">
                <a:solidFill>
                  <a:schemeClr val="bg1"/>
                </a:solidFill>
                <a:latin typeface="+mj-lt"/>
              </a:rPr>
              <a:t>Resell or distribute the templates or backgrounds.</a:t>
            </a:r>
          </a:p>
          <a:p>
            <a:pPr marL="133350" indent="-133350">
              <a:spcAft>
                <a:spcPts val="375"/>
              </a:spcAft>
              <a:buFontTx/>
              <a:buChar char="•"/>
            </a:pPr>
            <a:r>
              <a:rPr lang="en-US" sz="1100" noProof="1">
                <a:solidFill>
                  <a:schemeClr val="bg1"/>
                </a:solidFill>
                <a:latin typeface="+mj-lt"/>
              </a:rPr>
              <a:t>Make these templates available on a website or social network for download.</a:t>
            </a:r>
          </a:p>
          <a:p>
            <a:pPr marL="133350" indent="-133350">
              <a:spcAft>
                <a:spcPts val="375"/>
              </a:spcAft>
              <a:buFontTx/>
              <a:buChar char="•"/>
            </a:pPr>
            <a:r>
              <a:rPr lang="en-US" sz="1100" noProof="1">
                <a:solidFill>
                  <a:schemeClr val="bg1"/>
                </a:solidFill>
                <a:latin typeface="+mj-lt"/>
              </a:rPr>
              <a:t>Edit or modify the downloaded templates and claim / </a:t>
            </a:r>
            <a:br>
              <a:rPr lang="en-US" sz="1100" noProof="1">
                <a:solidFill>
                  <a:schemeClr val="bg1"/>
                </a:solidFill>
                <a:latin typeface="+mj-lt"/>
              </a:rPr>
            </a:br>
            <a:r>
              <a:rPr lang="en-US" sz="1100" noProof="1">
                <a:solidFill>
                  <a:schemeClr val="bg1"/>
                </a:solidFill>
                <a:latin typeface="+mj-lt"/>
              </a:rPr>
              <a:t>pass off as your own work.</a:t>
            </a:r>
          </a:p>
          <a:p>
            <a:pPr marL="133350" indent="-133350">
              <a:buFontTx/>
              <a:buChar char="•"/>
            </a:pPr>
            <a:endParaRPr lang="en-US" sz="1100" noProof="1">
              <a:solidFill>
                <a:schemeClr val="bg1"/>
              </a:solidFill>
              <a:latin typeface="+mj-lt"/>
            </a:endParaRPr>
          </a:p>
        </p:txBody>
      </p:sp>
      <p:sp>
        <p:nvSpPr>
          <p:cNvPr id="25" name="Rechteck 10"/>
          <p:cNvSpPr/>
          <p:nvPr/>
        </p:nvSpPr>
        <p:spPr>
          <a:xfrm>
            <a:off x="381000" y="4282486"/>
            <a:ext cx="832590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noProof="1">
                <a:solidFill>
                  <a:schemeClr val="bg1"/>
                </a:solidFill>
                <a:latin typeface="+mj-lt"/>
              </a:rPr>
              <a:t>More PowerPoint, Google Slides and Keynote templates are available at </a:t>
            </a:r>
            <a:r>
              <a:rPr lang="en-US" sz="1400" b="1" u="sng" noProof="1">
                <a:solidFill>
                  <a:schemeClr val="bg1"/>
                </a:solidFill>
                <a:latin typeface="+mj-lt"/>
              </a:rPr>
              <a:t>www.SlideSalad.com</a:t>
            </a:r>
          </a:p>
        </p:txBody>
      </p:sp>
      <p:sp>
        <p:nvSpPr>
          <p:cNvPr id="7" name="Text Placeholder 15">
            <a:extLst>
              <a:ext uri="{FF2B5EF4-FFF2-40B4-BE49-F238E27FC236}">
                <a16:creationId xmlns:a16="http://schemas.microsoft.com/office/drawing/2014/main" id="{921DD78B-26FA-4776-B720-8812C90A1575}"/>
              </a:ext>
            </a:extLst>
          </p:cNvPr>
          <p:cNvSpPr txBox="1">
            <a:spLocks/>
          </p:cNvSpPr>
          <p:nvPr/>
        </p:nvSpPr>
        <p:spPr>
          <a:xfrm>
            <a:off x="1844858" y="480528"/>
            <a:ext cx="6096000" cy="401648"/>
          </a:xfr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en-US" sz="2000" b="1" dirty="0">
              <a:solidFill>
                <a:srgbClr val="FFC000"/>
              </a:solidFill>
              <a:latin typeface="+mj-lt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386BCD6-5A20-48FA-8D6D-F0DE4F29866D}"/>
              </a:ext>
            </a:extLst>
          </p:cNvPr>
          <p:cNvSpPr txBox="1"/>
          <p:nvPr/>
        </p:nvSpPr>
        <p:spPr>
          <a:xfrm>
            <a:off x="5943600" y="2029345"/>
            <a:ext cx="2790299" cy="807913"/>
          </a:xfrm>
          <a:prstGeom prst="rect">
            <a:avLst/>
          </a:prstGeom>
          <a:noFill/>
          <a:ln w="6350">
            <a:noFill/>
            <a:prstDash val="dash"/>
          </a:ln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ar-AE" sz="1050" b="1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رقم الجوال المسجل</a:t>
            </a:r>
            <a:endParaRPr lang="en-US" sz="1050" b="1" dirty="0">
              <a:solidFill>
                <a:prstClr val="black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r"/>
            <a:r>
              <a:rPr lang="ar-AE" sz="1050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يحتاج المستخدم لإدخال رقم الجوال المسجل مسبقا مع تطبيق شوفلي للحصول على كلمة مرور ذات استعمال واحد </a:t>
            </a:r>
          </a:p>
          <a:p>
            <a:pPr algn="r"/>
            <a:r>
              <a:rPr lang="en-US" sz="1050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OTP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0463B664-3958-4F2D-B3E9-86A27A1FC0FB}"/>
              </a:ext>
            </a:extLst>
          </p:cNvPr>
          <p:cNvGrpSpPr/>
          <p:nvPr/>
        </p:nvGrpSpPr>
        <p:grpSpPr>
          <a:xfrm>
            <a:off x="2753265" y="3057268"/>
            <a:ext cx="160255" cy="43504"/>
            <a:chOff x="2632075" y="3195638"/>
            <a:chExt cx="225425" cy="66675"/>
          </a:xfrm>
          <a:solidFill>
            <a:schemeClr val="bg1"/>
          </a:solidFill>
        </p:grpSpPr>
        <p:sp>
          <p:nvSpPr>
            <p:cNvPr id="21" name="Freeform 324">
              <a:extLst>
                <a:ext uri="{FF2B5EF4-FFF2-40B4-BE49-F238E27FC236}">
                  <a16:creationId xmlns:a16="http://schemas.microsoft.com/office/drawing/2014/main" id="{498F5E98-7CE6-435D-AE46-FF6D0DCDDEDC}"/>
                </a:ext>
              </a:extLst>
            </p:cNvPr>
            <p:cNvSpPr>
              <a:spLocks/>
            </p:cNvSpPr>
            <p:nvPr/>
          </p:nvSpPr>
          <p:spPr bwMode="auto">
            <a:xfrm>
              <a:off x="2632075" y="3200400"/>
              <a:ext cx="57150" cy="57150"/>
            </a:xfrm>
            <a:custGeom>
              <a:avLst/>
              <a:gdLst>
                <a:gd name="T0" fmla="*/ 105 w 181"/>
                <a:gd name="T1" fmla="*/ 75 h 180"/>
                <a:gd name="T2" fmla="*/ 105 w 181"/>
                <a:gd name="T3" fmla="*/ 12 h 180"/>
                <a:gd name="T4" fmla="*/ 102 w 181"/>
                <a:gd name="T5" fmla="*/ 7 h 180"/>
                <a:gd name="T6" fmla="*/ 98 w 181"/>
                <a:gd name="T7" fmla="*/ 2 h 180"/>
                <a:gd name="T8" fmla="*/ 93 w 181"/>
                <a:gd name="T9" fmla="*/ 0 h 180"/>
                <a:gd name="T10" fmla="*/ 86 w 181"/>
                <a:gd name="T11" fmla="*/ 0 h 180"/>
                <a:gd name="T12" fmla="*/ 81 w 181"/>
                <a:gd name="T13" fmla="*/ 2 h 180"/>
                <a:gd name="T14" fmla="*/ 78 w 181"/>
                <a:gd name="T15" fmla="*/ 7 h 180"/>
                <a:gd name="T16" fmla="*/ 76 w 181"/>
                <a:gd name="T17" fmla="*/ 12 h 180"/>
                <a:gd name="T18" fmla="*/ 75 w 181"/>
                <a:gd name="T19" fmla="*/ 75 h 180"/>
                <a:gd name="T20" fmla="*/ 11 w 181"/>
                <a:gd name="T21" fmla="*/ 75 h 180"/>
                <a:gd name="T22" fmla="*/ 6 w 181"/>
                <a:gd name="T23" fmla="*/ 77 h 180"/>
                <a:gd name="T24" fmla="*/ 2 w 181"/>
                <a:gd name="T25" fmla="*/ 82 h 180"/>
                <a:gd name="T26" fmla="*/ 0 w 181"/>
                <a:gd name="T27" fmla="*/ 87 h 180"/>
                <a:gd name="T28" fmla="*/ 0 w 181"/>
                <a:gd name="T29" fmla="*/ 93 h 180"/>
                <a:gd name="T30" fmla="*/ 2 w 181"/>
                <a:gd name="T31" fmla="*/ 99 h 180"/>
                <a:gd name="T32" fmla="*/ 6 w 181"/>
                <a:gd name="T33" fmla="*/ 102 h 180"/>
                <a:gd name="T34" fmla="*/ 11 w 181"/>
                <a:gd name="T35" fmla="*/ 105 h 180"/>
                <a:gd name="T36" fmla="*/ 75 w 181"/>
                <a:gd name="T37" fmla="*/ 105 h 180"/>
                <a:gd name="T38" fmla="*/ 76 w 181"/>
                <a:gd name="T39" fmla="*/ 169 h 180"/>
                <a:gd name="T40" fmla="*/ 78 w 181"/>
                <a:gd name="T41" fmla="*/ 174 h 180"/>
                <a:gd name="T42" fmla="*/ 81 w 181"/>
                <a:gd name="T43" fmla="*/ 178 h 180"/>
                <a:gd name="T44" fmla="*/ 86 w 181"/>
                <a:gd name="T45" fmla="*/ 180 h 180"/>
                <a:gd name="T46" fmla="*/ 93 w 181"/>
                <a:gd name="T47" fmla="*/ 180 h 180"/>
                <a:gd name="T48" fmla="*/ 98 w 181"/>
                <a:gd name="T49" fmla="*/ 178 h 180"/>
                <a:gd name="T50" fmla="*/ 102 w 181"/>
                <a:gd name="T51" fmla="*/ 174 h 180"/>
                <a:gd name="T52" fmla="*/ 105 w 181"/>
                <a:gd name="T53" fmla="*/ 169 h 180"/>
                <a:gd name="T54" fmla="*/ 105 w 181"/>
                <a:gd name="T55" fmla="*/ 105 h 180"/>
                <a:gd name="T56" fmla="*/ 168 w 181"/>
                <a:gd name="T57" fmla="*/ 105 h 180"/>
                <a:gd name="T58" fmla="*/ 173 w 181"/>
                <a:gd name="T59" fmla="*/ 102 h 180"/>
                <a:gd name="T60" fmla="*/ 178 w 181"/>
                <a:gd name="T61" fmla="*/ 99 h 180"/>
                <a:gd name="T62" fmla="*/ 180 w 181"/>
                <a:gd name="T63" fmla="*/ 93 h 180"/>
                <a:gd name="T64" fmla="*/ 180 w 181"/>
                <a:gd name="T65" fmla="*/ 87 h 180"/>
                <a:gd name="T66" fmla="*/ 178 w 181"/>
                <a:gd name="T67" fmla="*/ 82 h 180"/>
                <a:gd name="T68" fmla="*/ 173 w 181"/>
                <a:gd name="T69" fmla="*/ 77 h 180"/>
                <a:gd name="T70" fmla="*/ 168 w 181"/>
                <a:gd name="T71" fmla="*/ 75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81" h="180">
                  <a:moveTo>
                    <a:pt x="165" y="75"/>
                  </a:moveTo>
                  <a:lnTo>
                    <a:pt x="105" y="75"/>
                  </a:lnTo>
                  <a:lnTo>
                    <a:pt x="105" y="15"/>
                  </a:lnTo>
                  <a:lnTo>
                    <a:pt x="105" y="12"/>
                  </a:lnTo>
                  <a:lnTo>
                    <a:pt x="104" y="9"/>
                  </a:lnTo>
                  <a:lnTo>
                    <a:pt x="102" y="7"/>
                  </a:lnTo>
                  <a:lnTo>
                    <a:pt x="100" y="4"/>
                  </a:lnTo>
                  <a:lnTo>
                    <a:pt x="98" y="2"/>
                  </a:lnTo>
                  <a:lnTo>
                    <a:pt x="96" y="1"/>
                  </a:lnTo>
                  <a:lnTo>
                    <a:pt x="93" y="0"/>
                  </a:lnTo>
                  <a:lnTo>
                    <a:pt x="90" y="0"/>
                  </a:lnTo>
                  <a:lnTo>
                    <a:pt x="86" y="0"/>
                  </a:lnTo>
                  <a:lnTo>
                    <a:pt x="84" y="1"/>
                  </a:lnTo>
                  <a:lnTo>
                    <a:pt x="81" y="2"/>
                  </a:lnTo>
                  <a:lnTo>
                    <a:pt x="79" y="4"/>
                  </a:lnTo>
                  <a:lnTo>
                    <a:pt x="78" y="7"/>
                  </a:lnTo>
                  <a:lnTo>
                    <a:pt x="76" y="9"/>
                  </a:lnTo>
                  <a:lnTo>
                    <a:pt x="76" y="12"/>
                  </a:lnTo>
                  <a:lnTo>
                    <a:pt x="75" y="15"/>
                  </a:lnTo>
                  <a:lnTo>
                    <a:pt x="75" y="75"/>
                  </a:lnTo>
                  <a:lnTo>
                    <a:pt x="15" y="75"/>
                  </a:lnTo>
                  <a:lnTo>
                    <a:pt x="11" y="75"/>
                  </a:lnTo>
                  <a:lnTo>
                    <a:pt x="9" y="76"/>
                  </a:lnTo>
                  <a:lnTo>
                    <a:pt x="6" y="77"/>
                  </a:lnTo>
                  <a:lnTo>
                    <a:pt x="4" y="80"/>
                  </a:lnTo>
                  <a:lnTo>
                    <a:pt x="2" y="82"/>
                  </a:lnTo>
                  <a:lnTo>
                    <a:pt x="1" y="84"/>
                  </a:lnTo>
                  <a:lnTo>
                    <a:pt x="0" y="87"/>
                  </a:lnTo>
                  <a:lnTo>
                    <a:pt x="0" y="90"/>
                  </a:lnTo>
                  <a:lnTo>
                    <a:pt x="0" y="93"/>
                  </a:lnTo>
                  <a:lnTo>
                    <a:pt x="1" y="96"/>
                  </a:lnTo>
                  <a:lnTo>
                    <a:pt x="2" y="99"/>
                  </a:lnTo>
                  <a:lnTo>
                    <a:pt x="4" y="101"/>
                  </a:lnTo>
                  <a:lnTo>
                    <a:pt x="6" y="102"/>
                  </a:lnTo>
                  <a:lnTo>
                    <a:pt x="9" y="104"/>
                  </a:lnTo>
                  <a:lnTo>
                    <a:pt x="11" y="105"/>
                  </a:lnTo>
                  <a:lnTo>
                    <a:pt x="15" y="105"/>
                  </a:lnTo>
                  <a:lnTo>
                    <a:pt x="75" y="105"/>
                  </a:lnTo>
                  <a:lnTo>
                    <a:pt x="75" y="165"/>
                  </a:lnTo>
                  <a:lnTo>
                    <a:pt x="76" y="169"/>
                  </a:lnTo>
                  <a:lnTo>
                    <a:pt x="76" y="171"/>
                  </a:lnTo>
                  <a:lnTo>
                    <a:pt x="78" y="174"/>
                  </a:lnTo>
                  <a:lnTo>
                    <a:pt x="79" y="176"/>
                  </a:lnTo>
                  <a:lnTo>
                    <a:pt x="81" y="178"/>
                  </a:lnTo>
                  <a:lnTo>
                    <a:pt x="84" y="179"/>
                  </a:lnTo>
                  <a:lnTo>
                    <a:pt x="86" y="180"/>
                  </a:lnTo>
                  <a:lnTo>
                    <a:pt x="90" y="180"/>
                  </a:lnTo>
                  <a:lnTo>
                    <a:pt x="93" y="180"/>
                  </a:lnTo>
                  <a:lnTo>
                    <a:pt x="96" y="179"/>
                  </a:lnTo>
                  <a:lnTo>
                    <a:pt x="98" y="178"/>
                  </a:lnTo>
                  <a:lnTo>
                    <a:pt x="100" y="176"/>
                  </a:lnTo>
                  <a:lnTo>
                    <a:pt x="102" y="174"/>
                  </a:lnTo>
                  <a:lnTo>
                    <a:pt x="104" y="171"/>
                  </a:lnTo>
                  <a:lnTo>
                    <a:pt x="105" y="169"/>
                  </a:lnTo>
                  <a:lnTo>
                    <a:pt x="105" y="165"/>
                  </a:lnTo>
                  <a:lnTo>
                    <a:pt x="105" y="105"/>
                  </a:lnTo>
                  <a:lnTo>
                    <a:pt x="165" y="105"/>
                  </a:lnTo>
                  <a:lnTo>
                    <a:pt x="168" y="105"/>
                  </a:lnTo>
                  <a:lnTo>
                    <a:pt x="171" y="104"/>
                  </a:lnTo>
                  <a:lnTo>
                    <a:pt x="173" y="102"/>
                  </a:lnTo>
                  <a:lnTo>
                    <a:pt x="175" y="101"/>
                  </a:lnTo>
                  <a:lnTo>
                    <a:pt x="178" y="99"/>
                  </a:lnTo>
                  <a:lnTo>
                    <a:pt x="179" y="96"/>
                  </a:lnTo>
                  <a:lnTo>
                    <a:pt x="180" y="93"/>
                  </a:lnTo>
                  <a:lnTo>
                    <a:pt x="181" y="90"/>
                  </a:lnTo>
                  <a:lnTo>
                    <a:pt x="180" y="87"/>
                  </a:lnTo>
                  <a:lnTo>
                    <a:pt x="179" y="84"/>
                  </a:lnTo>
                  <a:lnTo>
                    <a:pt x="178" y="82"/>
                  </a:lnTo>
                  <a:lnTo>
                    <a:pt x="175" y="80"/>
                  </a:lnTo>
                  <a:lnTo>
                    <a:pt x="173" y="77"/>
                  </a:lnTo>
                  <a:lnTo>
                    <a:pt x="171" y="76"/>
                  </a:lnTo>
                  <a:lnTo>
                    <a:pt x="168" y="75"/>
                  </a:lnTo>
                  <a:lnTo>
                    <a:pt x="165" y="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3" name="Freeform 325">
              <a:extLst>
                <a:ext uri="{FF2B5EF4-FFF2-40B4-BE49-F238E27FC236}">
                  <a16:creationId xmlns:a16="http://schemas.microsoft.com/office/drawing/2014/main" id="{96085507-98B8-4C08-8A90-58FB8D2AEAE4}"/>
                </a:ext>
              </a:extLst>
            </p:cNvPr>
            <p:cNvSpPr>
              <a:spLocks/>
            </p:cNvSpPr>
            <p:nvPr/>
          </p:nvSpPr>
          <p:spPr bwMode="auto">
            <a:xfrm>
              <a:off x="2703513" y="3252788"/>
              <a:ext cx="28575" cy="9525"/>
            </a:xfrm>
            <a:custGeom>
              <a:avLst/>
              <a:gdLst>
                <a:gd name="T0" fmla="*/ 75 w 90"/>
                <a:gd name="T1" fmla="*/ 0 h 30"/>
                <a:gd name="T2" fmla="*/ 15 w 90"/>
                <a:gd name="T3" fmla="*/ 0 h 30"/>
                <a:gd name="T4" fmla="*/ 12 w 90"/>
                <a:gd name="T5" fmla="*/ 0 h 30"/>
                <a:gd name="T6" fmla="*/ 8 w 90"/>
                <a:gd name="T7" fmla="*/ 1 h 30"/>
                <a:gd name="T8" fmla="*/ 6 w 90"/>
                <a:gd name="T9" fmla="*/ 2 h 30"/>
                <a:gd name="T10" fmla="*/ 4 w 90"/>
                <a:gd name="T11" fmla="*/ 5 h 30"/>
                <a:gd name="T12" fmla="*/ 2 w 90"/>
                <a:gd name="T13" fmla="*/ 7 h 30"/>
                <a:gd name="T14" fmla="*/ 1 w 90"/>
                <a:gd name="T15" fmla="*/ 10 h 30"/>
                <a:gd name="T16" fmla="*/ 0 w 90"/>
                <a:gd name="T17" fmla="*/ 12 h 30"/>
                <a:gd name="T18" fmla="*/ 0 w 90"/>
                <a:gd name="T19" fmla="*/ 15 h 30"/>
                <a:gd name="T20" fmla="*/ 0 w 90"/>
                <a:gd name="T21" fmla="*/ 19 h 30"/>
                <a:gd name="T22" fmla="*/ 1 w 90"/>
                <a:gd name="T23" fmla="*/ 22 h 30"/>
                <a:gd name="T24" fmla="*/ 2 w 90"/>
                <a:gd name="T25" fmla="*/ 24 h 30"/>
                <a:gd name="T26" fmla="*/ 4 w 90"/>
                <a:gd name="T27" fmla="*/ 26 h 30"/>
                <a:gd name="T28" fmla="*/ 6 w 90"/>
                <a:gd name="T29" fmla="*/ 28 h 30"/>
                <a:gd name="T30" fmla="*/ 8 w 90"/>
                <a:gd name="T31" fmla="*/ 29 h 30"/>
                <a:gd name="T32" fmla="*/ 12 w 90"/>
                <a:gd name="T33" fmla="*/ 30 h 30"/>
                <a:gd name="T34" fmla="*/ 15 w 90"/>
                <a:gd name="T35" fmla="*/ 30 h 30"/>
                <a:gd name="T36" fmla="*/ 75 w 90"/>
                <a:gd name="T37" fmla="*/ 30 h 30"/>
                <a:gd name="T38" fmla="*/ 78 w 90"/>
                <a:gd name="T39" fmla="*/ 30 h 30"/>
                <a:gd name="T40" fmla="*/ 80 w 90"/>
                <a:gd name="T41" fmla="*/ 29 h 30"/>
                <a:gd name="T42" fmla="*/ 83 w 90"/>
                <a:gd name="T43" fmla="*/ 28 h 30"/>
                <a:gd name="T44" fmla="*/ 86 w 90"/>
                <a:gd name="T45" fmla="*/ 26 h 30"/>
                <a:gd name="T46" fmla="*/ 87 w 90"/>
                <a:gd name="T47" fmla="*/ 24 h 30"/>
                <a:gd name="T48" fmla="*/ 89 w 90"/>
                <a:gd name="T49" fmla="*/ 22 h 30"/>
                <a:gd name="T50" fmla="*/ 90 w 90"/>
                <a:gd name="T51" fmla="*/ 19 h 30"/>
                <a:gd name="T52" fmla="*/ 90 w 90"/>
                <a:gd name="T53" fmla="*/ 15 h 30"/>
                <a:gd name="T54" fmla="*/ 90 w 90"/>
                <a:gd name="T55" fmla="*/ 12 h 30"/>
                <a:gd name="T56" fmla="*/ 89 w 90"/>
                <a:gd name="T57" fmla="*/ 10 h 30"/>
                <a:gd name="T58" fmla="*/ 87 w 90"/>
                <a:gd name="T59" fmla="*/ 7 h 30"/>
                <a:gd name="T60" fmla="*/ 86 w 90"/>
                <a:gd name="T61" fmla="*/ 5 h 30"/>
                <a:gd name="T62" fmla="*/ 83 w 90"/>
                <a:gd name="T63" fmla="*/ 2 h 30"/>
                <a:gd name="T64" fmla="*/ 80 w 90"/>
                <a:gd name="T65" fmla="*/ 1 h 30"/>
                <a:gd name="T66" fmla="*/ 78 w 90"/>
                <a:gd name="T67" fmla="*/ 0 h 30"/>
                <a:gd name="T68" fmla="*/ 75 w 90"/>
                <a:gd name="T69" fmla="*/ 0 h 30"/>
                <a:gd name="T70" fmla="*/ 75 w 90"/>
                <a:gd name="T71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90" h="30">
                  <a:moveTo>
                    <a:pt x="75" y="0"/>
                  </a:moveTo>
                  <a:lnTo>
                    <a:pt x="15" y="0"/>
                  </a:lnTo>
                  <a:lnTo>
                    <a:pt x="12" y="0"/>
                  </a:lnTo>
                  <a:lnTo>
                    <a:pt x="8" y="1"/>
                  </a:lnTo>
                  <a:lnTo>
                    <a:pt x="6" y="2"/>
                  </a:lnTo>
                  <a:lnTo>
                    <a:pt x="4" y="5"/>
                  </a:lnTo>
                  <a:lnTo>
                    <a:pt x="2" y="7"/>
                  </a:lnTo>
                  <a:lnTo>
                    <a:pt x="1" y="10"/>
                  </a:lnTo>
                  <a:lnTo>
                    <a:pt x="0" y="12"/>
                  </a:lnTo>
                  <a:lnTo>
                    <a:pt x="0" y="15"/>
                  </a:lnTo>
                  <a:lnTo>
                    <a:pt x="0" y="19"/>
                  </a:lnTo>
                  <a:lnTo>
                    <a:pt x="1" y="22"/>
                  </a:lnTo>
                  <a:lnTo>
                    <a:pt x="2" y="24"/>
                  </a:lnTo>
                  <a:lnTo>
                    <a:pt x="4" y="26"/>
                  </a:lnTo>
                  <a:lnTo>
                    <a:pt x="6" y="28"/>
                  </a:lnTo>
                  <a:lnTo>
                    <a:pt x="8" y="29"/>
                  </a:lnTo>
                  <a:lnTo>
                    <a:pt x="12" y="30"/>
                  </a:lnTo>
                  <a:lnTo>
                    <a:pt x="15" y="30"/>
                  </a:lnTo>
                  <a:lnTo>
                    <a:pt x="75" y="30"/>
                  </a:lnTo>
                  <a:lnTo>
                    <a:pt x="78" y="30"/>
                  </a:lnTo>
                  <a:lnTo>
                    <a:pt x="80" y="29"/>
                  </a:lnTo>
                  <a:lnTo>
                    <a:pt x="83" y="28"/>
                  </a:lnTo>
                  <a:lnTo>
                    <a:pt x="86" y="26"/>
                  </a:lnTo>
                  <a:lnTo>
                    <a:pt x="87" y="24"/>
                  </a:lnTo>
                  <a:lnTo>
                    <a:pt x="89" y="22"/>
                  </a:lnTo>
                  <a:lnTo>
                    <a:pt x="90" y="19"/>
                  </a:lnTo>
                  <a:lnTo>
                    <a:pt x="90" y="15"/>
                  </a:lnTo>
                  <a:lnTo>
                    <a:pt x="90" y="12"/>
                  </a:lnTo>
                  <a:lnTo>
                    <a:pt x="89" y="10"/>
                  </a:lnTo>
                  <a:lnTo>
                    <a:pt x="87" y="7"/>
                  </a:lnTo>
                  <a:lnTo>
                    <a:pt x="86" y="5"/>
                  </a:lnTo>
                  <a:lnTo>
                    <a:pt x="83" y="2"/>
                  </a:lnTo>
                  <a:lnTo>
                    <a:pt x="80" y="1"/>
                  </a:lnTo>
                  <a:lnTo>
                    <a:pt x="78" y="0"/>
                  </a:lnTo>
                  <a:lnTo>
                    <a:pt x="75" y="0"/>
                  </a:lnTo>
                  <a:lnTo>
                    <a:pt x="7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4" name="Freeform 326">
              <a:extLst>
                <a:ext uri="{FF2B5EF4-FFF2-40B4-BE49-F238E27FC236}">
                  <a16:creationId xmlns:a16="http://schemas.microsoft.com/office/drawing/2014/main" id="{6CB5DF83-D093-42D5-8CBB-A4DD8BB2F734}"/>
                </a:ext>
              </a:extLst>
            </p:cNvPr>
            <p:cNvSpPr>
              <a:spLocks/>
            </p:cNvSpPr>
            <p:nvPr/>
          </p:nvSpPr>
          <p:spPr bwMode="auto">
            <a:xfrm>
              <a:off x="2751138" y="3252788"/>
              <a:ext cx="28575" cy="9525"/>
            </a:xfrm>
            <a:custGeom>
              <a:avLst/>
              <a:gdLst>
                <a:gd name="T0" fmla="*/ 75 w 90"/>
                <a:gd name="T1" fmla="*/ 0 h 30"/>
                <a:gd name="T2" fmla="*/ 15 w 90"/>
                <a:gd name="T3" fmla="*/ 0 h 30"/>
                <a:gd name="T4" fmla="*/ 12 w 90"/>
                <a:gd name="T5" fmla="*/ 0 h 30"/>
                <a:gd name="T6" fmla="*/ 10 w 90"/>
                <a:gd name="T7" fmla="*/ 1 h 30"/>
                <a:gd name="T8" fmla="*/ 6 w 90"/>
                <a:gd name="T9" fmla="*/ 2 h 30"/>
                <a:gd name="T10" fmla="*/ 4 w 90"/>
                <a:gd name="T11" fmla="*/ 5 h 30"/>
                <a:gd name="T12" fmla="*/ 2 w 90"/>
                <a:gd name="T13" fmla="*/ 7 h 30"/>
                <a:gd name="T14" fmla="*/ 1 w 90"/>
                <a:gd name="T15" fmla="*/ 10 h 30"/>
                <a:gd name="T16" fmla="*/ 0 w 90"/>
                <a:gd name="T17" fmla="*/ 12 h 30"/>
                <a:gd name="T18" fmla="*/ 0 w 90"/>
                <a:gd name="T19" fmla="*/ 15 h 30"/>
                <a:gd name="T20" fmla="*/ 0 w 90"/>
                <a:gd name="T21" fmla="*/ 19 h 30"/>
                <a:gd name="T22" fmla="*/ 1 w 90"/>
                <a:gd name="T23" fmla="*/ 22 h 30"/>
                <a:gd name="T24" fmla="*/ 2 w 90"/>
                <a:gd name="T25" fmla="*/ 24 h 30"/>
                <a:gd name="T26" fmla="*/ 4 w 90"/>
                <a:gd name="T27" fmla="*/ 26 h 30"/>
                <a:gd name="T28" fmla="*/ 6 w 90"/>
                <a:gd name="T29" fmla="*/ 28 h 30"/>
                <a:gd name="T30" fmla="*/ 10 w 90"/>
                <a:gd name="T31" fmla="*/ 29 h 30"/>
                <a:gd name="T32" fmla="*/ 12 w 90"/>
                <a:gd name="T33" fmla="*/ 30 h 30"/>
                <a:gd name="T34" fmla="*/ 15 w 90"/>
                <a:gd name="T35" fmla="*/ 30 h 30"/>
                <a:gd name="T36" fmla="*/ 75 w 90"/>
                <a:gd name="T37" fmla="*/ 30 h 30"/>
                <a:gd name="T38" fmla="*/ 78 w 90"/>
                <a:gd name="T39" fmla="*/ 30 h 30"/>
                <a:gd name="T40" fmla="*/ 81 w 90"/>
                <a:gd name="T41" fmla="*/ 29 h 30"/>
                <a:gd name="T42" fmla="*/ 84 w 90"/>
                <a:gd name="T43" fmla="*/ 28 h 30"/>
                <a:gd name="T44" fmla="*/ 86 w 90"/>
                <a:gd name="T45" fmla="*/ 26 h 30"/>
                <a:gd name="T46" fmla="*/ 88 w 90"/>
                <a:gd name="T47" fmla="*/ 24 h 30"/>
                <a:gd name="T48" fmla="*/ 89 w 90"/>
                <a:gd name="T49" fmla="*/ 22 h 30"/>
                <a:gd name="T50" fmla="*/ 90 w 90"/>
                <a:gd name="T51" fmla="*/ 19 h 30"/>
                <a:gd name="T52" fmla="*/ 90 w 90"/>
                <a:gd name="T53" fmla="*/ 15 h 30"/>
                <a:gd name="T54" fmla="*/ 90 w 90"/>
                <a:gd name="T55" fmla="*/ 12 h 30"/>
                <a:gd name="T56" fmla="*/ 89 w 90"/>
                <a:gd name="T57" fmla="*/ 10 h 30"/>
                <a:gd name="T58" fmla="*/ 88 w 90"/>
                <a:gd name="T59" fmla="*/ 7 h 30"/>
                <a:gd name="T60" fmla="*/ 86 w 90"/>
                <a:gd name="T61" fmla="*/ 5 h 30"/>
                <a:gd name="T62" fmla="*/ 84 w 90"/>
                <a:gd name="T63" fmla="*/ 2 h 30"/>
                <a:gd name="T64" fmla="*/ 81 w 90"/>
                <a:gd name="T65" fmla="*/ 1 h 30"/>
                <a:gd name="T66" fmla="*/ 78 w 90"/>
                <a:gd name="T67" fmla="*/ 0 h 30"/>
                <a:gd name="T68" fmla="*/ 75 w 90"/>
                <a:gd name="T69" fmla="*/ 0 h 30"/>
                <a:gd name="T70" fmla="*/ 75 w 90"/>
                <a:gd name="T71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90" h="30">
                  <a:moveTo>
                    <a:pt x="75" y="0"/>
                  </a:moveTo>
                  <a:lnTo>
                    <a:pt x="15" y="0"/>
                  </a:lnTo>
                  <a:lnTo>
                    <a:pt x="12" y="0"/>
                  </a:lnTo>
                  <a:lnTo>
                    <a:pt x="10" y="1"/>
                  </a:lnTo>
                  <a:lnTo>
                    <a:pt x="6" y="2"/>
                  </a:lnTo>
                  <a:lnTo>
                    <a:pt x="4" y="5"/>
                  </a:lnTo>
                  <a:lnTo>
                    <a:pt x="2" y="7"/>
                  </a:lnTo>
                  <a:lnTo>
                    <a:pt x="1" y="10"/>
                  </a:lnTo>
                  <a:lnTo>
                    <a:pt x="0" y="12"/>
                  </a:lnTo>
                  <a:lnTo>
                    <a:pt x="0" y="15"/>
                  </a:lnTo>
                  <a:lnTo>
                    <a:pt x="0" y="19"/>
                  </a:lnTo>
                  <a:lnTo>
                    <a:pt x="1" y="22"/>
                  </a:lnTo>
                  <a:lnTo>
                    <a:pt x="2" y="24"/>
                  </a:lnTo>
                  <a:lnTo>
                    <a:pt x="4" y="26"/>
                  </a:lnTo>
                  <a:lnTo>
                    <a:pt x="6" y="28"/>
                  </a:lnTo>
                  <a:lnTo>
                    <a:pt x="10" y="29"/>
                  </a:lnTo>
                  <a:lnTo>
                    <a:pt x="12" y="30"/>
                  </a:lnTo>
                  <a:lnTo>
                    <a:pt x="15" y="30"/>
                  </a:lnTo>
                  <a:lnTo>
                    <a:pt x="75" y="30"/>
                  </a:lnTo>
                  <a:lnTo>
                    <a:pt x="78" y="30"/>
                  </a:lnTo>
                  <a:lnTo>
                    <a:pt x="81" y="29"/>
                  </a:lnTo>
                  <a:lnTo>
                    <a:pt x="84" y="28"/>
                  </a:lnTo>
                  <a:lnTo>
                    <a:pt x="86" y="26"/>
                  </a:lnTo>
                  <a:lnTo>
                    <a:pt x="88" y="24"/>
                  </a:lnTo>
                  <a:lnTo>
                    <a:pt x="89" y="22"/>
                  </a:lnTo>
                  <a:lnTo>
                    <a:pt x="90" y="19"/>
                  </a:lnTo>
                  <a:lnTo>
                    <a:pt x="90" y="15"/>
                  </a:lnTo>
                  <a:lnTo>
                    <a:pt x="90" y="12"/>
                  </a:lnTo>
                  <a:lnTo>
                    <a:pt x="89" y="10"/>
                  </a:lnTo>
                  <a:lnTo>
                    <a:pt x="88" y="7"/>
                  </a:lnTo>
                  <a:lnTo>
                    <a:pt x="86" y="5"/>
                  </a:lnTo>
                  <a:lnTo>
                    <a:pt x="84" y="2"/>
                  </a:lnTo>
                  <a:lnTo>
                    <a:pt x="81" y="1"/>
                  </a:lnTo>
                  <a:lnTo>
                    <a:pt x="78" y="0"/>
                  </a:lnTo>
                  <a:lnTo>
                    <a:pt x="75" y="0"/>
                  </a:lnTo>
                  <a:lnTo>
                    <a:pt x="7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26" name="Freeform 327">
              <a:extLst>
                <a:ext uri="{FF2B5EF4-FFF2-40B4-BE49-F238E27FC236}">
                  <a16:creationId xmlns:a16="http://schemas.microsoft.com/office/drawing/2014/main" id="{D1FD7895-BE7E-4957-BE73-023CAADFC96B}"/>
                </a:ext>
              </a:extLst>
            </p:cNvPr>
            <p:cNvSpPr>
              <a:spLocks/>
            </p:cNvSpPr>
            <p:nvPr/>
          </p:nvSpPr>
          <p:spPr bwMode="auto">
            <a:xfrm>
              <a:off x="2789238" y="3219450"/>
              <a:ext cx="19050" cy="19050"/>
            </a:xfrm>
            <a:custGeom>
              <a:avLst/>
              <a:gdLst>
                <a:gd name="T0" fmla="*/ 30 w 60"/>
                <a:gd name="T1" fmla="*/ 0 h 60"/>
                <a:gd name="T2" fmla="*/ 25 w 60"/>
                <a:gd name="T3" fmla="*/ 0 h 60"/>
                <a:gd name="T4" fmla="*/ 18 w 60"/>
                <a:gd name="T5" fmla="*/ 2 h 60"/>
                <a:gd name="T6" fmla="*/ 14 w 60"/>
                <a:gd name="T7" fmla="*/ 6 h 60"/>
                <a:gd name="T8" fmla="*/ 9 w 60"/>
                <a:gd name="T9" fmla="*/ 9 h 60"/>
                <a:gd name="T10" fmla="*/ 5 w 60"/>
                <a:gd name="T11" fmla="*/ 13 h 60"/>
                <a:gd name="T12" fmla="*/ 2 w 60"/>
                <a:gd name="T13" fmla="*/ 18 h 60"/>
                <a:gd name="T14" fmla="*/ 1 w 60"/>
                <a:gd name="T15" fmla="*/ 24 h 60"/>
                <a:gd name="T16" fmla="*/ 0 w 60"/>
                <a:gd name="T17" fmla="*/ 30 h 60"/>
                <a:gd name="T18" fmla="*/ 1 w 60"/>
                <a:gd name="T19" fmla="*/ 36 h 60"/>
                <a:gd name="T20" fmla="*/ 2 w 60"/>
                <a:gd name="T21" fmla="*/ 42 h 60"/>
                <a:gd name="T22" fmla="*/ 5 w 60"/>
                <a:gd name="T23" fmla="*/ 46 h 60"/>
                <a:gd name="T24" fmla="*/ 9 w 60"/>
                <a:gd name="T25" fmla="*/ 52 h 60"/>
                <a:gd name="T26" fmla="*/ 14 w 60"/>
                <a:gd name="T27" fmla="*/ 55 h 60"/>
                <a:gd name="T28" fmla="*/ 18 w 60"/>
                <a:gd name="T29" fmla="*/ 58 h 60"/>
                <a:gd name="T30" fmla="*/ 25 w 60"/>
                <a:gd name="T31" fmla="*/ 59 h 60"/>
                <a:gd name="T32" fmla="*/ 30 w 60"/>
                <a:gd name="T33" fmla="*/ 60 h 60"/>
                <a:gd name="T34" fmla="*/ 37 w 60"/>
                <a:gd name="T35" fmla="*/ 59 h 60"/>
                <a:gd name="T36" fmla="*/ 42 w 60"/>
                <a:gd name="T37" fmla="*/ 58 h 60"/>
                <a:gd name="T38" fmla="*/ 47 w 60"/>
                <a:gd name="T39" fmla="*/ 55 h 60"/>
                <a:gd name="T40" fmla="*/ 52 w 60"/>
                <a:gd name="T41" fmla="*/ 52 h 60"/>
                <a:gd name="T42" fmla="*/ 56 w 60"/>
                <a:gd name="T43" fmla="*/ 47 h 60"/>
                <a:gd name="T44" fmla="*/ 58 w 60"/>
                <a:gd name="T45" fmla="*/ 42 h 60"/>
                <a:gd name="T46" fmla="*/ 60 w 60"/>
                <a:gd name="T47" fmla="*/ 37 h 60"/>
                <a:gd name="T48" fmla="*/ 60 w 60"/>
                <a:gd name="T49" fmla="*/ 30 h 60"/>
                <a:gd name="T50" fmla="*/ 60 w 60"/>
                <a:gd name="T51" fmla="*/ 24 h 60"/>
                <a:gd name="T52" fmla="*/ 58 w 60"/>
                <a:gd name="T53" fmla="*/ 18 h 60"/>
                <a:gd name="T54" fmla="*/ 56 w 60"/>
                <a:gd name="T55" fmla="*/ 13 h 60"/>
                <a:gd name="T56" fmla="*/ 52 w 60"/>
                <a:gd name="T57" fmla="*/ 9 h 60"/>
                <a:gd name="T58" fmla="*/ 47 w 60"/>
                <a:gd name="T59" fmla="*/ 6 h 60"/>
                <a:gd name="T60" fmla="*/ 42 w 60"/>
                <a:gd name="T61" fmla="*/ 2 h 60"/>
                <a:gd name="T62" fmla="*/ 37 w 60"/>
                <a:gd name="T63" fmla="*/ 0 h 60"/>
                <a:gd name="T64" fmla="*/ 30 w 60"/>
                <a:gd name="T65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60" h="60">
                  <a:moveTo>
                    <a:pt x="30" y="0"/>
                  </a:moveTo>
                  <a:lnTo>
                    <a:pt x="25" y="0"/>
                  </a:lnTo>
                  <a:lnTo>
                    <a:pt x="18" y="2"/>
                  </a:lnTo>
                  <a:lnTo>
                    <a:pt x="14" y="6"/>
                  </a:lnTo>
                  <a:lnTo>
                    <a:pt x="9" y="9"/>
                  </a:lnTo>
                  <a:lnTo>
                    <a:pt x="5" y="13"/>
                  </a:lnTo>
                  <a:lnTo>
                    <a:pt x="2" y="18"/>
                  </a:lnTo>
                  <a:lnTo>
                    <a:pt x="1" y="24"/>
                  </a:lnTo>
                  <a:lnTo>
                    <a:pt x="0" y="30"/>
                  </a:lnTo>
                  <a:lnTo>
                    <a:pt x="1" y="36"/>
                  </a:lnTo>
                  <a:lnTo>
                    <a:pt x="2" y="42"/>
                  </a:lnTo>
                  <a:lnTo>
                    <a:pt x="5" y="46"/>
                  </a:lnTo>
                  <a:lnTo>
                    <a:pt x="9" y="52"/>
                  </a:lnTo>
                  <a:lnTo>
                    <a:pt x="14" y="55"/>
                  </a:lnTo>
                  <a:lnTo>
                    <a:pt x="18" y="58"/>
                  </a:lnTo>
                  <a:lnTo>
                    <a:pt x="25" y="59"/>
                  </a:lnTo>
                  <a:lnTo>
                    <a:pt x="30" y="60"/>
                  </a:lnTo>
                  <a:lnTo>
                    <a:pt x="37" y="59"/>
                  </a:lnTo>
                  <a:lnTo>
                    <a:pt x="42" y="58"/>
                  </a:lnTo>
                  <a:lnTo>
                    <a:pt x="47" y="55"/>
                  </a:lnTo>
                  <a:lnTo>
                    <a:pt x="52" y="52"/>
                  </a:lnTo>
                  <a:lnTo>
                    <a:pt x="56" y="47"/>
                  </a:lnTo>
                  <a:lnTo>
                    <a:pt x="58" y="42"/>
                  </a:lnTo>
                  <a:lnTo>
                    <a:pt x="60" y="37"/>
                  </a:lnTo>
                  <a:lnTo>
                    <a:pt x="60" y="30"/>
                  </a:lnTo>
                  <a:lnTo>
                    <a:pt x="60" y="24"/>
                  </a:lnTo>
                  <a:lnTo>
                    <a:pt x="58" y="18"/>
                  </a:lnTo>
                  <a:lnTo>
                    <a:pt x="56" y="13"/>
                  </a:lnTo>
                  <a:lnTo>
                    <a:pt x="52" y="9"/>
                  </a:lnTo>
                  <a:lnTo>
                    <a:pt x="47" y="6"/>
                  </a:lnTo>
                  <a:lnTo>
                    <a:pt x="42" y="2"/>
                  </a:lnTo>
                  <a:lnTo>
                    <a:pt x="37" y="0"/>
                  </a:lnTo>
                  <a:lnTo>
                    <a:pt x="3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7" name="Freeform 328">
              <a:extLst>
                <a:ext uri="{FF2B5EF4-FFF2-40B4-BE49-F238E27FC236}">
                  <a16:creationId xmlns:a16="http://schemas.microsoft.com/office/drawing/2014/main" id="{95BF3BC4-EAD8-4A59-AB4E-4F2CDFCDF31A}"/>
                </a:ext>
              </a:extLst>
            </p:cNvPr>
            <p:cNvSpPr>
              <a:spLocks/>
            </p:cNvSpPr>
            <p:nvPr/>
          </p:nvSpPr>
          <p:spPr bwMode="auto">
            <a:xfrm>
              <a:off x="2838450" y="3219450"/>
              <a:ext cx="19050" cy="19050"/>
            </a:xfrm>
            <a:custGeom>
              <a:avLst/>
              <a:gdLst>
                <a:gd name="T0" fmla="*/ 30 w 60"/>
                <a:gd name="T1" fmla="*/ 0 h 60"/>
                <a:gd name="T2" fmla="*/ 24 w 60"/>
                <a:gd name="T3" fmla="*/ 0 h 60"/>
                <a:gd name="T4" fmla="*/ 19 w 60"/>
                <a:gd name="T5" fmla="*/ 2 h 60"/>
                <a:gd name="T6" fmla="*/ 13 w 60"/>
                <a:gd name="T7" fmla="*/ 6 h 60"/>
                <a:gd name="T8" fmla="*/ 9 w 60"/>
                <a:gd name="T9" fmla="*/ 9 h 60"/>
                <a:gd name="T10" fmla="*/ 5 w 60"/>
                <a:gd name="T11" fmla="*/ 13 h 60"/>
                <a:gd name="T12" fmla="*/ 2 w 60"/>
                <a:gd name="T13" fmla="*/ 18 h 60"/>
                <a:gd name="T14" fmla="*/ 0 w 60"/>
                <a:gd name="T15" fmla="*/ 24 h 60"/>
                <a:gd name="T16" fmla="*/ 0 w 60"/>
                <a:gd name="T17" fmla="*/ 30 h 60"/>
                <a:gd name="T18" fmla="*/ 0 w 60"/>
                <a:gd name="T19" fmla="*/ 36 h 60"/>
                <a:gd name="T20" fmla="*/ 2 w 60"/>
                <a:gd name="T21" fmla="*/ 42 h 60"/>
                <a:gd name="T22" fmla="*/ 5 w 60"/>
                <a:gd name="T23" fmla="*/ 46 h 60"/>
                <a:gd name="T24" fmla="*/ 9 w 60"/>
                <a:gd name="T25" fmla="*/ 52 h 60"/>
                <a:gd name="T26" fmla="*/ 13 w 60"/>
                <a:gd name="T27" fmla="*/ 55 h 60"/>
                <a:gd name="T28" fmla="*/ 19 w 60"/>
                <a:gd name="T29" fmla="*/ 58 h 60"/>
                <a:gd name="T30" fmla="*/ 24 w 60"/>
                <a:gd name="T31" fmla="*/ 59 h 60"/>
                <a:gd name="T32" fmla="*/ 30 w 60"/>
                <a:gd name="T33" fmla="*/ 60 h 60"/>
                <a:gd name="T34" fmla="*/ 36 w 60"/>
                <a:gd name="T35" fmla="*/ 59 h 60"/>
                <a:gd name="T36" fmla="*/ 42 w 60"/>
                <a:gd name="T37" fmla="*/ 58 h 60"/>
                <a:gd name="T38" fmla="*/ 46 w 60"/>
                <a:gd name="T39" fmla="*/ 55 h 60"/>
                <a:gd name="T40" fmla="*/ 51 w 60"/>
                <a:gd name="T41" fmla="*/ 52 h 60"/>
                <a:gd name="T42" fmla="*/ 55 w 60"/>
                <a:gd name="T43" fmla="*/ 47 h 60"/>
                <a:gd name="T44" fmla="*/ 58 w 60"/>
                <a:gd name="T45" fmla="*/ 42 h 60"/>
                <a:gd name="T46" fmla="*/ 59 w 60"/>
                <a:gd name="T47" fmla="*/ 37 h 60"/>
                <a:gd name="T48" fmla="*/ 60 w 60"/>
                <a:gd name="T49" fmla="*/ 30 h 60"/>
                <a:gd name="T50" fmla="*/ 59 w 60"/>
                <a:gd name="T51" fmla="*/ 24 h 60"/>
                <a:gd name="T52" fmla="*/ 58 w 60"/>
                <a:gd name="T53" fmla="*/ 18 h 60"/>
                <a:gd name="T54" fmla="*/ 55 w 60"/>
                <a:gd name="T55" fmla="*/ 13 h 60"/>
                <a:gd name="T56" fmla="*/ 51 w 60"/>
                <a:gd name="T57" fmla="*/ 9 h 60"/>
                <a:gd name="T58" fmla="*/ 46 w 60"/>
                <a:gd name="T59" fmla="*/ 6 h 60"/>
                <a:gd name="T60" fmla="*/ 42 w 60"/>
                <a:gd name="T61" fmla="*/ 2 h 60"/>
                <a:gd name="T62" fmla="*/ 36 w 60"/>
                <a:gd name="T63" fmla="*/ 0 h 60"/>
                <a:gd name="T64" fmla="*/ 30 w 60"/>
                <a:gd name="T65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60" h="60">
                  <a:moveTo>
                    <a:pt x="30" y="0"/>
                  </a:moveTo>
                  <a:lnTo>
                    <a:pt x="24" y="0"/>
                  </a:lnTo>
                  <a:lnTo>
                    <a:pt x="19" y="2"/>
                  </a:lnTo>
                  <a:lnTo>
                    <a:pt x="13" y="6"/>
                  </a:lnTo>
                  <a:lnTo>
                    <a:pt x="9" y="9"/>
                  </a:lnTo>
                  <a:lnTo>
                    <a:pt x="5" y="13"/>
                  </a:lnTo>
                  <a:lnTo>
                    <a:pt x="2" y="18"/>
                  </a:lnTo>
                  <a:lnTo>
                    <a:pt x="0" y="24"/>
                  </a:lnTo>
                  <a:lnTo>
                    <a:pt x="0" y="30"/>
                  </a:lnTo>
                  <a:lnTo>
                    <a:pt x="0" y="36"/>
                  </a:lnTo>
                  <a:lnTo>
                    <a:pt x="2" y="42"/>
                  </a:lnTo>
                  <a:lnTo>
                    <a:pt x="5" y="46"/>
                  </a:lnTo>
                  <a:lnTo>
                    <a:pt x="9" y="52"/>
                  </a:lnTo>
                  <a:lnTo>
                    <a:pt x="13" y="55"/>
                  </a:lnTo>
                  <a:lnTo>
                    <a:pt x="19" y="58"/>
                  </a:lnTo>
                  <a:lnTo>
                    <a:pt x="24" y="59"/>
                  </a:lnTo>
                  <a:lnTo>
                    <a:pt x="30" y="60"/>
                  </a:lnTo>
                  <a:lnTo>
                    <a:pt x="36" y="59"/>
                  </a:lnTo>
                  <a:lnTo>
                    <a:pt x="42" y="58"/>
                  </a:lnTo>
                  <a:lnTo>
                    <a:pt x="46" y="55"/>
                  </a:lnTo>
                  <a:lnTo>
                    <a:pt x="51" y="52"/>
                  </a:lnTo>
                  <a:lnTo>
                    <a:pt x="55" y="47"/>
                  </a:lnTo>
                  <a:lnTo>
                    <a:pt x="58" y="42"/>
                  </a:lnTo>
                  <a:lnTo>
                    <a:pt x="59" y="37"/>
                  </a:lnTo>
                  <a:lnTo>
                    <a:pt x="60" y="30"/>
                  </a:lnTo>
                  <a:lnTo>
                    <a:pt x="59" y="24"/>
                  </a:lnTo>
                  <a:lnTo>
                    <a:pt x="58" y="18"/>
                  </a:lnTo>
                  <a:lnTo>
                    <a:pt x="55" y="13"/>
                  </a:lnTo>
                  <a:lnTo>
                    <a:pt x="51" y="9"/>
                  </a:lnTo>
                  <a:lnTo>
                    <a:pt x="46" y="6"/>
                  </a:lnTo>
                  <a:lnTo>
                    <a:pt x="42" y="2"/>
                  </a:lnTo>
                  <a:lnTo>
                    <a:pt x="36" y="0"/>
                  </a:lnTo>
                  <a:lnTo>
                    <a:pt x="3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8" name="Freeform 329">
              <a:extLst>
                <a:ext uri="{FF2B5EF4-FFF2-40B4-BE49-F238E27FC236}">
                  <a16:creationId xmlns:a16="http://schemas.microsoft.com/office/drawing/2014/main" id="{1BFE98A9-36A1-4BE5-8282-0A6D114A07AB}"/>
                </a:ext>
              </a:extLst>
            </p:cNvPr>
            <p:cNvSpPr>
              <a:spLocks/>
            </p:cNvSpPr>
            <p:nvPr/>
          </p:nvSpPr>
          <p:spPr bwMode="auto">
            <a:xfrm>
              <a:off x="2813050" y="3195638"/>
              <a:ext cx="20638" cy="19050"/>
            </a:xfrm>
            <a:custGeom>
              <a:avLst/>
              <a:gdLst>
                <a:gd name="T0" fmla="*/ 30 w 61"/>
                <a:gd name="T1" fmla="*/ 0 h 60"/>
                <a:gd name="T2" fmla="*/ 25 w 61"/>
                <a:gd name="T3" fmla="*/ 0 h 60"/>
                <a:gd name="T4" fmla="*/ 19 w 61"/>
                <a:gd name="T5" fmla="*/ 2 h 60"/>
                <a:gd name="T6" fmla="*/ 14 w 61"/>
                <a:gd name="T7" fmla="*/ 4 h 60"/>
                <a:gd name="T8" fmla="*/ 10 w 61"/>
                <a:gd name="T9" fmla="*/ 9 h 60"/>
                <a:gd name="T10" fmla="*/ 6 w 61"/>
                <a:gd name="T11" fmla="*/ 13 h 60"/>
                <a:gd name="T12" fmla="*/ 3 w 61"/>
                <a:gd name="T13" fmla="*/ 18 h 60"/>
                <a:gd name="T14" fmla="*/ 1 w 61"/>
                <a:gd name="T15" fmla="*/ 24 h 60"/>
                <a:gd name="T16" fmla="*/ 0 w 61"/>
                <a:gd name="T17" fmla="*/ 30 h 60"/>
                <a:gd name="T18" fmla="*/ 1 w 61"/>
                <a:gd name="T19" fmla="*/ 36 h 60"/>
                <a:gd name="T20" fmla="*/ 3 w 61"/>
                <a:gd name="T21" fmla="*/ 42 h 60"/>
                <a:gd name="T22" fmla="*/ 6 w 61"/>
                <a:gd name="T23" fmla="*/ 46 h 60"/>
                <a:gd name="T24" fmla="*/ 10 w 61"/>
                <a:gd name="T25" fmla="*/ 52 h 60"/>
                <a:gd name="T26" fmla="*/ 14 w 61"/>
                <a:gd name="T27" fmla="*/ 55 h 60"/>
                <a:gd name="T28" fmla="*/ 19 w 61"/>
                <a:gd name="T29" fmla="*/ 58 h 60"/>
                <a:gd name="T30" fmla="*/ 25 w 61"/>
                <a:gd name="T31" fmla="*/ 59 h 60"/>
                <a:gd name="T32" fmla="*/ 30 w 61"/>
                <a:gd name="T33" fmla="*/ 60 h 60"/>
                <a:gd name="T34" fmla="*/ 37 w 61"/>
                <a:gd name="T35" fmla="*/ 59 h 60"/>
                <a:gd name="T36" fmla="*/ 42 w 61"/>
                <a:gd name="T37" fmla="*/ 58 h 60"/>
                <a:gd name="T38" fmla="*/ 47 w 61"/>
                <a:gd name="T39" fmla="*/ 55 h 60"/>
                <a:gd name="T40" fmla="*/ 52 w 61"/>
                <a:gd name="T41" fmla="*/ 52 h 60"/>
                <a:gd name="T42" fmla="*/ 56 w 61"/>
                <a:gd name="T43" fmla="*/ 46 h 60"/>
                <a:gd name="T44" fmla="*/ 58 w 61"/>
                <a:gd name="T45" fmla="*/ 42 h 60"/>
                <a:gd name="T46" fmla="*/ 60 w 61"/>
                <a:gd name="T47" fmla="*/ 36 h 60"/>
                <a:gd name="T48" fmla="*/ 61 w 61"/>
                <a:gd name="T49" fmla="*/ 30 h 60"/>
                <a:gd name="T50" fmla="*/ 60 w 61"/>
                <a:gd name="T51" fmla="*/ 24 h 60"/>
                <a:gd name="T52" fmla="*/ 58 w 61"/>
                <a:gd name="T53" fmla="*/ 18 h 60"/>
                <a:gd name="T54" fmla="*/ 56 w 61"/>
                <a:gd name="T55" fmla="*/ 13 h 60"/>
                <a:gd name="T56" fmla="*/ 52 w 61"/>
                <a:gd name="T57" fmla="*/ 9 h 60"/>
                <a:gd name="T58" fmla="*/ 47 w 61"/>
                <a:gd name="T59" fmla="*/ 4 h 60"/>
                <a:gd name="T60" fmla="*/ 42 w 61"/>
                <a:gd name="T61" fmla="*/ 2 h 60"/>
                <a:gd name="T62" fmla="*/ 37 w 61"/>
                <a:gd name="T63" fmla="*/ 0 h 60"/>
                <a:gd name="T64" fmla="*/ 30 w 61"/>
                <a:gd name="T65" fmla="*/ 0 h 60"/>
                <a:gd name="T66" fmla="*/ 30 w 61"/>
                <a:gd name="T67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61" h="60">
                  <a:moveTo>
                    <a:pt x="30" y="0"/>
                  </a:moveTo>
                  <a:lnTo>
                    <a:pt x="25" y="0"/>
                  </a:lnTo>
                  <a:lnTo>
                    <a:pt x="19" y="2"/>
                  </a:lnTo>
                  <a:lnTo>
                    <a:pt x="14" y="4"/>
                  </a:lnTo>
                  <a:lnTo>
                    <a:pt x="10" y="9"/>
                  </a:lnTo>
                  <a:lnTo>
                    <a:pt x="6" y="13"/>
                  </a:lnTo>
                  <a:lnTo>
                    <a:pt x="3" y="18"/>
                  </a:lnTo>
                  <a:lnTo>
                    <a:pt x="1" y="24"/>
                  </a:lnTo>
                  <a:lnTo>
                    <a:pt x="0" y="30"/>
                  </a:lnTo>
                  <a:lnTo>
                    <a:pt x="1" y="36"/>
                  </a:lnTo>
                  <a:lnTo>
                    <a:pt x="3" y="42"/>
                  </a:lnTo>
                  <a:lnTo>
                    <a:pt x="6" y="46"/>
                  </a:lnTo>
                  <a:lnTo>
                    <a:pt x="10" y="52"/>
                  </a:lnTo>
                  <a:lnTo>
                    <a:pt x="14" y="55"/>
                  </a:lnTo>
                  <a:lnTo>
                    <a:pt x="19" y="58"/>
                  </a:lnTo>
                  <a:lnTo>
                    <a:pt x="25" y="59"/>
                  </a:lnTo>
                  <a:lnTo>
                    <a:pt x="30" y="60"/>
                  </a:lnTo>
                  <a:lnTo>
                    <a:pt x="37" y="59"/>
                  </a:lnTo>
                  <a:lnTo>
                    <a:pt x="42" y="58"/>
                  </a:lnTo>
                  <a:lnTo>
                    <a:pt x="47" y="55"/>
                  </a:lnTo>
                  <a:lnTo>
                    <a:pt x="52" y="52"/>
                  </a:lnTo>
                  <a:lnTo>
                    <a:pt x="56" y="46"/>
                  </a:lnTo>
                  <a:lnTo>
                    <a:pt x="58" y="42"/>
                  </a:lnTo>
                  <a:lnTo>
                    <a:pt x="60" y="36"/>
                  </a:lnTo>
                  <a:lnTo>
                    <a:pt x="61" y="30"/>
                  </a:lnTo>
                  <a:lnTo>
                    <a:pt x="60" y="24"/>
                  </a:lnTo>
                  <a:lnTo>
                    <a:pt x="58" y="18"/>
                  </a:lnTo>
                  <a:lnTo>
                    <a:pt x="56" y="13"/>
                  </a:lnTo>
                  <a:lnTo>
                    <a:pt x="52" y="9"/>
                  </a:lnTo>
                  <a:lnTo>
                    <a:pt x="47" y="4"/>
                  </a:lnTo>
                  <a:lnTo>
                    <a:pt x="42" y="2"/>
                  </a:lnTo>
                  <a:lnTo>
                    <a:pt x="37" y="0"/>
                  </a:lnTo>
                  <a:lnTo>
                    <a:pt x="30" y="0"/>
                  </a:lnTo>
                  <a:lnTo>
                    <a:pt x="3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9" name="Freeform 330">
              <a:extLst>
                <a:ext uri="{FF2B5EF4-FFF2-40B4-BE49-F238E27FC236}">
                  <a16:creationId xmlns:a16="http://schemas.microsoft.com/office/drawing/2014/main" id="{2A854092-6E2E-480C-A939-1ED822252B40}"/>
                </a:ext>
              </a:extLst>
            </p:cNvPr>
            <p:cNvSpPr>
              <a:spLocks/>
            </p:cNvSpPr>
            <p:nvPr/>
          </p:nvSpPr>
          <p:spPr bwMode="auto">
            <a:xfrm>
              <a:off x="2813050" y="3243263"/>
              <a:ext cx="20638" cy="19050"/>
            </a:xfrm>
            <a:custGeom>
              <a:avLst/>
              <a:gdLst>
                <a:gd name="T0" fmla="*/ 30 w 61"/>
                <a:gd name="T1" fmla="*/ 0 h 60"/>
                <a:gd name="T2" fmla="*/ 25 w 61"/>
                <a:gd name="T3" fmla="*/ 0 h 60"/>
                <a:gd name="T4" fmla="*/ 19 w 61"/>
                <a:gd name="T5" fmla="*/ 2 h 60"/>
                <a:gd name="T6" fmla="*/ 14 w 61"/>
                <a:gd name="T7" fmla="*/ 6 h 60"/>
                <a:gd name="T8" fmla="*/ 10 w 61"/>
                <a:gd name="T9" fmla="*/ 9 h 60"/>
                <a:gd name="T10" fmla="*/ 6 w 61"/>
                <a:gd name="T11" fmla="*/ 13 h 60"/>
                <a:gd name="T12" fmla="*/ 3 w 61"/>
                <a:gd name="T13" fmla="*/ 19 h 60"/>
                <a:gd name="T14" fmla="*/ 1 w 61"/>
                <a:gd name="T15" fmla="*/ 24 h 60"/>
                <a:gd name="T16" fmla="*/ 0 w 61"/>
                <a:gd name="T17" fmla="*/ 30 h 60"/>
                <a:gd name="T18" fmla="*/ 1 w 61"/>
                <a:gd name="T19" fmla="*/ 37 h 60"/>
                <a:gd name="T20" fmla="*/ 3 w 61"/>
                <a:gd name="T21" fmla="*/ 42 h 60"/>
                <a:gd name="T22" fmla="*/ 6 w 61"/>
                <a:gd name="T23" fmla="*/ 47 h 60"/>
                <a:gd name="T24" fmla="*/ 10 w 61"/>
                <a:gd name="T25" fmla="*/ 52 h 60"/>
                <a:gd name="T26" fmla="*/ 14 w 61"/>
                <a:gd name="T27" fmla="*/ 55 h 60"/>
                <a:gd name="T28" fmla="*/ 19 w 61"/>
                <a:gd name="T29" fmla="*/ 58 h 60"/>
                <a:gd name="T30" fmla="*/ 25 w 61"/>
                <a:gd name="T31" fmla="*/ 60 h 60"/>
                <a:gd name="T32" fmla="*/ 30 w 61"/>
                <a:gd name="T33" fmla="*/ 60 h 60"/>
                <a:gd name="T34" fmla="*/ 37 w 61"/>
                <a:gd name="T35" fmla="*/ 60 h 60"/>
                <a:gd name="T36" fmla="*/ 42 w 61"/>
                <a:gd name="T37" fmla="*/ 58 h 60"/>
                <a:gd name="T38" fmla="*/ 47 w 61"/>
                <a:gd name="T39" fmla="*/ 55 h 60"/>
                <a:gd name="T40" fmla="*/ 52 w 61"/>
                <a:gd name="T41" fmla="*/ 52 h 60"/>
                <a:gd name="T42" fmla="*/ 56 w 61"/>
                <a:gd name="T43" fmla="*/ 47 h 60"/>
                <a:gd name="T44" fmla="*/ 58 w 61"/>
                <a:gd name="T45" fmla="*/ 42 h 60"/>
                <a:gd name="T46" fmla="*/ 60 w 61"/>
                <a:gd name="T47" fmla="*/ 37 h 60"/>
                <a:gd name="T48" fmla="*/ 61 w 61"/>
                <a:gd name="T49" fmla="*/ 30 h 60"/>
                <a:gd name="T50" fmla="*/ 60 w 61"/>
                <a:gd name="T51" fmla="*/ 24 h 60"/>
                <a:gd name="T52" fmla="*/ 58 w 61"/>
                <a:gd name="T53" fmla="*/ 19 h 60"/>
                <a:gd name="T54" fmla="*/ 56 w 61"/>
                <a:gd name="T55" fmla="*/ 13 h 60"/>
                <a:gd name="T56" fmla="*/ 52 w 61"/>
                <a:gd name="T57" fmla="*/ 9 h 60"/>
                <a:gd name="T58" fmla="*/ 47 w 61"/>
                <a:gd name="T59" fmla="*/ 6 h 60"/>
                <a:gd name="T60" fmla="*/ 42 w 61"/>
                <a:gd name="T61" fmla="*/ 2 h 60"/>
                <a:gd name="T62" fmla="*/ 37 w 61"/>
                <a:gd name="T63" fmla="*/ 1 h 60"/>
                <a:gd name="T64" fmla="*/ 30 w 61"/>
                <a:gd name="T65" fmla="*/ 0 h 60"/>
                <a:gd name="T66" fmla="*/ 30 w 61"/>
                <a:gd name="T67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61" h="60">
                  <a:moveTo>
                    <a:pt x="30" y="0"/>
                  </a:moveTo>
                  <a:lnTo>
                    <a:pt x="25" y="0"/>
                  </a:lnTo>
                  <a:lnTo>
                    <a:pt x="19" y="2"/>
                  </a:lnTo>
                  <a:lnTo>
                    <a:pt x="14" y="6"/>
                  </a:lnTo>
                  <a:lnTo>
                    <a:pt x="10" y="9"/>
                  </a:lnTo>
                  <a:lnTo>
                    <a:pt x="6" y="13"/>
                  </a:lnTo>
                  <a:lnTo>
                    <a:pt x="3" y="19"/>
                  </a:lnTo>
                  <a:lnTo>
                    <a:pt x="1" y="24"/>
                  </a:lnTo>
                  <a:lnTo>
                    <a:pt x="0" y="30"/>
                  </a:lnTo>
                  <a:lnTo>
                    <a:pt x="1" y="37"/>
                  </a:lnTo>
                  <a:lnTo>
                    <a:pt x="3" y="42"/>
                  </a:lnTo>
                  <a:lnTo>
                    <a:pt x="6" y="47"/>
                  </a:lnTo>
                  <a:lnTo>
                    <a:pt x="10" y="52"/>
                  </a:lnTo>
                  <a:lnTo>
                    <a:pt x="14" y="55"/>
                  </a:lnTo>
                  <a:lnTo>
                    <a:pt x="19" y="58"/>
                  </a:lnTo>
                  <a:lnTo>
                    <a:pt x="25" y="60"/>
                  </a:lnTo>
                  <a:lnTo>
                    <a:pt x="30" y="60"/>
                  </a:lnTo>
                  <a:lnTo>
                    <a:pt x="37" y="60"/>
                  </a:lnTo>
                  <a:lnTo>
                    <a:pt x="42" y="58"/>
                  </a:lnTo>
                  <a:lnTo>
                    <a:pt x="47" y="55"/>
                  </a:lnTo>
                  <a:lnTo>
                    <a:pt x="52" y="52"/>
                  </a:lnTo>
                  <a:lnTo>
                    <a:pt x="56" y="47"/>
                  </a:lnTo>
                  <a:lnTo>
                    <a:pt x="58" y="42"/>
                  </a:lnTo>
                  <a:lnTo>
                    <a:pt x="60" y="37"/>
                  </a:lnTo>
                  <a:lnTo>
                    <a:pt x="61" y="30"/>
                  </a:lnTo>
                  <a:lnTo>
                    <a:pt x="60" y="24"/>
                  </a:lnTo>
                  <a:lnTo>
                    <a:pt x="58" y="19"/>
                  </a:lnTo>
                  <a:lnTo>
                    <a:pt x="56" y="13"/>
                  </a:lnTo>
                  <a:lnTo>
                    <a:pt x="52" y="9"/>
                  </a:lnTo>
                  <a:lnTo>
                    <a:pt x="47" y="6"/>
                  </a:lnTo>
                  <a:lnTo>
                    <a:pt x="42" y="2"/>
                  </a:lnTo>
                  <a:lnTo>
                    <a:pt x="37" y="1"/>
                  </a:lnTo>
                  <a:lnTo>
                    <a:pt x="30" y="0"/>
                  </a:lnTo>
                  <a:lnTo>
                    <a:pt x="3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27D96532-8BC1-4DC3-8ED0-2FC35D5D6693}"/>
              </a:ext>
            </a:extLst>
          </p:cNvPr>
          <p:cNvGrpSpPr/>
          <p:nvPr/>
        </p:nvGrpSpPr>
        <p:grpSpPr>
          <a:xfrm>
            <a:off x="6116931" y="1751369"/>
            <a:ext cx="131684" cy="172715"/>
            <a:chOff x="3784600" y="2508250"/>
            <a:chExt cx="219075" cy="287338"/>
          </a:xfrm>
          <a:solidFill>
            <a:schemeClr val="bg1"/>
          </a:solidFill>
        </p:grpSpPr>
        <p:sp>
          <p:nvSpPr>
            <p:cNvPr id="31" name="Freeform 31">
              <a:extLst>
                <a:ext uri="{FF2B5EF4-FFF2-40B4-BE49-F238E27FC236}">
                  <a16:creationId xmlns:a16="http://schemas.microsoft.com/office/drawing/2014/main" id="{70518687-475D-4FFB-978A-367476F1D19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784600" y="2508250"/>
              <a:ext cx="219075" cy="287338"/>
            </a:xfrm>
            <a:custGeom>
              <a:avLst/>
              <a:gdLst>
                <a:gd name="T0" fmla="*/ 30 w 692"/>
                <a:gd name="T1" fmla="*/ 874 h 904"/>
                <a:gd name="T2" fmla="*/ 75 w 692"/>
                <a:gd name="T3" fmla="*/ 512 h 904"/>
                <a:gd name="T4" fmla="*/ 80 w 692"/>
                <a:gd name="T5" fmla="*/ 511 h 904"/>
                <a:gd name="T6" fmla="*/ 86 w 692"/>
                <a:gd name="T7" fmla="*/ 508 h 904"/>
                <a:gd name="T8" fmla="*/ 89 w 692"/>
                <a:gd name="T9" fmla="*/ 502 h 904"/>
                <a:gd name="T10" fmla="*/ 90 w 692"/>
                <a:gd name="T11" fmla="*/ 497 h 904"/>
                <a:gd name="T12" fmla="*/ 89 w 692"/>
                <a:gd name="T13" fmla="*/ 344 h 904"/>
                <a:gd name="T14" fmla="*/ 87 w 692"/>
                <a:gd name="T15" fmla="*/ 338 h 904"/>
                <a:gd name="T16" fmla="*/ 83 w 692"/>
                <a:gd name="T17" fmla="*/ 334 h 904"/>
                <a:gd name="T18" fmla="*/ 78 w 692"/>
                <a:gd name="T19" fmla="*/ 332 h 904"/>
                <a:gd name="T20" fmla="*/ 30 w 692"/>
                <a:gd name="T21" fmla="*/ 331 h 904"/>
                <a:gd name="T22" fmla="*/ 475 w 692"/>
                <a:gd name="T23" fmla="*/ 30 h 904"/>
                <a:gd name="T24" fmla="*/ 662 w 692"/>
                <a:gd name="T25" fmla="*/ 874 h 904"/>
                <a:gd name="T26" fmla="*/ 492 w 692"/>
                <a:gd name="T27" fmla="*/ 5 h 904"/>
                <a:gd name="T28" fmla="*/ 487 w 692"/>
                <a:gd name="T29" fmla="*/ 2 h 904"/>
                <a:gd name="T30" fmla="*/ 481 w 692"/>
                <a:gd name="T31" fmla="*/ 0 h 904"/>
                <a:gd name="T32" fmla="*/ 12 w 692"/>
                <a:gd name="T33" fmla="*/ 0 h 904"/>
                <a:gd name="T34" fmla="*/ 6 w 692"/>
                <a:gd name="T35" fmla="*/ 3 h 904"/>
                <a:gd name="T36" fmla="*/ 2 w 692"/>
                <a:gd name="T37" fmla="*/ 7 h 904"/>
                <a:gd name="T38" fmla="*/ 0 w 692"/>
                <a:gd name="T39" fmla="*/ 12 h 904"/>
                <a:gd name="T40" fmla="*/ 0 w 692"/>
                <a:gd name="T41" fmla="*/ 346 h 904"/>
                <a:gd name="T42" fmla="*/ 1 w 692"/>
                <a:gd name="T43" fmla="*/ 352 h 904"/>
                <a:gd name="T44" fmla="*/ 4 w 692"/>
                <a:gd name="T45" fmla="*/ 357 h 904"/>
                <a:gd name="T46" fmla="*/ 8 w 692"/>
                <a:gd name="T47" fmla="*/ 360 h 904"/>
                <a:gd name="T48" fmla="*/ 15 w 692"/>
                <a:gd name="T49" fmla="*/ 361 h 904"/>
                <a:gd name="T50" fmla="*/ 60 w 692"/>
                <a:gd name="T51" fmla="*/ 482 h 904"/>
                <a:gd name="T52" fmla="*/ 12 w 692"/>
                <a:gd name="T53" fmla="*/ 482 h 904"/>
                <a:gd name="T54" fmla="*/ 6 w 692"/>
                <a:gd name="T55" fmla="*/ 484 h 904"/>
                <a:gd name="T56" fmla="*/ 2 w 692"/>
                <a:gd name="T57" fmla="*/ 488 h 904"/>
                <a:gd name="T58" fmla="*/ 0 w 692"/>
                <a:gd name="T59" fmla="*/ 494 h 904"/>
                <a:gd name="T60" fmla="*/ 0 w 692"/>
                <a:gd name="T61" fmla="*/ 889 h 904"/>
                <a:gd name="T62" fmla="*/ 1 w 692"/>
                <a:gd name="T63" fmla="*/ 894 h 904"/>
                <a:gd name="T64" fmla="*/ 4 w 692"/>
                <a:gd name="T65" fmla="*/ 899 h 904"/>
                <a:gd name="T66" fmla="*/ 8 w 692"/>
                <a:gd name="T67" fmla="*/ 902 h 904"/>
                <a:gd name="T68" fmla="*/ 15 w 692"/>
                <a:gd name="T69" fmla="*/ 904 h 904"/>
                <a:gd name="T70" fmla="*/ 680 w 692"/>
                <a:gd name="T71" fmla="*/ 902 h 904"/>
                <a:gd name="T72" fmla="*/ 685 w 692"/>
                <a:gd name="T73" fmla="*/ 900 h 904"/>
                <a:gd name="T74" fmla="*/ 689 w 692"/>
                <a:gd name="T75" fmla="*/ 897 h 904"/>
                <a:gd name="T76" fmla="*/ 692 w 692"/>
                <a:gd name="T77" fmla="*/ 892 h 904"/>
                <a:gd name="T78" fmla="*/ 692 w 692"/>
                <a:gd name="T79" fmla="*/ 211 h 904"/>
                <a:gd name="T80" fmla="*/ 690 w 692"/>
                <a:gd name="T81" fmla="*/ 205 h 904"/>
                <a:gd name="T82" fmla="*/ 687 w 692"/>
                <a:gd name="T83" fmla="*/ 200 h 9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692" h="904">
                  <a:moveTo>
                    <a:pt x="662" y="874"/>
                  </a:moveTo>
                  <a:lnTo>
                    <a:pt x="30" y="874"/>
                  </a:lnTo>
                  <a:lnTo>
                    <a:pt x="30" y="512"/>
                  </a:lnTo>
                  <a:lnTo>
                    <a:pt x="75" y="512"/>
                  </a:lnTo>
                  <a:lnTo>
                    <a:pt x="78" y="511"/>
                  </a:lnTo>
                  <a:lnTo>
                    <a:pt x="80" y="511"/>
                  </a:lnTo>
                  <a:lnTo>
                    <a:pt x="83" y="509"/>
                  </a:lnTo>
                  <a:lnTo>
                    <a:pt x="86" y="508"/>
                  </a:lnTo>
                  <a:lnTo>
                    <a:pt x="87" y="506"/>
                  </a:lnTo>
                  <a:lnTo>
                    <a:pt x="89" y="502"/>
                  </a:lnTo>
                  <a:lnTo>
                    <a:pt x="89" y="500"/>
                  </a:lnTo>
                  <a:lnTo>
                    <a:pt x="90" y="497"/>
                  </a:lnTo>
                  <a:lnTo>
                    <a:pt x="90" y="346"/>
                  </a:lnTo>
                  <a:lnTo>
                    <a:pt x="89" y="344"/>
                  </a:lnTo>
                  <a:lnTo>
                    <a:pt x="89" y="340"/>
                  </a:lnTo>
                  <a:lnTo>
                    <a:pt x="87" y="338"/>
                  </a:lnTo>
                  <a:lnTo>
                    <a:pt x="86" y="336"/>
                  </a:lnTo>
                  <a:lnTo>
                    <a:pt x="83" y="334"/>
                  </a:lnTo>
                  <a:lnTo>
                    <a:pt x="80" y="333"/>
                  </a:lnTo>
                  <a:lnTo>
                    <a:pt x="78" y="332"/>
                  </a:lnTo>
                  <a:lnTo>
                    <a:pt x="75" y="331"/>
                  </a:lnTo>
                  <a:lnTo>
                    <a:pt x="30" y="331"/>
                  </a:lnTo>
                  <a:lnTo>
                    <a:pt x="30" y="30"/>
                  </a:lnTo>
                  <a:lnTo>
                    <a:pt x="475" y="30"/>
                  </a:lnTo>
                  <a:lnTo>
                    <a:pt x="662" y="217"/>
                  </a:lnTo>
                  <a:lnTo>
                    <a:pt x="662" y="874"/>
                  </a:lnTo>
                  <a:close/>
                  <a:moveTo>
                    <a:pt x="687" y="200"/>
                  </a:moveTo>
                  <a:lnTo>
                    <a:pt x="492" y="5"/>
                  </a:lnTo>
                  <a:lnTo>
                    <a:pt x="489" y="3"/>
                  </a:lnTo>
                  <a:lnTo>
                    <a:pt x="487" y="2"/>
                  </a:lnTo>
                  <a:lnTo>
                    <a:pt x="484" y="0"/>
                  </a:lnTo>
                  <a:lnTo>
                    <a:pt x="481" y="0"/>
                  </a:lnTo>
                  <a:lnTo>
                    <a:pt x="15" y="0"/>
                  </a:lnTo>
                  <a:lnTo>
                    <a:pt x="12" y="0"/>
                  </a:lnTo>
                  <a:lnTo>
                    <a:pt x="8" y="2"/>
                  </a:lnTo>
                  <a:lnTo>
                    <a:pt x="6" y="3"/>
                  </a:lnTo>
                  <a:lnTo>
                    <a:pt x="4" y="5"/>
                  </a:lnTo>
                  <a:lnTo>
                    <a:pt x="2" y="7"/>
                  </a:lnTo>
                  <a:lnTo>
                    <a:pt x="1" y="9"/>
                  </a:lnTo>
                  <a:lnTo>
                    <a:pt x="0" y="12"/>
                  </a:lnTo>
                  <a:lnTo>
                    <a:pt x="0" y="15"/>
                  </a:lnTo>
                  <a:lnTo>
                    <a:pt x="0" y="346"/>
                  </a:lnTo>
                  <a:lnTo>
                    <a:pt x="0" y="349"/>
                  </a:lnTo>
                  <a:lnTo>
                    <a:pt x="1" y="352"/>
                  </a:lnTo>
                  <a:lnTo>
                    <a:pt x="2" y="354"/>
                  </a:lnTo>
                  <a:lnTo>
                    <a:pt x="4" y="357"/>
                  </a:lnTo>
                  <a:lnTo>
                    <a:pt x="6" y="359"/>
                  </a:lnTo>
                  <a:lnTo>
                    <a:pt x="8" y="360"/>
                  </a:lnTo>
                  <a:lnTo>
                    <a:pt x="12" y="361"/>
                  </a:lnTo>
                  <a:lnTo>
                    <a:pt x="15" y="361"/>
                  </a:lnTo>
                  <a:lnTo>
                    <a:pt x="60" y="361"/>
                  </a:lnTo>
                  <a:lnTo>
                    <a:pt x="60" y="482"/>
                  </a:lnTo>
                  <a:lnTo>
                    <a:pt x="15" y="482"/>
                  </a:lnTo>
                  <a:lnTo>
                    <a:pt x="12" y="482"/>
                  </a:lnTo>
                  <a:lnTo>
                    <a:pt x="8" y="483"/>
                  </a:lnTo>
                  <a:lnTo>
                    <a:pt x="6" y="484"/>
                  </a:lnTo>
                  <a:lnTo>
                    <a:pt x="4" y="486"/>
                  </a:lnTo>
                  <a:lnTo>
                    <a:pt x="2" y="488"/>
                  </a:lnTo>
                  <a:lnTo>
                    <a:pt x="1" y="491"/>
                  </a:lnTo>
                  <a:lnTo>
                    <a:pt x="0" y="494"/>
                  </a:lnTo>
                  <a:lnTo>
                    <a:pt x="0" y="497"/>
                  </a:lnTo>
                  <a:lnTo>
                    <a:pt x="0" y="889"/>
                  </a:lnTo>
                  <a:lnTo>
                    <a:pt x="0" y="891"/>
                  </a:lnTo>
                  <a:lnTo>
                    <a:pt x="1" y="894"/>
                  </a:lnTo>
                  <a:lnTo>
                    <a:pt x="2" y="897"/>
                  </a:lnTo>
                  <a:lnTo>
                    <a:pt x="4" y="899"/>
                  </a:lnTo>
                  <a:lnTo>
                    <a:pt x="6" y="900"/>
                  </a:lnTo>
                  <a:lnTo>
                    <a:pt x="8" y="902"/>
                  </a:lnTo>
                  <a:lnTo>
                    <a:pt x="12" y="902"/>
                  </a:lnTo>
                  <a:lnTo>
                    <a:pt x="15" y="904"/>
                  </a:lnTo>
                  <a:lnTo>
                    <a:pt x="677" y="904"/>
                  </a:lnTo>
                  <a:lnTo>
                    <a:pt x="680" y="902"/>
                  </a:lnTo>
                  <a:lnTo>
                    <a:pt x="683" y="902"/>
                  </a:lnTo>
                  <a:lnTo>
                    <a:pt x="685" y="900"/>
                  </a:lnTo>
                  <a:lnTo>
                    <a:pt x="687" y="899"/>
                  </a:lnTo>
                  <a:lnTo>
                    <a:pt x="689" y="897"/>
                  </a:lnTo>
                  <a:lnTo>
                    <a:pt x="690" y="894"/>
                  </a:lnTo>
                  <a:lnTo>
                    <a:pt x="692" y="892"/>
                  </a:lnTo>
                  <a:lnTo>
                    <a:pt x="692" y="889"/>
                  </a:lnTo>
                  <a:lnTo>
                    <a:pt x="692" y="211"/>
                  </a:lnTo>
                  <a:lnTo>
                    <a:pt x="692" y="207"/>
                  </a:lnTo>
                  <a:lnTo>
                    <a:pt x="690" y="205"/>
                  </a:lnTo>
                  <a:lnTo>
                    <a:pt x="689" y="202"/>
                  </a:lnTo>
                  <a:lnTo>
                    <a:pt x="687" y="2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2" name="Freeform 32">
              <a:extLst>
                <a:ext uri="{FF2B5EF4-FFF2-40B4-BE49-F238E27FC236}">
                  <a16:creationId xmlns:a16="http://schemas.microsoft.com/office/drawing/2014/main" id="{C387781C-476D-4F25-85D2-A6F813601B8F}"/>
                </a:ext>
              </a:extLst>
            </p:cNvPr>
            <p:cNvSpPr>
              <a:spLocks/>
            </p:cNvSpPr>
            <p:nvPr/>
          </p:nvSpPr>
          <p:spPr bwMode="auto">
            <a:xfrm>
              <a:off x="3832225" y="2546350"/>
              <a:ext cx="9525" cy="66675"/>
            </a:xfrm>
            <a:custGeom>
              <a:avLst/>
              <a:gdLst>
                <a:gd name="T0" fmla="*/ 15 w 30"/>
                <a:gd name="T1" fmla="*/ 0 h 210"/>
                <a:gd name="T2" fmla="*/ 12 w 30"/>
                <a:gd name="T3" fmla="*/ 0 h 210"/>
                <a:gd name="T4" fmla="*/ 9 w 30"/>
                <a:gd name="T5" fmla="*/ 1 h 210"/>
                <a:gd name="T6" fmla="*/ 6 w 30"/>
                <a:gd name="T7" fmla="*/ 2 h 210"/>
                <a:gd name="T8" fmla="*/ 4 w 30"/>
                <a:gd name="T9" fmla="*/ 4 h 210"/>
                <a:gd name="T10" fmla="*/ 2 w 30"/>
                <a:gd name="T11" fmla="*/ 6 h 210"/>
                <a:gd name="T12" fmla="*/ 1 w 30"/>
                <a:gd name="T13" fmla="*/ 9 h 210"/>
                <a:gd name="T14" fmla="*/ 0 w 30"/>
                <a:gd name="T15" fmla="*/ 11 h 210"/>
                <a:gd name="T16" fmla="*/ 0 w 30"/>
                <a:gd name="T17" fmla="*/ 15 h 210"/>
                <a:gd name="T18" fmla="*/ 0 w 30"/>
                <a:gd name="T19" fmla="*/ 195 h 210"/>
                <a:gd name="T20" fmla="*/ 0 w 30"/>
                <a:gd name="T21" fmla="*/ 198 h 210"/>
                <a:gd name="T22" fmla="*/ 1 w 30"/>
                <a:gd name="T23" fmla="*/ 201 h 210"/>
                <a:gd name="T24" fmla="*/ 2 w 30"/>
                <a:gd name="T25" fmla="*/ 203 h 210"/>
                <a:gd name="T26" fmla="*/ 4 w 30"/>
                <a:gd name="T27" fmla="*/ 206 h 210"/>
                <a:gd name="T28" fmla="*/ 6 w 30"/>
                <a:gd name="T29" fmla="*/ 208 h 210"/>
                <a:gd name="T30" fmla="*/ 9 w 30"/>
                <a:gd name="T31" fmla="*/ 209 h 210"/>
                <a:gd name="T32" fmla="*/ 12 w 30"/>
                <a:gd name="T33" fmla="*/ 210 h 210"/>
                <a:gd name="T34" fmla="*/ 15 w 30"/>
                <a:gd name="T35" fmla="*/ 210 h 210"/>
                <a:gd name="T36" fmla="*/ 18 w 30"/>
                <a:gd name="T37" fmla="*/ 210 h 210"/>
                <a:gd name="T38" fmla="*/ 20 w 30"/>
                <a:gd name="T39" fmla="*/ 209 h 210"/>
                <a:gd name="T40" fmla="*/ 24 w 30"/>
                <a:gd name="T41" fmla="*/ 208 h 210"/>
                <a:gd name="T42" fmla="*/ 26 w 30"/>
                <a:gd name="T43" fmla="*/ 206 h 210"/>
                <a:gd name="T44" fmla="*/ 28 w 30"/>
                <a:gd name="T45" fmla="*/ 203 h 210"/>
                <a:gd name="T46" fmla="*/ 29 w 30"/>
                <a:gd name="T47" fmla="*/ 201 h 210"/>
                <a:gd name="T48" fmla="*/ 30 w 30"/>
                <a:gd name="T49" fmla="*/ 198 h 210"/>
                <a:gd name="T50" fmla="*/ 30 w 30"/>
                <a:gd name="T51" fmla="*/ 195 h 210"/>
                <a:gd name="T52" fmla="*/ 30 w 30"/>
                <a:gd name="T53" fmla="*/ 15 h 210"/>
                <a:gd name="T54" fmla="*/ 30 w 30"/>
                <a:gd name="T55" fmla="*/ 11 h 210"/>
                <a:gd name="T56" fmla="*/ 29 w 30"/>
                <a:gd name="T57" fmla="*/ 8 h 210"/>
                <a:gd name="T58" fmla="*/ 28 w 30"/>
                <a:gd name="T59" fmla="*/ 6 h 210"/>
                <a:gd name="T60" fmla="*/ 26 w 30"/>
                <a:gd name="T61" fmla="*/ 4 h 210"/>
                <a:gd name="T62" fmla="*/ 24 w 30"/>
                <a:gd name="T63" fmla="*/ 2 h 210"/>
                <a:gd name="T64" fmla="*/ 20 w 30"/>
                <a:gd name="T65" fmla="*/ 1 h 210"/>
                <a:gd name="T66" fmla="*/ 18 w 30"/>
                <a:gd name="T67" fmla="*/ 0 h 210"/>
                <a:gd name="T68" fmla="*/ 15 w 30"/>
                <a:gd name="T69" fmla="*/ 0 h 210"/>
                <a:gd name="T70" fmla="*/ 15 w 30"/>
                <a:gd name="T71" fmla="*/ 0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30" h="210">
                  <a:moveTo>
                    <a:pt x="15" y="0"/>
                  </a:moveTo>
                  <a:lnTo>
                    <a:pt x="12" y="0"/>
                  </a:lnTo>
                  <a:lnTo>
                    <a:pt x="9" y="1"/>
                  </a:lnTo>
                  <a:lnTo>
                    <a:pt x="6" y="2"/>
                  </a:lnTo>
                  <a:lnTo>
                    <a:pt x="4" y="4"/>
                  </a:lnTo>
                  <a:lnTo>
                    <a:pt x="2" y="6"/>
                  </a:lnTo>
                  <a:lnTo>
                    <a:pt x="1" y="9"/>
                  </a:lnTo>
                  <a:lnTo>
                    <a:pt x="0" y="11"/>
                  </a:lnTo>
                  <a:lnTo>
                    <a:pt x="0" y="15"/>
                  </a:lnTo>
                  <a:lnTo>
                    <a:pt x="0" y="195"/>
                  </a:lnTo>
                  <a:lnTo>
                    <a:pt x="0" y="198"/>
                  </a:lnTo>
                  <a:lnTo>
                    <a:pt x="1" y="201"/>
                  </a:lnTo>
                  <a:lnTo>
                    <a:pt x="2" y="203"/>
                  </a:lnTo>
                  <a:lnTo>
                    <a:pt x="4" y="206"/>
                  </a:lnTo>
                  <a:lnTo>
                    <a:pt x="6" y="208"/>
                  </a:lnTo>
                  <a:lnTo>
                    <a:pt x="9" y="209"/>
                  </a:lnTo>
                  <a:lnTo>
                    <a:pt x="12" y="210"/>
                  </a:lnTo>
                  <a:lnTo>
                    <a:pt x="15" y="210"/>
                  </a:lnTo>
                  <a:lnTo>
                    <a:pt x="18" y="210"/>
                  </a:lnTo>
                  <a:lnTo>
                    <a:pt x="20" y="209"/>
                  </a:lnTo>
                  <a:lnTo>
                    <a:pt x="24" y="208"/>
                  </a:lnTo>
                  <a:lnTo>
                    <a:pt x="26" y="206"/>
                  </a:lnTo>
                  <a:lnTo>
                    <a:pt x="28" y="203"/>
                  </a:lnTo>
                  <a:lnTo>
                    <a:pt x="29" y="201"/>
                  </a:lnTo>
                  <a:lnTo>
                    <a:pt x="30" y="198"/>
                  </a:lnTo>
                  <a:lnTo>
                    <a:pt x="30" y="195"/>
                  </a:lnTo>
                  <a:lnTo>
                    <a:pt x="30" y="15"/>
                  </a:lnTo>
                  <a:lnTo>
                    <a:pt x="30" y="11"/>
                  </a:lnTo>
                  <a:lnTo>
                    <a:pt x="29" y="8"/>
                  </a:lnTo>
                  <a:lnTo>
                    <a:pt x="28" y="6"/>
                  </a:lnTo>
                  <a:lnTo>
                    <a:pt x="26" y="4"/>
                  </a:lnTo>
                  <a:lnTo>
                    <a:pt x="24" y="2"/>
                  </a:lnTo>
                  <a:lnTo>
                    <a:pt x="20" y="1"/>
                  </a:lnTo>
                  <a:lnTo>
                    <a:pt x="18" y="0"/>
                  </a:lnTo>
                  <a:lnTo>
                    <a:pt x="15" y="0"/>
                  </a:lnTo>
                  <a:lnTo>
                    <a:pt x="1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3" name="Freeform 33">
              <a:extLst>
                <a:ext uri="{FF2B5EF4-FFF2-40B4-BE49-F238E27FC236}">
                  <a16:creationId xmlns:a16="http://schemas.microsoft.com/office/drawing/2014/main" id="{FF94D14D-555C-4856-84A8-57492219D348}"/>
                </a:ext>
              </a:extLst>
            </p:cNvPr>
            <p:cNvSpPr>
              <a:spLocks/>
            </p:cNvSpPr>
            <p:nvPr/>
          </p:nvSpPr>
          <p:spPr bwMode="auto">
            <a:xfrm>
              <a:off x="3870325" y="2546350"/>
              <a:ext cx="9525" cy="66675"/>
            </a:xfrm>
            <a:custGeom>
              <a:avLst/>
              <a:gdLst>
                <a:gd name="T0" fmla="*/ 15 w 30"/>
                <a:gd name="T1" fmla="*/ 210 h 210"/>
                <a:gd name="T2" fmla="*/ 18 w 30"/>
                <a:gd name="T3" fmla="*/ 210 h 210"/>
                <a:gd name="T4" fmla="*/ 22 w 30"/>
                <a:gd name="T5" fmla="*/ 209 h 210"/>
                <a:gd name="T6" fmla="*/ 24 w 30"/>
                <a:gd name="T7" fmla="*/ 208 h 210"/>
                <a:gd name="T8" fmla="*/ 26 w 30"/>
                <a:gd name="T9" fmla="*/ 206 h 210"/>
                <a:gd name="T10" fmla="*/ 28 w 30"/>
                <a:gd name="T11" fmla="*/ 203 h 210"/>
                <a:gd name="T12" fmla="*/ 29 w 30"/>
                <a:gd name="T13" fmla="*/ 201 h 210"/>
                <a:gd name="T14" fmla="*/ 30 w 30"/>
                <a:gd name="T15" fmla="*/ 198 h 210"/>
                <a:gd name="T16" fmla="*/ 30 w 30"/>
                <a:gd name="T17" fmla="*/ 195 h 210"/>
                <a:gd name="T18" fmla="*/ 30 w 30"/>
                <a:gd name="T19" fmla="*/ 15 h 210"/>
                <a:gd name="T20" fmla="*/ 30 w 30"/>
                <a:gd name="T21" fmla="*/ 11 h 210"/>
                <a:gd name="T22" fmla="*/ 29 w 30"/>
                <a:gd name="T23" fmla="*/ 8 h 210"/>
                <a:gd name="T24" fmla="*/ 28 w 30"/>
                <a:gd name="T25" fmla="*/ 6 h 210"/>
                <a:gd name="T26" fmla="*/ 26 w 30"/>
                <a:gd name="T27" fmla="*/ 4 h 210"/>
                <a:gd name="T28" fmla="*/ 24 w 30"/>
                <a:gd name="T29" fmla="*/ 2 h 210"/>
                <a:gd name="T30" fmla="*/ 22 w 30"/>
                <a:gd name="T31" fmla="*/ 1 h 210"/>
                <a:gd name="T32" fmla="*/ 18 w 30"/>
                <a:gd name="T33" fmla="*/ 0 h 210"/>
                <a:gd name="T34" fmla="*/ 15 w 30"/>
                <a:gd name="T35" fmla="*/ 0 h 210"/>
                <a:gd name="T36" fmla="*/ 12 w 30"/>
                <a:gd name="T37" fmla="*/ 0 h 210"/>
                <a:gd name="T38" fmla="*/ 10 w 30"/>
                <a:gd name="T39" fmla="*/ 1 h 210"/>
                <a:gd name="T40" fmla="*/ 7 w 30"/>
                <a:gd name="T41" fmla="*/ 2 h 210"/>
                <a:gd name="T42" fmla="*/ 4 w 30"/>
                <a:gd name="T43" fmla="*/ 4 h 210"/>
                <a:gd name="T44" fmla="*/ 3 w 30"/>
                <a:gd name="T45" fmla="*/ 6 h 210"/>
                <a:gd name="T46" fmla="*/ 1 w 30"/>
                <a:gd name="T47" fmla="*/ 9 h 210"/>
                <a:gd name="T48" fmla="*/ 0 w 30"/>
                <a:gd name="T49" fmla="*/ 11 h 210"/>
                <a:gd name="T50" fmla="*/ 0 w 30"/>
                <a:gd name="T51" fmla="*/ 15 h 210"/>
                <a:gd name="T52" fmla="*/ 0 w 30"/>
                <a:gd name="T53" fmla="*/ 195 h 210"/>
                <a:gd name="T54" fmla="*/ 0 w 30"/>
                <a:gd name="T55" fmla="*/ 198 h 210"/>
                <a:gd name="T56" fmla="*/ 1 w 30"/>
                <a:gd name="T57" fmla="*/ 201 h 210"/>
                <a:gd name="T58" fmla="*/ 3 w 30"/>
                <a:gd name="T59" fmla="*/ 203 h 210"/>
                <a:gd name="T60" fmla="*/ 4 w 30"/>
                <a:gd name="T61" fmla="*/ 206 h 210"/>
                <a:gd name="T62" fmla="*/ 7 w 30"/>
                <a:gd name="T63" fmla="*/ 208 h 210"/>
                <a:gd name="T64" fmla="*/ 10 w 30"/>
                <a:gd name="T65" fmla="*/ 209 h 210"/>
                <a:gd name="T66" fmla="*/ 12 w 30"/>
                <a:gd name="T67" fmla="*/ 210 h 210"/>
                <a:gd name="T68" fmla="*/ 15 w 30"/>
                <a:gd name="T69" fmla="*/ 210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30" h="210">
                  <a:moveTo>
                    <a:pt x="15" y="210"/>
                  </a:moveTo>
                  <a:lnTo>
                    <a:pt x="18" y="210"/>
                  </a:lnTo>
                  <a:lnTo>
                    <a:pt x="22" y="209"/>
                  </a:lnTo>
                  <a:lnTo>
                    <a:pt x="24" y="208"/>
                  </a:lnTo>
                  <a:lnTo>
                    <a:pt x="26" y="206"/>
                  </a:lnTo>
                  <a:lnTo>
                    <a:pt x="28" y="203"/>
                  </a:lnTo>
                  <a:lnTo>
                    <a:pt x="29" y="201"/>
                  </a:lnTo>
                  <a:lnTo>
                    <a:pt x="30" y="198"/>
                  </a:lnTo>
                  <a:lnTo>
                    <a:pt x="30" y="195"/>
                  </a:lnTo>
                  <a:lnTo>
                    <a:pt x="30" y="15"/>
                  </a:lnTo>
                  <a:lnTo>
                    <a:pt x="30" y="11"/>
                  </a:lnTo>
                  <a:lnTo>
                    <a:pt x="29" y="8"/>
                  </a:lnTo>
                  <a:lnTo>
                    <a:pt x="28" y="6"/>
                  </a:lnTo>
                  <a:lnTo>
                    <a:pt x="26" y="4"/>
                  </a:lnTo>
                  <a:lnTo>
                    <a:pt x="24" y="2"/>
                  </a:lnTo>
                  <a:lnTo>
                    <a:pt x="22" y="1"/>
                  </a:lnTo>
                  <a:lnTo>
                    <a:pt x="18" y="0"/>
                  </a:lnTo>
                  <a:lnTo>
                    <a:pt x="15" y="0"/>
                  </a:lnTo>
                  <a:lnTo>
                    <a:pt x="12" y="0"/>
                  </a:lnTo>
                  <a:lnTo>
                    <a:pt x="10" y="1"/>
                  </a:lnTo>
                  <a:lnTo>
                    <a:pt x="7" y="2"/>
                  </a:lnTo>
                  <a:lnTo>
                    <a:pt x="4" y="4"/>
                  </a:lnTo>
                  <a:lnTo>
                    <a:pt x="3" y="6"/>
                  </a:lnTo>
                  <a:lnTo>
                    <a:pt x="1" y="9"/>
                  </a:lnTo>
                  <a:lnTo>
                    <a:pt x="0" y="11"/>
                  </a:lnTo>
                  <a:lnTo>
                    <a:pt x="0" y="15"/>
                  </a:lnTo>
                  <a:lnTo>
                    <a:pt x="0" y="195"/>
                  </a:lnTo>
                  <a:lnTo>
                    <a:pt x="0" y="198"/>
                  </a:lnTo>
                  <a:lnTo>
                    <a:pt x="1" y="201"/>
                  </a:lnTo>
                  <a:lnTo>
                    <a:pt x="3" y="203"/>
                  </a:lnTo>
                  <a:lnTo>
                    <a:pt x="4" y="206"/>
                  </a:lnTo>
                  <a:lnTo>
                    <a:pt x="7" y="208"/>
                  </a:lnTo>
                  <a:lnTo>
                    <a:pt x="10" y="209"/>
                  </a:lnTo>
                  <a:lnTo>
                    <a:pt x="12" y="210"/>
                  </a:lnTo>
                  <a:lnTo>
                    <a:pt x="15" y="21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4" name="Freeform 34">
              <a:extLst>
                <a:ext uri="{FF2B5EF4-FFF2-40B4-BE49-F238E27FC236}">
                  <a16:creationId xmlns:a16="http://schemas.microsoft.com/office/drawing/2014/main" id="{5D6E6286-1DAA-4A0C-8A50-F89B71CDA14E}"/>
                </a:ext>
              </a:extLst>
            </p:cNvPr>
            <p:cNvSpPr>
              <a:spLocks/>
            </p:cNvSpPr>
            <p:nvPr/>
          </p:nvSpPr>
          <p:spPr bwMode="auto">
            <a:xfrm>
              <a:off x="3908425" y="2546350"/>
              <a:ext cx="9525" cy="66675"/>
            </a:xfrm>
            <a:custGeom>
              <a:avLst/>
              <a:gdLst>
                <a:gd name="T0" fmla="*/ 15 w 31"/>
                <a:gd name="T1" fmla="*/ 210 h 210"/>
                <a:gd name="T2" fmla="*/ 18 w 31"/>
                <a:gd name="T3" fmla="*/ 210 h 210"/>
                <a:gd name="T4" fmla="*/ 22 w 31"/>
                <a:gd name="T5" fmla="*/ 209 h 210"/>
                <a:gd name="T6" fmla="*/ 24 w 31"/>
                <a:gd name="T7" fmla="*/ 208 h 210"/>
                <a:gd name="T8" fmla="*/ 26 w 31"/>
                <a:gd name="T9" fmla="*/ 206 h 210"/>
                <a:gd name="T10" fmla="*/ 28 w 31"/>
                <a:gd name="T11" fmla="*/ 203 h 210"/>
                <a:gd name="T12" fmla="*/ 29 w 31"/>
                <a:gd name="T13" fmla="*/ 201 h 210"/>
                <a:gd name="T14" fmla="*/ 30 w 31"/>
                <a:gd name="T15" fmla="*/ 198 h 210"/>
                <a:gd name="T16" fmla="*/ 31 w 31"/>
                <a:gd name="T17" fmla="*/ 195 h 210"/>
                <a:gd name="T18" fmla="*/ 31 w 31"/>
                <a:gd name="T19" fmla="*/ 15 h 210"/>
                <a:gd name="T20" fmla="*/ 30 w 31"/>
                <a:gd name="T21" fmla="*/ 11 h 210"/>
                <a:gd name="T22" fmla="*/ 29 w 31"/>
                <a:gd name="T23" fmla="*/ 8 h 210"/>
                <a:gd name="T24" fmla="*/ 28 w 31"/>
                <a:gd name="T25" fmla="*/ 6 h 210"/>
                <a:gd name="T26" fmla="*/ 26 w 31"/>
                <a:gd name="T27" fmla="*/ 4 h 210"/>
                <a:gd name="T28" fmla="*/ 24 w 31"/>
                <a:gd name="T29" fmla="*/ 2 h 210"/>
                <a:gd name="T30" fmla="*/ 22 w 31"/>
                <a:gd name="T31" fmla="*/ 1 h 210"/>
                <a:gd name="T32" fmla="*/ 18 w 31"/>
                <a:gd name="T33" fmla="*/ 0 h 210"/>
                <a:gd name="T34" fmla="*/ 15 w 31"/>
                <a:gd name="T35" fmla="*/ 0 h 210"/>
                <a:gd name="T36" fmla="*/ 13 w 31"/>
                <a:gd name="T37" fmla="*/ 0 h 210"/>
                <a:gd name="T38" fmla="*/ 10 w 31"/>
                <a:gd name="T39" fmla="*/ 1 h 210"/>
                <a:gd name="T40" fmla="*/ 8 w 31"/>
                <a:gd name="T41" fmla="*/ 2 h 210"/>
                <a:gd name="T42" fmla="*/ 6 w 31"/>
                <a:gd name="T43" fmla="*/ 4 h 210"/>
                <a:gd name="T44" fmla="*/ 3 w 31"/>
                <a:gd name="T45" fmla="*/ 6 h 210"/>
                <a:gd name="T46" fmla="*/ 2 w 31"/>
                <a:gd name="T47" fmla="*/ 9 h 210"/>
                <a:gd name="T48" fmla="*/ 1 w 31"/>
                <a:gd name="T49" fmla="*/ 11 h 210"/>
                <a:gd name="T50" fmla="*/ 0 w 31"/>
                <a:gd name="T51" fmla="*/ 15 h 210"/>
                <a:gd name="T52" fmla="*/ 0 w 31"/>
                <a:gd name="T53" fmla="*/ 195 h 210"/>
                <a:gd name="T54" fmla="*/ 1 w 31"/>
                <a:gd name="T55" fmla="*/ 198 h 210"/>
                <a:gd name="T56" fmla="*/ 2 w 31"/>
                <a:gd name="T57" fmla="*/ 201 h 210"/>
                <a:gd name="T58" fmla="*/ 3 w 31"/>
                <a:gd name="T59" fmla="*/ 203 h 210"/>
                <a:gd name="T60" fmla="*/ 6 w 31"/>
                <a:gd name="T61" fmla="*/ 206 h 210"/>
                <a:gd name="T62" fmla="*/ 8 w 31"/>
                <a:gd name="T63" fmla="*/ 208 h 210"/>
                <a:gd name="T64" fmla="*/ 10 w 31"/>
                <a:gd name="T65" fmla="*/ 209 h 210"/>
                <a:gd name="T66" fmla="*/ 13 w 31"/>
                <a:gd name="T67" fmla="*/ 210 h 210"/>
                <a:gd name="T68" fmla="*/ 15 w 31"/>
                <a:gd name="T69" fmla="*/ 210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31" h="210">
                  <a:moveTo>
                    <a:pt x="15" y="210"/>
                  </a:moveTo>
                  <a:lnTo>
                    <a:pt x="18" y="210"/>
                  </a:lnTo>
                  <a:lnTo>
                    <a:pt x="22" y="209"/>
                  </a:lnTo>
                  <a:lnTo>
                    <a:pt x="24" y="208"/>
                  </a:lnTo>
                  <a:lnTo>
                    <a:pt x="26" y="206"/>
                  </a:lnTo>
                  <a:lnTo>
                    <a:pt x="28" y="203"/>
                  </a:lnTo>
                  <a:lnTo>
                    <a:pt x="29" y="201"/>
                  </a:lnTo>
                  <a:lnTo>
                    <a:pt x="30" y="198"/>
                  </a:lnTo>
                  <a:lnTo>
                    <a:pt x="31" y="195"/>
                  </a:lnTo>
                  <a:lnTo>
                    <a:pt x="31" y="15"/>
                  </a:lnTo>
                  <a:lnTo>
                    <a:pt x="30" y="11"/>
                  </a:lnTo>
                  <a:lnTo>
                    <a:pt x="29" y="8"/>
                  </a:lnTo>
                  <a:lnTo>
                    <a:pt x="28" y="6"/>
                  </a:lnTo>
                  <a:lnTo>
                    <a:pt x="26" y="4"/>
                  </a:lnTo>
                  <a:lnTo>
                    <a:pt x="24" y="2"/>
                  </a:lnTo>
                  <a:lnTo>
                    <a:pt x="22" y="1"/>
                  </a:lnTo>
                  <a:lnTo>
                    <a:pt x="18" y="0"/>
                  </a:lnTo>
                  <a:lnTo>
                    <a:pt x="15" y="0"/>
                  </a:lnTo>
                  <a:lnTo>
                    <a:pt x="13" y="0"/>
                  </a:lnTo>
                  <a:lnTo>
                    <a:pt x="10" y="1"/>
                  </a:lnTo>
                  <a:lnTo>
                    <a:pt x="8" y="2"/>
                  </a:lnTo>
                  <a:lnTo>
                    <a:pt x="6" y="4"/>
                  </a:lnTo>
                  <a:lnTo>
                    <a:pt x="3" y="6"/>
                  </a:lnTo>
                  <a:lnTo>
                    <a:pt x="2" y="9"/>
                  </a:lnTo>
                  <a:lnTo>
                    <a:pt x="1" y="11"/>
                  </a:lnTo>
                  <a:lnTo>
                    <a:pt x="0" y="15"/>
                  </a:lnTo>
                  <a:lnTo>
                    <a:pt x="0" y="195"/>
                  </a:lnTo>
                  <a:lnTo>
                    <a:pt x="1" y="198"/>
                  </a:lnTo>
                  <a:lnTo>
                    <a:pt x="2" y="201"/>
                  </a:lnTo>
                  <a:lnTo>
                    <a:pt x="3" y="203"/>
                  </a:lnTo>
                  <a:lnTo>
                    <a:pt x="6" y="206"/>
                  </a:lnTo>
                  <a:lnTo>
                    <a:pt x="8" y="208"/>
                  </a:lnTo>
                  <a:lnTo>
                    <a:pt x="10" y="209"/>
                  </a:lnTo>
                  <a:lnTo>
                    <a:pt x="13" y="210"/>
                  </a:lnTo>
                  <a:lnTo>
                    <a:pt x="15" y="21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5" name="Freeform 35">
              <a:extLst>
                <a:ext uri="{FF2B5EF4-FFF2-40B4-BE49-F238E27FC236}">
                  <a16:creationId xmlns:a16="http://schemas.microsoft.com/office/drawing/2014/main" id="{142C2370-FD50-4C57-A009-AC439154CFEA}"/>
                </a:ext>
              </a:extLst>
            </p:cNvPr>
            <p:cNvSpPr>
              <a:spLocks/>
            </p:cNvSpPr>
            <p:nvPr/>
          </p:nvSpPr>
          <p:spPr bwMode="auto">
            <a:xfrm>
              <a:off x="3946525" y="2565400"/>
              <a:ext cx="9525" cy="57150"/>
            </a:xfrm>
            <a:custGeom>
              <a:avLst/>
              <a:gdLst>
                <a:gd name="T0" fmla="*/ 15 w 30"/>
                <a:gd name="T1" fmla="*/ 180 h 180"/>
                <a:gd name="T2" fmla="*/ 19 w 30"/>
                <a:gd name="T3" fmla="*/ 180 h 180"/>
                <a:gd name="T4" fmla="*/ 21 w 30"/>
                <a:gd name="T5" fmla="*/ 179 h 180"/>
                <a:gd name="T6" fmla="*/ 24 w 30"/>
                <a:gd name="T7" fmla="*/ 178 h 180"/>
                <a:gd name="T8" fmla="*/ 26 w 30"/>
                <a:gd name="T9" fmla="*/ 176 h 180"/>
                <a:gd name="T10" fmla="*/ 27 w 30"/>
                <a:gd name="T11" fmla="*/ 173 h 180"/>
                <a:gd name="T12" fmla="*/ 29 w 30"/>
                <a:gd name="T13" fmla="*/ 171 h 180"/>
                <a:gd name="T14" fmla="*/ 30 w 30"/>
                <a:gd name="T15" fmla="*/ 168 h 180"/>
                <a:gd name="T16" fmla="*/ 30 w 30"/>
                <a:gd name="T17" fmla="*/ 165 h 180"/>
                <a:gd name="T18" fmla="*/ 30 w 30"/>
                <a:gd name="T19" fmla="*/ 15 h 180"/>
                <a:gd name="T20" fmla="*/ 30 w 30"/>
                <a:gd name="T21" fmla="*/ 11 h 180"/>
                <a:gd name="T22" fmla="*/ 29 w 30"/>
                <a:gd name="T23" fmla="*/ 9 h 180"/>
                <a:gd name="T24" fmla="*/ 27 w 30"/>
                <a:gd name="T25" fmla="*/ 6 h 180"/>
                <a:gd name="T26" fmla="*/ 26 w 30"/>
                <a:gd name="T27" fmla="*/ 4 h 180"/>
                <a:gd name="T28" fmla="*/ 24 w 30"/>
                <a:gd name="T29" fmla="*/ 2 h 180"/>
                <a:gd name="T30" fmla="*/ 21 w 30"/>
                <a:gd name="T31" fmla="*/ 1 h 180"/>
                <a:gd name="T32" fmla="*/ 19 w 30"/>
                <a:gd name="T33" fmla="*/ 0 h 180"/>
                <a:gd name="T34" fmla="*/ 15 w 30"/>
                <a:gd name="T35" fmla="*/ 0 h 180"/>
                <a:gd name="T36" fmla="*/ 12 w 30"/>
                <a:gd name="T37" fmla="*/ 0 h 180"/>
                <a:gd name="T38" fmla="*/ 9 w 30"/>
                <a:gd name="T39" fmla="*/ 1 h 180"/>
                <a:gd name="T40" fmla="*/ 7 w 30"/>
                <a:gd name="T41" fmla="*/ 2 h 180"/>
                <a:gd name="T42" fmla="*/ 5 w 30"/>
                <a:gd name="T43" fmla="*/ 4 h 180"/>
                <a:gd name="T44" fmla="*/ 3 w 30"/>
                <a:gd name="T45" fmla="*/ 6 h 180"/>
                <a:gd name="T46" fmla="*/ 1 w 30"/>
                <a:gd name="T47" fmla="*/ 9 h 180"/>
                <a:gd name="T48" fmla="*/ 0 w 30"/>
                <a:gd name="T49" fmla="*/ 11 h 180"/>
                <a:gd name="T50" fmla="*/ 0 w 30"/>
                <a:gd name="T51" fmla="*/ 15 h 180"/>
                <a:gd name="T52" fmla="*/ 0 w 30"/>
                <a:gd name="T53" fmla="*/ 165 h 180"/>
                <a:gd name="T54" fmla="*/ 0 w 30"/>
                <a:gd name="T55" fmla="*/ 168 h 180"/>
                <a:gd name="T56" fmla="*/ 1 w 30"/>
                <a:gd name="T57" fmla="*/ 171 h 180"/>
                <a:gd name="T58" fmla="*/ 3 w 30"/>
                <a:gd name="T59" fmla="*/ 173 h 180"/>
                <a:gd name="T60" fmla="*/ 5 w 30"/>
                <a:gd name="T61" fmla="*/ 176 h 180"/>
                <a:gd name="T62" fmla="*/ 7 w 30"/>
                <a:gd name="T63" fmla="*/ 178 h 180"/>
                <a:gd name="T64" fmla="*/ 9 w 30"/>
                <a:gd name="T65" fmla="*/ 179 h 180"/>
                <a:gd name="T66" fmla="*/ 12 w 30"/>
                <a:gd name="T67" fmla="*/ 180 h 180"/>
                <a:gd name="T68" fmla="*/ 15 w 30"/>
                <a:gd name="T69" fmla="*/ 180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30" h="180">
                  <a:moveTo>
                    <a:pt x="15" y="180"/>
                  </a:moveTo>
                  <a:lnTo>
                    <a:pt x="19" y="180"/>
                  </a:lnTo>
                  <a:lnTo>
                    <a:pt x="21" y="179"/>
                  </a:lnTo>
                  <a:lnTo>
                    <a:pt x="24" y="178"/>
                  </a:lnTo>
                  <a:lnTo>
                    <a:pt x="26" y="176"/>
                  </a:lnTo>
                  <a:lnTo>
                    <a:pt x="27" y="173"/>
                  </a:lnTo>
                  <a:lnTo>
                    <a:pt x="29" y="171"/>
                  </a:lnTo>
                  <a:lnTo>
                    <a:pt x="30" y="168"/>
                  </a:lnTo>
                  <a:lnTo>
                    <a:pt x="30" y="165"/>
                  </a:lnTo>
                  <a:lnTo>
                    <a:pt x="30" y="15"/>
                  </a:lnTo>
                  <a:lnTo>
                    <a:pt x="30" y="11"/>
                  </a:lnTo>
                  <a:lnTo>
                    <a:pt x="29" y="9"/>
                  </a:lnTo>
                  <a:lnTo>
                    <a:pt x="27" y="6"/>
                  </a:lnTo>
                  <a:lnTo>
                    <a:pt x="26" y="4"/>
                  </a:lnTo>
                  <a:lnTo>
                    <a:pt x="24" y="2"/>
                  </a:lnTo>
                  <a:lnTo>
                    <a:pt x="21" y="1"/>
                  </a:lnTo>
                  <a:lnTo>
                    <a:pt x="19" y="0"/>
                  </a:lnTo>
                  <a:lnTo>
                    <a:pt x="15" y="0"/>
                  </a:lnTo>
                  <a:lnTo>
                    <a:pt x="12" y="0"/>
                  </a:lnTo>
                  <a:lnTo>
                    <a:pt x="9" y="1"/>
                  </a:lnTo>
                  <a:lnTo>
                    <a:pt x="7" y="2"/>
                  </a:lnTo>
                  <a:lnTo>
                    <a:pt x="5" y="4"/>
                  </a:lnTo>
                  <a:lnTo>
                    <a:pt x="3" y="6"/>
                  </a:lnTo>
                  <a:lnTo>
                    <a:pt x="1" y="9"/>
                  </a:lnTo>
                  <a:lnTo>
                    <a:pt x="0" y="11"/>
                  </a:lnTo>
                  <a:lnTo>
                    <a:pt x="0" y="15"/>
                  </a:lnTo>
                  <a:lnTo>
                    <a:pt x="0" y="165"/>
                  </a:lnTo>
                  <a:lnTo>
                    <a:pt x="0" y="168"/>
                  </a:lnTo>
                  <a:lnTo>
                    <a:pt x="1" y="171"/>
                  </a:lnTo>
                  <a:lnTo>
                    <a:pt x="3" y="173"/>
                  </a:lnTo>
                  <a:lnTo>
                    <a:pt x="5" y="176"/>
                  </a:lnTo>
                  <a:lnTo>
                    <a:pt x="7" y="178"/>
                  </a:lnTo>
                  <a:lnTo>
                    <a:pt x="9" y="179"/>
                  </a:lnTo>
                  <a:lnTo>
                    <a:pt x="12" y="180"/>
                  </a:lnTo>
                  <a:lnTo>
                    <a:pt x="15" y="18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6" name="Freeform 36">
              <a:extLst>
                <a:ext uri="{FF2B5EF4-FFF2-40B4-BE49-F238E27FC236}">
                  <a16:creationId xmlns:a16="http://schemas.microsoft.com/office/drawing/2014/main" id="{AEF094E3-1AA7-4DCC-B4C8-4D980F5DA3F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865563" y="2708275"/>
              <a:ext cx="57150" cy="47625"/>
            </a:xfrm>
            <a:custGeom>
              <a:avLst/>
              <a:gdLst>
                <a:gd name="T0" fmla="*/ 42 w 181"/>
                <a:gd name="T1" fmla="*/ 120 h 150"/>
                <a:gd name="T2" fmla="*/ 90 w 181"/>
                <a:gd name="T3" fmla="*/ 43 h 150"/>
                <a:gd name="T4" fmla="*/ 138 w 181"/>
                <a:gd name="T5" fmla="*/ 120 h 150"/>
                <a:gd name="T6" fmla="*/ 42 w 181"/>
                <a:gd name="T7" fmla="*/ 120 h 150"/>
                <a:gd name="T8" fmla="*/ 103 w 181"/>
                <a:gd name="T9" fmla="*/ 8 h 150"/>
                <a:gd name="T10" fmla="*/ 101 w 181"/>
                <a:gd name="T11" fmla="*/ 4 h 150"/>
                <a:gd name="T12" fmla="*/ 98 w 181"/>
                <a:gd name="T13" fmla="*/ 2 h 150"/>
                <a:gd name="T14" fmla="*/ 94 w 181"/>
                <a:gd name="T15" fmla="*/ 1 h 150"/>
                <a:gd name="T16" fmla="*/ 90 w 181"/>
                <a:gd name="T17" fmla="*/ 0 h 150"/>
                <a:gd name="T18" fmla="*/ 87 w 181"/>
                <a:gd name="T19" fmla="*/ 1 h 150"/>
                <a:gd name="T20" fmla="*/ 84 w 181"/>
                <a:gd name="T21" fmla="*/ 2 h 150"/>
                <a:gd name="T22" fmla="*/ 80 w 181"/>
                <a:gd name="T23" fmla="*/ 4 h 150"/>
                <a:gd name="T24" fmla="*/ 77 w 181"/>
                <a:gd name="T25" fmla="*/ 8 h 150"/>
                <a:gd name="T26" fmla="*/ 2 w 181"/>
                <a:gd name="T27" fmla="*/ 128 h 150"/>
                <a:gd name="T28" fmla="*/ 1 w 181"/>
                <a:gd name="T29" fmla="*/ 131 h 150"/>
                <a:gd name="T30" fmla="*/ 0 w 181"/>
                <a:gd name="T31" fmla="*/ 135 h 150"/>
                <a:gd name="T32" fmla="*/ 1 w 181"/>
                <a:gd name="T33" fmla="*/ 140 h 150"/>
                <a:gd name="T34" fmla="*/ 2 w 181"/>
                <a:gd name="T35" fmla="*/ 143 h 150"/>
                <a:gd name="T36" fmla="*/ 4 w 181"/>
                <a:gd name="T37" fmla="*/ 146 h 150"/>
                <a:gd name="T38" fmla="*/ 8 w 181"/>
                <a:gd name="T39" fmla="*/ 148 h 150"/>
                <a:gd name="T40" fmla="*/ 11 w 181"/>
                <a:gd name="T41" fmla="*/ 150 h 150"/>
                <a:gd name="T42" fmla="*/ 15 w 181"/>
                <a:gd name="T43" fmla="*/ 150 h 150"/>
                <a:gd name="T44" fmla="*/ 166 w 181"/>
                <a:gd name="T45" fmla="*/ 150 h 150"/>
                <a:gd name="T46" fmla="*/ 166 w 181"/>
                <a:gd name="T47" fmla="*/ 150 h 150"/>
                <a:gd name="T48" fmla="*/ 166 w 181"/>
                <a:gd name="T49" fmla="*/ 150 h 150"/>
                <a:gd name="T50" fmla="*/ 170 w 181"/>
                <a:gd name="T51" fmla="*/ 150 h 150"/>
                <a:gd name="T52" fmla="*/ 172 w 181"/>
                <a:gd name="T53" fmla="*/ 149 h 150"/>
                <a:gd name="T54" fmla="*/ 175 w 181"/>
                <a:gd name="T55" fmla="*/ 148 h 150"/>
                <a:gd name="T56" fmla="*/ 177 w 181"/>
                <a:gd name="T57" fmla="*/ 146 h 150"/>
                <a:gd name="T58" fmla="*/ 178 w 181"/>
                <a:gd name="T59" fmla="*/ 144 h 150"/>
                <a:gd name="T60" fmla="*/ 180 w 181"/>
                <a:gd name="T61" fmla="*/ 142 h 150"/>
                <a:gd name="T62" fmla="*/ 181 w 181"/>
                <a:gd name="T63" fmla="*/ 139 h 150"/>
                <a:gd name="T64" fmla="*/ 181 w 181"/>
                <a:gd name="T65" fmla="*/ 135 h 150"/>
                <a:gd name="T66" fmla="*/ 180 w 181"/>
                <a:gd name="T67" fmla="*/ 130 h 150"/>
                <a:gd name="T68" fmla="*/ 177 w 181"/>
                <a:gd name="T69" fmla="*/ 126 h 150"/>
                <a:gd name="T70" fmla="*/ 103 w 181"/>
                <a:gd name="T71" fmla="*/ 8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81" h="150">
                  <a:moveTo>
                    <a:pt x="42" y="120"/>
                  </a:moveTo>
                  <a:lnTo>
                    <a:pt x="90" y="43"/>
                  </a:lnTo>
                  <a:lnTo>
                    <a:pt x="138" y="120"/>
                  </a:lnTo>
                  <a:lnTo>
                    <a:pt x="42" y="120"/>
                  </a:lnTo>
                  <a:close/>
                  <a:moveTo>
                    <a:pt x="103" y="8"/>
                  </a:moveTo>
                  <a:lnTo>
                    <a:pt x="101" y="4"/>
                  </a:lnTo>
                  <a:lnTo>
                    <a:pt x="98" y="2"/>
                  </a:lnTo>
                  <a:lnTo>
                    <a:pt x="94" y="1"/>
                  </a:lnTo>
                  <a:lnTo>
                    <a:pt x="90" y="0"/>
                  </a:lnTo>
                  <a:lnTo>
                    <a:pt x="87" y="1"/>
                  </a:lnTo>
                  <a:lnTo>
                    <a:pt x="84" y="2"/>
                  </a:lnTo>
                  <a:lnTo>
                    <a:pt x="80" y="4"/>
                  </a:lnTo>
                  <a:lnTo>
                    <a:pt x="77" y="8"/>
                  </a:lnTo>
                  <a:lnTo>
                    <a:pt x="2" y="128"/>
                  </a:lnTo>
                  <a:lnTo>
                    <a:pt x="1" y="131"/>
                  </a:lnTo>
                  <a:lnTo>
                    <a:pt x="0" y="135"/>
                  </a:lnTo>
                  <a:lnTo>
                    <a:pt x="1" y="140"/>
                  </a:lnTo>
                  <a:lnTo>
                    <a:pt x="2" y="143"/>
                  </a:lnTo>
                  <a:lnTo>
                    <a:pt x="4" y="146"/>
                  </a:lnTo>
                  <a:lnTo>
                    <a:pt x="8" y="148"/>
                  </a:lnTo>
                  <a:lnTo>
                    <a:pt x="11" y="150"/>
                  </a:lnTo>
                  <a:lnTo>
                    <a:pt x="15" y="150"/>
                  </a:lnTo>
                  <a:lnTo>
                    <a:pt x="166" y="150"/>
                  </a:lnTo>
                  <a:lnTo>
                    <a:pt x="166" y="150"/>
                  </a:lnTo>
                  <a:lnTo>
                    <a:pt x="166" y="150"/>
                  </a:lnTo>
                  <a:lnTo>
                    <a:pt x="170" y="150"/>
                  </a:lnTo>
                  <a:lnTo>
                    <a:pt x="172" y="149"/>
                  </a:lnTo>
                  <a:lnTo>
                    <a:pt x="175" y="148"/>
                  </a:lnTo>
                  <a:lnTo>
                    <a:pt x="177" y="146"/>
                  </a:lnTo>
                  <a:lnTo>
                    <a:pt x="178" y="144"/>
                  </a:lnTo>
                  <a:lnTo>
                    <a:pt x="180" y="142"/>
                  </a:lnTo>
                  <a:lnTo>
                    <a:pt x="181" y="139"/>
                  </a:lnTo>
                  <a:lnTo>
                    <a:pt x="181" y="135"/>
                  </a:lnTo>
                  <a:lnTo>
                    <a:pt x="180" y="130"/>
                  </a:lnTo>
                  <a:lnTo>
                    <a:pt x="177" y="126"/>
                  </a:lnTo>
                  <a:lnTo>
                    <a:pt x="103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</p:grp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80AF9ECC-5F9B-4F26-A16A-C4E0FA494163}"/>
              </a:ext>
            </a:extLst>
          </p:cNvPr>
          <p:cNvCxnSpPr>
            <a:cxnSpLocks/>
          </p:cNvCxnSpPr>
          <p:nvPr/>
        </p:nvCxnSpPr>
        <p:spPr>
          <a:xfrm flipH="1">
            <a:off x="3006314" y="2757895"/>
            <a:ext cx="502744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Rectangle 41">
            <a:extLst>
              <a:ext uri="{FF2B5EF4-FFF2-40B4-BE49-F238E27FC236}">
                <a16:creationId xmlns:a16="http://schemas.microsoft.com/office/drawing/2014/main" id="{A9146A47-F48B-457D-926B-9493B2B6C7A8}"/>
              </a:ext>
            </a:extLst>
          </p:cNvPr>
          <p:cNvSpPr/>
          <p:nvPr/>
        </p:nvSpPr>
        <p:spPr>
          <a:xfrm rot="5400000">
            <a:off x="1367084" y="-1742475"/>
            <a:ext cx="537795" cy="4367532"/>
          </a:xfrm>
          <a:prstGeom prst="rect">
            <a:avLst/>
          </a:prstGeom>
          <a:solidFill>
            <a:srgbClr val="F7D6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ar-AE" dirty="0">
                <a:solidFill>
                  <a:schemeClr val="bg1"/>
                </a:solidFill>
              </a:rPr>
              <a:t>نسيت كلمة المرور؟</a:t>
            </a:r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5AE7C3CC-D07D-4355-843D-54D1184928B5}"/>
              </a:ext>
            </a:extLst>
          </p:cNvPr>
          <p:cNvCxnSpPr>
            <a:cxnSpLocks/>
          </p:cNvCxnSpPr>
          <p:nvPr/>
        </p:nvCxnSpPr>
        <p:spPr>
          <a:xfrm>
            <a:off x="5281490" y="2419350"/>
            <a:ext cx="725029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94DAA727-709C-4053-8645-CB82CDDA8201}"/>
              </a:ext>
            </a:extLst>
          </p:cNvPr>
          <p:cNvSpPr txBox="1"/>
          <p:nvPr/>
        </p:nvSpPr>
        <p:spPr>
          <a:xfrm>
            <a:off x="375463" y="2342577"/>
            <a:ext cx="2404887" cy="646331"/>
          </a:xfrm>
          <a:prstGeom prst="rect">
            <a:avLst/>
          </a:prstGeom>
          <a:noFill/>
          <a:ln w="6350">
            <a:noFill/>
            <a:prstDash val="dash"/>
          </a:ln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ar-AE" sz="1050" b="1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بعث كلمة مرور ذات استعمال واحد</a:t>
            </a:r>
            <a:endParaRPr lang="en-US" sz="1050" b="1" dirty="0">
              <a:solidFill>
                <a:prstClr val="black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r"/>
            <a:r>
              <a:rPr lang="ar-TN" sz="1050" dirty="0"/>
              <a:t>بعد أن يدخل الحريف الرقم الصحيح لجواله يجب أن يضغط زر بعث كلمة مرور ذات استعمال واحد لإرساء كلمة مرور جديدة  </a:t>
            </a:r>
            <a:endParaRPr lang="en-US" sz="1050" dirty="0">
              <a:solidFill>
                <a:prstClr val="black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0DFE0E5-22B2-4198-81E2-D9891B375BD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800" y="247650"/>
            <a:ext cx="2375044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760867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/>
              <a:t>SlideSalad is #1 online marketplace of premium presentations templates for all needs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SlideSalad- </a:t>
            </a:r>
            <a:r>
              <a:rPr lang="de-DE" noProof="1"/>
              <a:t>COPYRIGHT NOTICE</a:t>
            </a:r>
            <a:endParaRPr lang="en-US" dirty="0"/>
          </a:p>
        </p:txBody>
      </p:sp>
      <p:sp>
        <p:nvSpPr>
          <p:cNvPr id="19" name="Rechteck 8"/>
          <p:cNvSpPr/>
          <p:nvPr/>
        </p:nvSpPr>
        <p:spPr>
          <a:xfrm>
            <a:off x="304800" y="1263498"/>
            <a:ext cx="3843121" cy="27889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ct val="20000"/>
              </a:spcAft>
            </a:pPr>
            <a:r>
              <a:rPr lang="en-US" sz="1600" b="1" noProof="1">
                <a:solidFill>
                  <a:schemeClr val="bg1"/>
                </a:solidFill>
                <a:latin typeface="+mj-lt"/>
              </a:rPr>
              <a:t>Things you can do with the template</a:t>
            </a:r>
          </a:p>
          <a:p>
            <a:pPr>
              <a:spcAft>
                <a:spcPct val="20000"/>
              </a:spcAft>
            </a:pPr>
            <a:r>
              <a:rPr lang="de-DE" sz="1100" noProof="1">
                <a:solidFill>
                  <a:schemeClr val="bg1"/>
                </a:solidFill>
                <a:latin typeface="+mj-lt"/>
              </a:rPr>
              <a:t>Use the free templates for your own presentations and projects without limitations.</a:t>
            </a:r>
          </a:p>
          <a:p>
            <a:pPr marL="133350" indent="-133350">
              <a:spcAft>
                <a:spcPts val="375"/>
              </a:spcAft>
              <a:buFontTx/>
              <a:buChar char="•"/>
            </a:pPr>
            <a:r>
              <a:rPr lang="de-DE" sz="1100" u="sng" noProof="1">
                <a:solidFill>
                  <a:schemeClr val="bg1"/>
                </a:solidFill>
                <a:latin typeface="+mj-lt"/>
              </a:rPr>
              <a:t>Please link back to our website</a:t>
            </a:r>
            <a:r>
              <a:rPr lang="de-DE" sz="1100" noProof="1">
                <a:solidFill>
                  <a:schemeClr val="bg1"/>
                </a:solidFill>
                <a:latin typeface="+mj-lt"/>
              </a:rPr>
              <a:t> if you like our free designs </a:t>
            </a:r>
            <a:br>
              <a:rPr lang="de-DE" sz="1100" noProof="1">
                <a:solidFill>
                  <a:schemeClr val="bg1"/>
                </a:solidFill>
                <a:latin typeface="+mj-lt"/>
              </a:rPr>
            </a:br>
            <a:r>
              <a:rPr lang="de-DE" sz="1100" noProof="1">
                <a:solidFill>
                  <a:schemeClr val="bg1"/>
                </a:solidFill>
                <a:latin typeface="+mj-lt"/>
              </a:rPr>
              <a:t>or </a:t>
            </a:r>
            <a:r>
              <a:rPr lang="de-DE" sz="1100" u="sng" noProof="1">
                <a:solidFill>
                  <a:schemeClr val="bg1"/>
                </a:solidFill>
                <a:latin typeface="+mj-lt"/>
              </a:rPr>
              <a:t>write a comment</a:t>
            </a:r>
            <a:r>
              <a:rPr lang="de-DE" sz="1100" noProof="1">
                <a:solidFill>
                  <a:schemeClr val="bg1"/>
                </a:solidFill>
                <a:latin typeface="+mj-lt"/>
              </a:rPr>
              <a:t> to this template on our website.</a:t>
            </a:r>
          </a:p>
          <a:p>
            <a:endParaRPr lang="de-DE" sz="1100" noProof="1">
              <a:solidFill>
                <a:schemeClr val="bg1"/>
              </a:solidFill>
              <a:latin typeface="+mj-lt"/>
            </a:endParaRPr>
          </a:p>
          <a:p>
            <a:r>
              <a:rPr lang="en-US" sz="1100" noProof="1">
                <a:solidFill>
                  <a:schemeClr val="bg1"/>
                </a:solidFill>
                <a:latin typeface="+mj-lt"/>
              </a:rPr>
              <a:t>All copyright and intellectual property rights, without limitation, are retained by </a:t>
            </a:r>
            <a:r>
              <a:rPr lang="en-US" sz="1100" b="1" u="sng" noProof="1">
                <a:solidFill>
                  <a:schemeClr val="bg1"/>
                </a:solidFill>
                <a:latin typeface="+mj-lt"/>
              </a:rPr>
              <a:t>SlideSalad.com</a:t>
            </a:r>
            <a:r>
              <a:rPr lang="en-US" sz="1100" noProof="1">
                <a:solidFill>
                  <a:schemeClr val="bg1"/>
                </a:solidFill>
                <a:latin typeface="+mj-lt"/>
              </a:rPr>
              <a:t>. </a:t>
            </a:r>
            <a:br>
              <a:rPr lang="en-US" sz="1100" noProof="1">
                <a:solidFill>
                  <a:schemeClr val="bg1"/>
                </a:solidFill>
                <a:latin typeface="+mj-lt"/>
              </a:rPr>
            </a:br>
            <a:r>
              <a:rPr lang="en-US" sz="1100" noProof="1">
                <a:solidFill>
                  <a:schemeClr val="bg1"/>
                </a:solidFill>
                <a:latin typeface="+mj-lt"/>
              </a:rPr>
              <a:t>By downloading and using this template, you agree </a:t>
            </a:r>
            <a:br>
              <a:rPr lang="en-US" sz="1100" noProof="1">
                <a:solidFill>
                  <a:schemeClr val="bg1"/>
                </a:solidFill>
                <a:latin typeface="+mj-lt"/>
              </a:rPr>
            </a:br>
            <a:r>
              <a:rPr lang="en-US" sz="1100" noProof="1">
                <a:solidFill>
                  <a:schemeClr val="bg1"/>
                </a:solidFill>
                <a:latin typeface="+mj-lt"/>
              </a:rPr>
              <a:t>to this statement.</a:t>
            </a:r>
          </a:p>
          <a:p>
            <a:endParaRPr lang="de-DE" sz="1200" b="1" noProof="1">
              <a:solidFill>
                <a:schemeClr val="bg1"/>
              </a:solidFill>
              <a:latin typeface="+mj-lt"/>
            </a:endParaRPr>
          </a:p>
          <a:p>
            <a:r>
              <a:rPr lang="de-DE" sz="1200" b="1" noProof="1">
                <a:solidFill>
                  <a:schemeClr val="bg1"/>
                </a:solidFill>
                <a:latin typeface="+mj-lt"/>
              </a:rPr>
              <a:t>Please contact us if you have any questions </a:t>
            </a:r>
            <a:br>
              <a:rPr lang="de-DE" sz="1200" b="1" noProof="1">
                <a:solidFill>
                  <a:schemeClr val="bg1"/>
                </a:solidFill>
                <a:latin typeface="+mj-lt"/>
              </a:rPr>
            </a:br>
            <a:r>
              <a:rPr lang="de-DE" sz="1200" b="1" noProof="1">
                <a:solidFill>
                  <a:schemeClr val="bg1"/>
                </a:solidFill>
                <a:latin typeface="+mj-lt"/>
              </a:rPr>
              <a:t>about usage: </a:t>
            </a:r>
            <a:r>
              <a:rPr lang="de-DE" sz="1200" noProof="1">
                <a:solidFill>
                  <a:schemeClr val="bg1"/>
                </a:solidFill>
                <a:latin typeface="+mj-lt"/>
              </a:rPr>
              <a:t>support@slidesalad.com</a:t>
            </a:r>
          </a:p>
        </p:txBody>
      </p:sp>
      <p:sp>
        <p:nvSpPr>
          <p:cNvPr id="22" name="Rechteck 9"/>
          <p:cNvSpPr/>
          <p:nvPr/>
        </p:nvSpPr>
        <p:spPr>
          <a:xfrm>
            <a:off x="4801949" y="1263498"/>
            <a:ext cx="3947413" cy="15399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ct val="20000"/>
              </a:spcAft>
            </a:pPr>
            <a:r>
              <a:rPr lang="en-US" sz="1600" b="1" noProof="1">
                <a:solidFill>
                  <a:schemeClr val="bg1"/>
                </a:solidFill>
                <a:latin typeface="+mj-lt"/>
              </a:rPr>
              <a:t>Things you can’t do with the template</a:t>
            </a:r>
          </a:p>
          <a:p>
            <a:pPr>
              <a:spcAft>
                <a:spcPct val="20000"/>
              </a:spcAft>
            </a:pPr>
            <a:r>
              <a:rPr lang="en-US" sz="1100" noProof="1">
                <a:solidFill>
                  <a:schemeClr val="bg1"/>
                </a:solidFill>
                <a:latin typeface="+mj-lt"/>
              </a:rPr>
              <a:t>Resell or distribute the templates or backgrounds.</a:t>
            </a:r>
          </a:p>
          <a:p>
            <a:pPr marL="133350" indent="-133350">
              <a:spcAft>
                <a:spcPts val="375"/>
              </a:spcAft>
              <a:buFontTx/>
              <a:buChar char="•"/>
            </a:pPr>
            <a:r>
              <a:rPr lang="en-US" sz="1100" noProof="1">
                <a:solidFill>
                  <a:schemeClr val="bg1"/>
                </a:solidFill>
                <a:latin typeface="+mj-lt"/>
              </a:rPr>
              <a:t>Make these templates available on a website or social network for download.</a:t>
            </a:r>
          </a:p>
          <a:p>
            <a:pPr marL="133350" indent="-133350">
              <a:spcAft>
                <a:spcPts val="375"/>
              </a:spcAft>
              <a:buFontTx/>
              <a:buChar char="•"/>
            </a:pPr>
            <a:r>
              <a:rPr lang="en-US" sz="1100" noProof="1">
                <a:solidFill>
                  <a:schemeClr val="bg1"/>
                </a:solidFill>
                <a:latin typeface="+mj-lt"/>
              </a:rPr>
              <a:t>Edit or modify the downloaded templates and claim / </a:t>
            </a:r>
            <a:br>
              <a:rPr lang="en-US" sz="1100" noProof="1">
                <a:solidFill>
                  <a:schemeClr val="bg1"/>
                </a:solidFill>
                <a:latin typeface="+mj-lt"/>
              </a:rPr>
            </a:br>
            <a:r>
              <a:rPr lang="en-US" sz="1100" noProof="1">
                <a:solidFill>
                  <a:schemeClr val="bg1"/>
                </a:solidFill>
                <a:latin typeface="+mj-lt"/>
              </a:rPr>
              <a:t>pass off as your own work.</a:t>
            </a:r>
          </a:p>
          <a:p>
            <a:pPr marL="133350" indent="-133350">
              <a:buFontTx/>
              <a:buChar char="•"/>
            </a:pPr>
            <a:endParaRPr lang="en-US" sz="1100" noProof="1">
              <a:solidFill>
                <a:schemeClr val="bg1"/>
              </a:solidFill>
              <a:latin typeface="+mj-lt"/>
            </a:endParaRPr>
          </a:p>
        </p:txBody>
      </p:sp>
      <p:sp>
        <p:nvSpPr>
          <p:cNvPr id="25" name="Rechteck 10"/>
          <p:cNvSpPr/>
          <p:nvPr/>
        </p:nvSpPr>
        <p:spPr>
          <a:xfrm>
            <a:off x="381000" y="4282486"/>
            <a:ext cx="832590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noProof="1">
                <a:solidFill>
                  <a:schemeClr val="bg1"/>
                </a:solidFill>
                <a:latin typeface="+mj-lt"/>
              </a:rPr>
              <a:t>More PowerPoint, Google Slides and Keynote templates are available at </a:t>
            </a:r>
            <a:r>
              <a:rPr lang="en-US" sz="1400" b="1" u="sng" noProof="1">
                <a:solidFill>
                  <a:schemeClr val="bg1"/>
                </a:solidFill>
                <a:latin typeface="+mj-lt"/>
              </a:rPr>
              <a:t>www.SlideSalad.com</a:t>
            </a:r>
          </a:p>
        </p:txBody>
      </p:sp>
      <p:sp>
        <p:nvSpPr>
          <p:cNvPr id="7" name="Text Placeholder 15">
            <a:extLst>
              <a:ext uri="{FF2B5EF4-FFF2-40B4-BE49-F238E27FC236}">
                <a16:creationId xmlns:a16="http://schemas.microsoft.com/office/drawing/2014/main" id="{921DD78B-26FA-4776-B720-8812C90A1575}"/>
              </a:ext>
            </a:extLst>
          </p:cNvPr>
          <p:cNvSpPr txBox="1">
            <a:spLocks/>
          </p:cNvSpPr>
          <p:nvPr/>
        </p:nvSpPr>
        <p:spPr>
          <a:xfrm>
            <a:off x="1844858" y="480528"/>
            <a:ext cx="6096000" cy="401648"/>
          </a:xfr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en-US" sz="2000" b="1" dirty="0">
              <a:solidFill>
                <a:srgbClr val="FFC000"/>
              </a:solidFill>
              <a:latin typeface="+mj-lt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386BCD6-5A20-48FA-8D6D-F0DE4F29866D}"/>
              </a:ext>
            </a:extLst>
          </p:cNvPr>
          <p:cNvSpPr txBox="1"/>
          <p:nvPr/>
        </p:nvSpPr>
        <p:spPr>
          <a:xfrm>
            <a:off x="6240204" y="823741"/>
            <a:ext cx="2116833" cy="646331"/>
          </a:xfrm>
          <a:prstGeom prst="rect">
            <a:avLst/>
          </a:prstGeom>
          <a:noFill/>
          <a:ln w="6350">
            <a:noFill/>
            <a:prstDash val="dash"/>
          </a:ln>
        </p:spPr>
        <p:txBody>
          <a:bodyPr wrap="square" lIns="0" tIns="0" rIns="0" bIns="0" rtlCol="0" anchor="ctr">
            <a:spAutoFit/>
          </a:bodyPr>
          <a:lstStyle/>
          <a:p>
            <a:pPr algn="ctr" rtl="1"/>
            <a:r>
              <a:rPr lang="ar-TN" sz="1050" b="1" dirty="0"/>
              <a:t>زر العودة </a:t>
            </a:r>
            <a:endParaRPr lang="fr-FR" sz="1050" b="1" dirty="0"/>
          </a:p>
          <a:p>
            <a:pPr algn="ctr" rtl="1"/>
            <a:r>
              <a:rPr lang="ar-TN" sz="1050" dirty="0"/>
              <a:t>ذا لم يتمكن المستعمل من تلقي كلمة المرور لمرة واحدة ، فيمكن له النقر فوق الزر “رجوع” للانتقال إلى الصفحة السابقة و التحقق من الأخطاء.</a:t>
            </a:r>
            <a:endParaRPr lang="en-US" sz="1050" dirty="0">
              <a:solidFill>
                <a:prstClr val="black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0463B664-3958-4F2D-B3E9-86A27A1FC0FB}"/>
              </a:ext>
            </a:extLst>
          </p:cNvPr>
          <p:cNvGrpSpPr/>
          <p:nvPr/>
        </p:nvGrpSpPr>
        <p:grpSpPr>
          <a:xfrm>
            <a:off x="2753265" y="3057268"/>
            <a:ext cx="160255" cy="43504"/>
            <a:chOff x="2632075" y="3195638"/>
            <a:chExt cx="225425" cy="66675"/>
          </a:xfrm>
          <a:solidFill>
            <a:schemeClr val="bg1"/>
          </a:solidFill>
        </p:grpSpPr>
        <p:sp>
          <p:nvSpPr>
            <p:cNvPr id="21" name="Freeform 324">
              <a:extLst>
                <a:ext uri="{FF2B5EF4-FFF2-40B4-BE49-F238E27FC236}">
                  <a16:creationId xmlns:a16="http://schemas.microsoft.com/office/drawing/2014/main" id="{498F5E98-7CE6-435D-AE46-FF6D0DCDDEDC}"/>
                </a:ext>
              </a:extLst>
            </p:cNvPr>
            <p:cNvSpPr>
              <a:spLocks/>
            </p:cNvSpPr>
            <p:nvPr/>
          </p:nvSpPr>
          <p:spPr bwMode="auto">
            <a:xfrm>
              <a:off x="2632075" y="3200400"/>
              <a:ext cx="57150" cy="57150"/>
            </a:xfrm>
            <a:custGeom>
              <a:avLst/>
              <a:gdLst>
                <a:gd name="T0" fmla="*/ 105 w 181"/>
                <a:gd name="T1" fmla="*/ 75 h 180"/>
                <a:gd name="T2" fmla="*/ 105 w 181"/>
                <a:gd name="T3" fmla="*/ 12 h 180"/>
                <a:gd name="T4" fmla="*/ 102 w 181"/>
                <a:gd name="T5" fmla="*/ 7 h 180"/>
                <a:gd name="T6" fmla="*/ 98 w 181"/>
                <a:gd name="T7" fmla="*/ 2 h 180"/>
                <a:gd name="T8" fmla="*/ 93 w 181"/>
                <a:gd name="T9" fmla="*/ 0 h 180"/>
                <a:gd name="T10" fmla="*/ 86 w 181"/>
                <a:gd name="T11" fmla="*/ 0 h 180"/>
                <a:gd name="T12" fmla="*/ 81 w 181"/>
                <a:gd name="T13" fmla="*/ 2 h 180"/>
                <a:gd name="T14" fmla="*/ 78 w 181"/>
                <a:gd name="T15" fmla="*/ 7 h 180"/>
                <a:gd name="T16" fmla="*/ 76 w 181"/>
                <a:gd name="T17" fmla="*/ 12 h 180"/>
                <a:gd name="T18" fmla="*/ 75 w 181"/>
                <a:gd name="T19" fmla="*/ 75 h 180"/>
                <a:gd name="T20" fmla="*/ 11 w 181"/>
                <a:gd name="T21" fmla="*/ 75 h 180"/>
                <a:gd name="T22" fmla="*/ 6 w 181"/>
                <a:gd name="T23" fmla="*/ 77 h 180"/>
                <a:gd name="T24" fmla="*/ 2 w 181"/>
                <a:gd name="T25" fmla="*/ 82 h 180"/>
                <a:gd name="T26" fmla="*/ 0 w 181"/>
                <a:gd name="T27" fmla="*/ 87 h 180"/>
                <a:gd name="T28" fmla="*/ 0 w 181"/>
                <a:gd name="T29" fmla="*/ 93 h 180"/>
                <a:gd name="T30" fmla="*/ 2 w 181"/>
                <a:gd name="T31" fmla="*/ 99 h 180"/>
                <a:gd name="T32" fmla="*/ 6 w 181"/>
                <a:gd name="T33" fmla="*/ 102 h 180"/>
                <a:gd name="T34" fmla="*/ 11 w 181"/>
                <a:gd name="T35" fmla="*/ 105 h 180"/>
                <a:gd name="T36" fmla="*/ 75 w 181"/>
                <a:gd name="T37" fmla="*/ 105 h 180"/>
                <a:gd name="T38" fmla="*/ 76 w 181"/>
                <a:gd name="T39" fmla="*/ 169 h 180"/>
                <a:gd name="T40" fmla="*/ 78 w 181"/>
                <a:gd name="T41" fmla="*/ 174 h 180"/>
                <a:gd name="T42" fmla="*/ 81 w 181"/>
                <a:gd name="T43" fmla="*/ 178 h 180"/>
                <a:gd name="T44" fmla="*/ 86 w 181"/>
                <a:gd name="T45" fmla="*/ 180 h 180"/>
                <a:gd name="T46" fmla="*/ 93 w 181"/>
                <a:gd name="T47" fmla="*/ 180 h 180"/>
                <a:gd name="T48" fmla="*/ 98 w 181"/>
                <a:gd name="T49" fmla="*/ 178 h 180"/>
                <a:gd name="T50" fmla="*/ 102 w 181"/>
                <a:gd name="T51" fmla="*/ 174 h 180"/>
                <a:gd name="T52" fmla="*/ 105 w 181"/>
                <a:gd name="T53" fmla="*/ 169 h 180"/>
                <a:gd name="T54" fmla="*/ 105 w 181"/>
                <a:gd name="T55" fmla="*/ 105 h 180"/>
                <a:gd name="T56" fmla="*/ 168 w 181"/>
                <a:gd name="T57" fmla="*/ 105 h 180"/>
                <a:gd name="T58" fmla="*/ 173 w 181"/>
                <a:gd name="T59" fmla="*/ 102 h 180"/>
                <a:gd name="T60" fmla="*/ 178 w 181"/>
                <a:gd name="T61" fmla="*/ 99 h 180"/>
                <a:gd name="T62" fmla="*/ 180 w 181"/>
                <a:gd name="T63" fmla="*/ 93 h 180"/>
                <a:gd name="T64" fmla="*/ 180 w 181"/>
                <a:gd name="T65" fmla="*/ 87 h 180"/>
                <a:gd name="T66" fmla="*/ 178 w 181"/>
                <a:gd name="T67" fmla="*/ 82 h 180"/>
                <a:gd name="T68" fmla="*/ 173 w 181"/>
                <a:gd name="T69" fmla="*/ 77 h 180"/>
                <a:gd name="T70" fmla="*/ 168 w 181"/>
                <a:gd name="T71" fmla="*/ 75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81" h="180">
                  <a:moveTo>
                    <a:pt x="165" y="75"/>
                  </a:moveTo>
                  <a:lnTo>
                    <a:pt x="105" y="75"/>
                  </a:lnTo>
                  <a:lnTo>
                    <a:pt x="105" y="15"/>
                  </a:lnTo>
                  <a:lnTo>
                    <a:pt x="105" y="12"/>
                  </a:lnTo>
                  <a:lnTo>
                    <a:pt x="104" y="9"/>
                  </a:lnTo>
                  <a:lnTo>
                    <a:pt x="102" y="7"/>
                  </a:lnTo>
                  <a:lnTo>
                    <a:pt x="100" y="4"/>
                  </a:lnTo>
                  <a:lnTo>
                    <a:pt x="98" y="2"/>
                  </a:lnTo>
                  <a:lnTo>
                    <a:pt x="96" y="1"/>
                  </a:lnTo>
                  <a:lnTo>
                    <a:pt x="93" y="0"/>
                  </a:lnTo>
                  <a:lnTo>
                    <a:pt x="90" y="0"/>
                  </a:lnTo>
                  <a:lnTo>
                    <a:pt x="86" y="0"/>
                  </a:lnTo>
                  <a:lnTo>
                    <a:pt x="84" y="1"/>
                  </a:lnTo>
                  <a:lnTo>
                    <a:pt x="81" y="2"/>
                  </a:lnTo>
                  <a:lnTo>
                    <a:pt x="79" y="4"/>
                  </a:lnTo>
                  <a:lnTo>
                    <a:pt x="78" y="7"/>
                  </a:lnTo>
                  <a:lnTo>
                    <a:pt x="76" y="9"/>
                  </a:lnTo>
                  <a:lnTo>
                    <a:pt x="76" y="12"/>
                  </a:lnTo>
                  <a:lnTo>
                    <a:pt x="75" y="15"/>
                  </a:lnTo>
                  <a:lnTo>
                    <a:pt x="75" y="75"/>
                  </a:lnTo>
                  <a:lnTo>
                    <a:pt x="15" y="75"/>
                  </a:lnTo>
                  <a:lnTo>
                    <a:pt x="11" y="75"/>
                  </a:lnTo>
                  <a:lnTo>
                    <a:pt x="9" y="76"/>
                  </a:lnTo>
                  <a:lnTo>
                    <a:pt x="6" y="77"/>
                  </a:lnTo>
                  <a:lnTo>
                    <a:pt x="4" y="80"/>
                  </a:lnTo>
                  <a:lnTo>
                    <a:pt x="2" y="82"/>
                  </a:lnTo>
                  <a:lnTo>
                    <a:pt x="1" y="84"/>
                  </a:lnTo>
                  <a:lnTo>
                    <a:pt x="0" y="87"/>
                  </a:lnTo>
                  <a:lnTo>
                    <a:pt x="0" y="90"/>
                  </a:lnTo>
                  <a:lnTo>
                    <a:pt x="0" y="93"/>
                  </a:lnTo>
                  <a:lnTo>
                    <a:pt x="1" y="96"/>
                  </a:lnTo>
                  <a:lnTo>
                    <a:pt x="2" y="99"/>
                  </a:lnTo>
                  <a:lnTo>
                    <a:pt x="4" y="101"/>
                  </a:lnTo>
                  <a:lnTo>
                    <a:pt x="6" y="102"/>
                  </a:lnTo>
                  <a:lnTo>
                    <a:pt x="9" y="104"/>
                  </a:lnTo>
                  <a:lnTo>
                    <a:pt x="11" y="105"/>
                  </a:lnTo>
                  <a:lnTo>
                    <a:pt x="15" y="105"/>
                  </a:lnTo>
                  <a:lnTo>
                    <a:pt x="75" y="105"/>
                  </a:lnTo>
                  <a:lnTo>
                    <a:pt x="75" y="165"/>
                  </a:lnTo>
                  <a:lnTo>
                    <a:pt x="76" y="169"/>
                  </a:lnTo>
                  <a:lnTo>
                    <a:pt x="76" y="171"/>
                  </a:lnTo>
                  <a:lnTo>
                    <a:pt x="78" y="174"/>
                  </a:lnTo>
                  <a:lnTo>
                    <a:pt x="79" y="176"/>
                  </a:lnTo>
                  <a:lnTo>
                    <a:pt x="81" y="178"/>
                  </a:lnTo>
                  <a:lnTo>
                    <a:pt x="84" y="179"/>
                  </a:lnTo>
                  <a:lnTo>
                    <a:pt x="86" y="180"/>
                  </a:lnTo>
                  <a:lnTo>
                    <a:pt x="90" y="180"/>
                  </a:lnTo>
                  <a:lnTo>
                    <a:pt x="93" y="180"/>
                  </a:lnTo>
                  <a:lnTo>
                    <a:pt x="96" y="179"/>
                  </a:lnTo>
                  <a:lnTo>
                    <a:pt x="98" y="178"/>
                  </a:lnTo>
                  <a:lnTo>
                    <a:pt x="100" y="176"/>
                  </a:lnTo>
                  <a:lnTo>
                    <a:pt x="102" y="174"/>
                  </a:lnTo>
                  <a:lnTo>
                    <a:pt x="104" y="171"/>
                  </a:lnTo>
                  <a:lnTo>
                    <a:pt x="105" y="169"/>
                  </a:lnTo>
                  <a:lnTo>
                    <a:pt x="105" y="165"/>
                  </a:lnTo>
                  <a:lnTo>
                    <a:pt x="105" y="105"/>
                  </a:lnTo>
                  <a:lnTo>
                    <a:pt x="165" y="105"/>
                  </a:lnTo>
                  <a:lnTo>
                    <a:pt x="168" y="105"/>
                  </a:lnTo>
                  <a:lnTo>
                    <a:pt x="171" y="104"/>
                  </a:lnTo>
                  <a:lnTo>
                    <a:pt x="173" y="102"/>
                  </a:lnTo>
                  <a:lnTo>
                    <a:pt x="175" y="101"/>
                  </a:lnTo>
                  <a:lnTo>
                    <a:pt x="178" y="99"/>
                  </a:lnTo>
                  <a:lnTo>
                    <a:pt x="179" y="96"/>
                  </a:lnTo>
                  <a:lnTo>
                    <a:pt x="180" y="93"/>
                  </a:lnTo>
                  <a:lnTo>
                    <a:pt x="181" y="90"/>
                  </a:lnTo>
                  <a:lnTo>
                    <a:pt x="180" y="87"/>
                  </a:lnTo>
                  <a:lnTo>
                    <a:pt x="179" y="84"/>
                  </a:lnTo>
                  <a:lnTo>
                    <a:pt x="178" y="82"/>
                  </a:lnTo>
                  <a:lnTo>
                    <a:pt x="175" y="80"/>
                  </a:lnTo>
                  <a:lnTo>
                    <a:pt x="173" y="77"/>
                  </a:lnTo>
                  <a:lnTo>
                    <a:pt x="171" y="76"/>
                  </a:lnTo>
                  <a:lnTo>
                    <a:pt x="168" y="75"/>
                  </a:lnTo>
                  <a:lnTo>
                    <a:pt x="165" y="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3" name="Freeform 325">
              <a:extLst>
                <a:ext uri="{FF2B5EF4-FFF2-40B4-BE49-F238E27FC236}">
                  <a16:creationId xmlns:a16="http://schemas.microsoft.com/office/drawing/2014/main" id="{96085507-98B8-4C08-8A90-58FB8D2AEAE4}"/>
                </a:ext>
              </a:extLst>
            </p:cNvPr>
            <p:cNvSpPr>
              <a:spLocks/>
            </p:cNvSpPr>
            <p:nvPr/>
          </p:nvSpPr>
          <p:spPr bwMode="auto">
            <a:xfrm>
              <a:off x="2703513" y="3252788"/>
              <a:ext cx="28575" cy="9525"/>
            </a:xfrm>
            <a:custGeom>
              <a:avLst/>
              <a:gdLst>
                <a:gd name="T0" fmla="*/ 75 w 90"/>
                <a:gd name="T1" fmla="*/ 0 h 30"/>
                <a:gd name="T2" fmla="*/ 15 w 90"/>
                <a:gd name="T3" fmla="*/ 0 h 30"/>
                <a:gd name="T4" fmla="*/ 12 w 90"/>
                <a:gd name="T5" fmla="*/ 0 h 30"/>
                <a:gd name="T6" fmla="*/ 8 w 90"/>
                <a:gd name="T7" fmla="*/ 1 h 30"/>
                <a:gd name="T8" fmla="*/ 6 w 90"/>
                <a:gd name="T9" fmla="*/ 2 h 30"/>
                <a:gd name="T10" fmla="*/ 4 w 90"/>
                <a:gd name="T11" fmla="*/ 5 h 30"/>
                <a:gd name="T12" fmla="*/ 2 w 90"/>
                <a:gd name="T13" fmla="*/ 7 h 30"/>
                <a:gd name="T14" fmla="*/ 1 w 90"/>
                <a:gd name="T15" fmla="*/ 10 h 30"/>
                <a:gd name="T16" fmla="*/ 0 w 90"/>
                <a:gd name="T17" fmla="*/ 12 h 30"/>
                <a:gd name="T18" fmla="*/ 0 w 90"/>
                <a:gd name="T19" fmla="*/ 15 h 30"/>
                <a:gd name="T20" fmla="*/ 0 w 90"/>
                <a:gd name="T21" fmla="*/ 19 h 30"/>
                <a:gd name="T22" fmla="*/ 1 w 90"/>
                <a:gd name="T23" fmla="*/ 22 h 30"/>
                <a:gd name="T24" fmla="*/ 2 w 90"/>
                <a:gd name="T25" fmla="*/ 24 h 30"/>
                <a:gd name="T26" fmla="*/ 4 w 90"/>
                <a:gd name="T27" fmla="*/ 26 h 30"/>
                <a:gd name="T28" fmla="*/ 6 w 90"/>
                <a:gd name="T29" fmla="*/ 28 h 30"/>
                <a:gd name="T30" fmla="*/ 8 w 90"/>
                <a:gd name="T31" fmla="*/ 29 h 30"/>
                <a:gd name="T32" fmla="*/ 12 w 90"/>
                <a:gd name="T33" fmla="*/ 30 h 30"/>
                <a:gd name="T34" fmla="*/ 15 w 90"/>
                <a:gd name="T35" fmla="*/ 30 h 30"/>
                <a:gd name="T36" fmla="*/ 75 w 90"/>
                <a:gd name="T37" fmla="*/ 30 h 30"/>
                <a:gd name="T38" fmla="*/ 78 w 90"/>
                <a:gd name="T39" fmla="*/ 30 h 30"/>
                <a:gd name="T40" fmla="*/ 80 w 90"/>
                <a:gd name="T41" fmla="*/ 29 h 30"/>
                <a:gd name="T42" fmla="*/ 83 w 90"/>
                <a:gd name="T43" fmla="*/ 28 h 30"/>
                <a:gd name="T44" fmla="*/ 86 w 90"/>
                <a:gd name="T45" fmla="*/ 26 h 30"/>
                <a:gd name="T46" fmla="*/ 87 w 90"/>
                <a:gd name="T47" fmla="*/ 24 h 30"/>
                <a:gd name="T48" fmla="*/ 89 w 90"/>
                <a:gd name="T49" fmla="*/ 22 h 30"/>
                <a:gd name="T50" fmla="*/ 90 w 90"/>
                <a:gd name="T51" fmla="*/ 19 h 30"/>
                <a:gd name="T52" fmla="*/ 90 w 90"/>
                <a:gd name="T53" fmla="*/ 15 h 30"/>
                <a:gd name="T54" fmla="*/ 90 w 90"/>
                <a:gd name="T55" fmla="*/ 12 h 30"/>
                <a:gd name="T56" fmla="*/ 89 w 90"/>
                <a:gd name="T57" fmla="*/ 10 h 30"/>
                <a:gd name="T58" fmla="*/ 87 w 90"/>
                <a:gd name="T59" fmla="*/ 7 h 30"/>
                <a:gd name="T60" fmla="*/ 86 w 90"/>
                <a:gd name="T61" fmla="*/ 5 h 30"/>
                <a:gd name="T62" fmla="*/ 83 w 90"/>
                <a:gd name="T63" fmla="*/ 2 h 30"/>
                <a:gd name="T64" fmla="*/ 80 w 90"/>
                <a:gd name="T65" fmla="*/ 1 h 30"/>
                <a:gd name="T66" fmla="*/ 78 w 90"/>
                <a:gd name="T67" fmla="*/ 0 h 30"/>
                <a:gd name="T68" fmla="*/ 75 w 90"/>
                <a:gd name="T69" fmla="*/ 0 h 30"/>
                <a:gd name="T70" fmla="*/ 75 w 90"/>
                <a:gd name="T71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90" h="30">
                  <a:moveTo>
                    <a:pt x="75" y="0"/>
                  </a:moveTo>
                  <a:lnTo>
                    <a:pt x="15" y="0"/>
                  </a:lnTo>
                  <a:lnTo>
                    <a:pt x="12" y="0"/>
                  </a:lnTo>
                  <a:lnTo>
                    <a:pt x="8" y="1"/>
                  </a:lnTo>
                  <a:lnTo>
                    <a:pt x="6" y="2"/>
                  </a:lnTo>
                  <a:lnTo>
                    <a:pt x="4" y="5"/>
                  </a:lnTo>
                  <a:lnTo>
                    <a:pt x="2" y="7"/>
                  </a:lnTo>
                  <a:lnTo>
                    <a:pt x="1" y="10"/>
                  </a:lnTo>
                  <a:lnTo>
                    <a:pt x="0" y="12"/>
                  </a:lnTo>
                  <a:lnTo>
                    <a:pt x="0" y="15"/>
                  </a:lnTo>
                  <a:lnTo>
                    <a:pt x="0" y="19"/>
                  </a:lnTo>
                  <a:lnTo>
                    <a:pt x="1" y="22"/>
                  </a:lnTo>
                  <a:lnTo>
                    <a:pt x="2" y="24"/>
                  </a:lnTo>
                  <a:lnTo>
                    <a:pt x="4" y="26"/>
                  </a:lnTo>
                  <a:lnTo>
                    <a:pt x="6" y="28"/>
                  </a:lnTo>
                  <a:lnTo>
                    <a:pt x="8" y="29"/>
                  </a:lnTo>
                  <a:lnTo>
                    <a:pt x="12" y="30"/>
                  </a:lnTo>
                  <a:lnTo>
                    <a:pt x="15" y="30"/>
                  </a:lnTo>
                  <a:lnTo>
                    <a:pt x="75" y="30"/>
                  </a:lnTo>
                  <a:lnTo>
                    <a:pt x="78" y="30"/>
                  </a:lnTo>
                  <a:lnTo>
                    <a:pt x="80" y="29"/>
                  </a:lnTo>
                  <a:lnTo>
                    <a:pt x="83" y="28"/>
                  </a:lnTo>
                  <a:lnTo>
                    <a:pt x="86" y="26"/>
                  </a:lnTo>
                  <a:lnTo>
                    <a:pt x="87" y="24"/>
                  </a:lnTo>
                  <a:lnTo>
                    <a:pt x="89" y="22"/>
                  </a:lnTo>
                  <a:lnTo>
                    <a:pt x="90" y="19"/>
                  </a:lnTo>
                  <a:lnTo>
                    <a:pt x="90" y="15"/>
                  </a:lnTo>
                  <a:lnTo>
                    <a:pt x="90" y="12"/>
                  </a:lnTo>
                  <a:lnTo>
                    <a:pt x="89" y="10"/>
                  </a:lnTo>
                  <a:lnTo>
                    <a:pt x="87" y="7"/>
                  </a:lnTo>
                  <a:lnTo>
                    <a:pt x="86" y="5"/>
                  </a:lnTo>
                  <a:lnTo>
                    <a:pt x="83" y="2"/>
                  </a:lnTo>
                  <a:lnTo>
                    <a:pt x="80" y="1"/>
                  </a:lnTo>
                  <a:lnTo>
                    <a:pt x="78" y="0"/>
                  </a:lnTo>
                  <a:lnTo>
                    <a:pt x="75" y="0"/>
                  </a:lnTo>
                  <a:lnTo>
                    <a:pt x="7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4" name="Freeform 326">
              <a:extLst>
                <a:ext uri="{FF2B5EF4-FFF2-40B4-BE49-F238E27FC236}">
                  <a16:creationId xmlns:a16="http://schemas.microsoft.com/office/drawing/2014/main" id="{6CB5DF83-D093-42D5-8CBB-A4DD8BB2F734}"/>
                </a:ext>
              </a:extLst>
            </p:cNvPr>
            <p:cNvSpPr>
              <a:spLocks/>
            </p:cNvSpPr>
            <p:nvPr/>
          </p:nvSpPr>
          <p:spPr bwMode="auto">
            <a:xfrm>
              <a:off x="2751138" y="3252788"/>
              <a:ext cx="28575" cy="9525"/>
            </a:xfrm>
            <a:custGeom>
              <a:avLst/>
              <a:gdLst>
                <a:gd name="T0" fmla="*/ 75 w 90"/>
                <a:gd name="T1" fmla="*/ 0 h 30"/>
                <a:gd name="T2" fmla="*/ 15 w 90"/>
                <a:gd name="T3" fmla="*/ 0 h 30"/>
                <a:gd name="T4" fmla="*/ 12 w 90"/>
                <a:gd name="T5" fmla="*/ 0 h 30"/>
                <a:gd name="T6" fmla="*/ 10 w 90"/>
                <a:gd name="T7" fmla="*/ 1 h 30"/>
                <a:gd name="T8" fmla="*/ 6 w 90"/>
                <a:gd name="T9" fmla="*/ 2 h 30"/>
                <a:gd name="T10" fmla="*/ 4 w 90"/>
                <a:gd name="T11" fmla="*/ 5 h 30"/>
                <a:gd name="T12" fmla="*/ 2 w 90"/>
                <a:gd name="T13" fmla="*/ 7 h 30"/>
                <a:gd name="T14" fmla="*/ 1 w 90"/>
                <a:gd name="T15" fmla="*/ 10 h 30"/>
                <a:gd name="T16" fmla="*/ 0 w 90"/>
                <a:gd name="T17" fmla="*/ 12 h 30"/>
                <a:gd name="T18" fmla="*/ 0 w 90"/>
                <a:gd name="T19" fmla="*/ 15 h 30"/>
                <a:gd name="T20" fmla="*/ 0 w 90"/>
                <a:gd name="T21" fmla="*/ 19 h 30"/>
                <a:gd name="T22" fmla="*/ 1 w 90"/>
                <a:gd name="T23" fmla="*/ 22 h 30"/>
                <a:gd name="T24" fmla="*/ 2 w 90"/>
                <a:gd name="T25" fmla="*/ 24 h 30"/>
                <a:gd name="T26" fmla="*/ 4 w 90"/>
                <a:gd name="T27" fmla="*/ 26 h 30"/>
                <a:gd name="T28" fmla="*/ 6 w 90"/>
                <a:gd name="T29" fmla="*/ 28 h 30"/>
                <a:gd name="T30" fmla="*/ 10 w 90"/>
                <a:gd name="T31" fmla="*/ 29 h 30"/>
                <a:gd name="T32" fmla="*/ 12 w 90"/>
                <a:gd name="T33" fmla="*/ 30 h 30"/>
                <a:gd name="T34" fmla="*/ 15 w 90"/>
                <a:gd name="T35" fmla="*/ 30 h 30"/>
                <a:gd name="T36" fmla="*/ 75 w 90"/>
                <a:gd name="T37" fmla="*/ 30 h 30"/>
                <a:gd name="T38" fmla="*/ 78 w 90"/>
                <a:gd name="T39" fmla="*/ 30 h 30"/>
                <a:gd name="T40" fmla="*/ 81 w 90"/>
                <a:gd name="T41" fmla="*/ 29 h 30"/>
                <a:gd name="T42" fmla="*/ 84 w 90"/>
                <a:gd name="T43" fmla="*/ 28 h 30"/>
                <a:gd name="T44" fmla="*/ 86 w 90"/>
                <a:gd name="T45" fmla="*/ 26 h 30"/>
                <a:gd name="T46" fmla="*/ 88 w 90"/>
                <a:gd name="T47" fmla="*/ 24 h 30"/>
                <a:gd name="T48" fmla="*/ 89 w 90"/>
                <a:gd name="T49" fmla="*/ 22 h 30"/>
                <a:gd name="T50" fmla="*/ 90 w 90"/>
                <a:gd name="T51" fmla="*/ 19 h 30"/>
                <a:gd name="T52" fmla="*/ 90 w 90"/>
                <a:gd name="T53" fmla="*/ 15 h 30"/>
                <a:gd name="T54" fmla="*/ 90 w 90"/>
                <a:gd name="T55" fmla="*/ 12 h 30"/>
                <a:gd name="T56" fmla="*/ 89 w 90"/>
                <a:gd name="T57" fmla="*/ 10 h 30"/>
                <a:gd name="T58" fmla="*/ 88 w 90"/>
                <a:gd name="T59" fmla="*/ 7 h 30"/>
                <a:gd name="T60" fmla="*/ 86 w 90"/>
                <a:gd name="T61" fmla="*/ 5 h 30"/>
                <a:gd name="T62" fmla="*/ 84 w 90"/>
                <a:gd name="T63" fmla="*/ 2 h 30"/>
                <a:gd name="T64" fmla="*/ 81 w 90"/>
                <a:gd name="T65" fmla="*/ 1 h 30"/>
                <a:gd name="T66" fmla="*/ 78 w 90"/>
                <a:gd name="T67" fmla="*/ 0 h 30"/>
                <a:gd name="T68" fmla="*/ 75 w 90"/>
                <a:gd name="T69" fmla="*/ 0 h 30"/>
                <a:gd name="T70" fmla="*/ 75 w 90"/>
                <a:gd name="T71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90" h="30">
                  <a:moveTo>
                    <a:pt x="75" y="0"/>
                  </a:moveTo>
                  <a:lnTo>
                    <a:pt x="15" y="0"/>
                  </a:lnTo>
                  <a:lnTo>
                    <a:pt x="12" y="0"/>
                  </a:lnTo>
                  <a:lnTo>
                    <a:pt x="10" y="1"/>
                  </a:lnTo>
                  <a:lnTo>
                    <a:pt x="6" y="2"/>
                  </a:lnTo>
                  <a:lnTo>
                    <a:pt x="4" y="5"/>
                  </a:lnTo>
                  <a:lnTo>
                    <a:pt x="2" y="7"/>
                  </a:lnTo>
                  <a:lnTo>
                    <a:pt x="1" y="10"/>
                  </a:lnTo>
                  <a:lnTo>
                    <a:pt x="0" y="12"/>
                  </a:lnTo>
                  <a:lnTo>
                    <a:pt x="0" y="15"/>
                  </a:lnTo>
                  <a:lnTo>
                    <a:pt x="0" y="19"/>
                  </a:lnTo>
                  <a:lnTo>
                    <a:pt x="1" y="22"/>
                  </a:lnTo>
                  <a:lnTo>
                    <a:pt x="2" y="24"/>
                  </a:lnTo>
                  <a:lnTo>
                    <a:pt x="4" y="26"/>
                  </a:lnTo>
                  <a:lnTo>
                    <a:pt x="6" y="28"/>
                  </a:lnTo>
                  <a:lnTo>
                    <a:pt x="10" y="29"/>
                  </a:lnTo>
                  <a:lnTo>
                    <a:pt x="12" y="30"/>
                  </a:lnTo>
                  <a:lnTo>
                    <a:pt x="15" y="30"/>
                  </a:lnTo>
                  <a:lnTo>
                    <a:pt x="75" y="30"/>
                  </a:lnTo>
                  <a:lnTo>
                    <a:pt x="78" y="30"/>
                  </a:lnTo>
                  <a:lnTo>
                    <a:pt x="81" y="29"/>
                  </a:lnTo>
                  <a:lnTo>
                    <a:pt x="84" y="28"/>
                  </a:lnTo>
                  <a:lnTo>
                    <a:pt x="86" y="26"/>
                  </a:lnTo>
                  <a:lnTo>
                    <a:pt x="88" y="24"/>
                  </a:lnTo>
                  <a:lnTo>
                    <a:pt x="89" y="22"/>
                  </a:lnTo>
                  <a:lnTo>
                    <a:pt x="90" y="19"/>
                  </a:lnTo>
                  <a:lnTo>
                    <a:pt x="90" y="15"/>
                  </a:lnTo>
                  <a:lnTo>
                    <a:pt x="90" y="12"/>
                  </a:lnTo>
                  <a:lnTo>
                    <a:pt x="89" y="10"/>
                  </a:lnTo>
                  <a:lnTo>
                    <a:pt x="88" y="7"/>
                  </a:lnTo>
                  <a:lnTo>
                    <a:pt x="86" y="5"/>
                  </a:lnTo>
                  <a:lnTo>
                    <a:pt x="84" y="2"/>
                  </a:lnTo>
                  <a:lnTo>
                    <a:pt x="81" y="1"/>
                  </a:lnTo>
                  <a:lnTo>
                    <a:pt x="78" y="0"/>
                  </a:lnTo>
                  <a:lnTo>
                    <a:pt x="75" y="0"/>
                  </a:lnTo>
                  <a:lnTo>
                    <a:pt x="7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26" name="Freeform 327">
              <a:extLst>
                <a:ext uri="{FF2B5EF4-FFF2-40B4-BE49-F238E27FC236}">
                  <a16:creationId xmlns:a16="http://schemas.microsoft.com/office/drawing/2014/main" id="{D1FD7895-BE7E-4957-BE73-023CAADFC96B}"/>
                </a:ext>
              </a:extLst>
            </p:cNvPr>
            <p:cNvSpPr>
              <a:spLocks/>
            </p:cNvSpPr>
            <p:nvPr/>
          </p:nvSpPr>
          <p:spPr bwMode="auto">
            <a:xfrm>
              <a:off x="2789238" y="3219450"/>
              <a:ext cx="19050" cy="19050"/>
            </a:xfrm>
            <a:custGeom>
              <a:avLst/>
              <a:gdLst>
                <a:gd name="T0" fmla="*/ 30 w 60"/>
                <a:gd name="T1" fmla="*/ 0 h 60"/>
                <a:gd name="T2" fmla="*/ 25 w 60"/>
                <a:gd name="T3" fmla="*/ 0 h 60"/>
                <a:gd name="T4" fmla="*/ 18 w 60"/>
                <a:gd name="T5" fmla="*/ 2 h 60"/>
                <a:gd name="T6" fmla="*/ 14 w 60"/>
                <a:gd name="T7" fmla="*/ 6 h 60"/>
                <a:gd name="T8" fmla="*/ 9 w 60"/>
                <a:gd name="T9" fmla="*/ 9 h 60"/>
                <a:gd name="T10" fmla="*/ 5 w 60"/>
                <a:gd name="T11" fmla="*/ 13 h 60"/>
                <a:gd name="T12" fmla="*/ 2 w 60"/>
                <a:gd name="T13" fmla="*/ 18 h 60"/>
                <a:gd name="T14" fmla="*/ 1 w 60"/>
                <a:gd name="T15" fmla="*/ 24 h 60"/>
                <a:gd name="T16" fmla="*/ 0 w 60"/>
                <a:gd name="T17" fmla="*/ 30 h 60"/>
                <a:gd name="T18" fmla="*/ 1 w 60"/>
                <a:gd name="T19" fmla="*/ 36 h 60"/>
                <a:gd name="T20" fmla="*/ 2 w 60"/>
                <a:gd name="T21" fmla="*/ 42 h 60"/>
                <a:gd name="T22" fmla="*/ 5 w 60"/>
                <a:gd name="T23" fmla="*/ 46 h 60"/>
                <a:gd name="T24" fmla="*/ 9 w 60"/>
                <a:gd name="T25" fmla="*/ 52 h 60"/>
                <a:gd name="T26" fmla="*/ 14 w 60"/>
                <a:gd name="T27" fmla="*/ 55 h 60"/>
                <a:gd name="T28" fmla="*/ 18 w 60"/>
                <a:gd name="T29" fmla="*/ 58 h 60"/>
                <a:gd name="T30" fmla="*/ 25 w 60"/>
                <a:gd name="T31" fmla="*/ 59 h 60"/>
                <a:gd name="T32" fmla="*/ 30 w 60"/>
                <a:gd name="T33" fmla="*/ 60 h 60"/>
                <a:gd name="T34" fmla="*/ 37 w 60"/>
                <a:gd name="T35" fmla="*/ 59 h 60"/>
                <a:gd name="T36" fmla="*/ 42 w 60"/>
                <a:gd name="T37" fmla="*/ 58 h 60"/>
                <a:gd name="T38" fmla="*/ 47 w 60"/>
                <a:gd name="T39" fmla="*/ 55 h 60"/>
                <a:gd name="T40" fmla="*/ 52 w 60"/>
                <a:gd name="T41" fmla="*/ 52 h 60"/>
                <a:gd name="T42" fmla="*/ 56 w 60"/>
                <a:gd name="T43" fmla="*/ 47 h 60"/>
                <a:gd name="T44" fmla="*/ 58 w 60"/>
                <a:gd name="T45" fmla="*/ 42 h 60"/>
                <a:gd name="T46" fmla="*/ 60 w 60"/>
                <a:gd name="T47" fmla="*/ 37 h 60"/>
                <a:gd name="T48" fmla="*/ 60 w 60"/>
                <a:gd name="T49" fmla="*/ 30 h 60"/>
                <a:gd name="T50" fmla="*/ 60 w 60"/>
                <a:gd name="T51" fmla="*/ 24 h 60"/>
                <a:gd name="T52" fmla="*/ 58 w 60"/>
                <a:gd name="T53" fmla="*/ 18 h 60"/>
                <a:gd name="T54" fmla="*/ 56 w 60"/>
                <a:gd name="T55" fmla="*/ 13 h 60"/>
                <a:gd name="T56" fmla="*/ 52 w 60"/>
                <a:gd name="T57" fmla="*/ 9 h 60"/>
                <a:gd name="T58" fmla="*/ 47 w 60"/>
                <a:gd name="T59" fmla="*/ 6 h 60"/>
                <a:gd name="T60" fmla="*/ 42 w 60"/>
                <a:gd name="T61" fmla="*/ 2 h 60"/>
                <a:gd name="T62" fmla="*/ 37 w 60"/>
                <a:gd name="T63" fmla="*/ 0 h 60"/>
                <a:gd name="T64" fmla="*/ 30 w 60"/>
                <a:gd name="T65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60" h="60">
                  <a:moveTo>
                    <a:pt x="30" y="0"/>
                  </a:moveTo>
                  <a:lnTo>
                    <a:pt x="25" y="0"/>
                  </a:lnTo>
                  <a:lnTo>
                    <a:pt x="18" y="2"/>
                  </a:lnTo>
                  <a:lnTo>
                    <a:pt x="14" y="6"/>
                  </a:lnTo>
                  <a:lnTo>
                    <a:pt x="9" y="9"/>
                  </a:lnTo>
                  <a:lnTo>
                    <a:pt x="5" y="13"/>
                  </a:lnTo>
                  <a:lnTo>
                    <a:pt x="2" y="18"/>
                  </a:lnTo>
                  <a:lnTo>
                    <a:pt x="1" y="24"/>
                  </a:lnTo>
                  <a:lnTo>
                    <a:pt x="0" y="30"/>
                  </a:lnTo>
                  <a:lnTo>
                    <a:pt x="1" y="36"/>
                  </a:lnTo>
                  <a:lnTo>
                    <a:pt x="2" y="42"/>
                  </a:lnTo>
                  <a:lnTo>
                    <a:pt x="5" y="46"/>
                  </a:lnTo>
                  <a:lnTo>
                    <a:pt x="9" y="52"/>
                  </a:lnTo>
                  <a:lnTo>
                    <a:pt x="14" y="55"/>
                  </a:lnTo>
                  <a:lnTo>
                    <a:pt x="18" y="58"/>
                  </a:lnTo>
                  <a:lnTo>
                    <a:pt x="25" y="59"/>
                  </a:lnTo>
                  <a:lnTo>
                    <a:pt x="30" y="60"/>
                  </a:lnTo>
                  <a:lnTo>
                    <a:pt x="37" y="59"/>
                  </a:lnTo>
                  <a:lnTo>
                    <a:pt x="42" y="58"/>
                  </a:lnTo>
                  <a:lnTo>
                    <a:pt x="47" y="55"/>
                  </a:lnTo>
                  <a:lnTo>
                    <a:pt x="52" y="52"/>
                  </a:lnTo>
                  <a:lnTo>
                    <a:pt x="56" y="47"/>
                  </a:lnTo>
                  <a:lnTo>
                    <a:pt x="58" y="42"/>
                  </a:lnTo>
                  <a:lnTo>
                    <a:pt x="60" y="37"/>
                  </a:lnTo>
                  <a:lnTo>
                    <a:pt x="60" y="30"/>
                  </a:lnTo>
                  <a:lnTo>
                    <a:pt x="60" y="24"/>
                  </a:lnTo>
                  <a:lnTo>
                    <a:pt x="58" y="18"/>
                  </a:lnTo>
                  <a:lnTo>
                    <a:pt x="56" y="13"/>
                  </a:lnTo>
                  <a:lnTo>
                    <a:pt x="52" y="9"/>
                  </a:lnTo>
                  <a:lnTo>
                    <a:pt x="47" y="6"/>
                  </a:lnTo>
                  <a:lnTo>
                    <a:pt x="42" y="2"/>
                  </a:lnTo>
                  <a:lnTo>
                    <a:pt x="37" y="0"/>
                  </a:lnTo>
                  <a:lnTo>
                    <a:pt x="3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7" name="Freeform 328">
              <a:extLst>
                <a:ext uri="{FF2B5EF4-FFF2-40B4-BE49-F238E27FC236}">
                  <a16:creationId xmlns:a16="http://schemas.microsoft.com/office/drawing/2014/main" id="{95BF3BC4-EAD8-4A59-AB4E-4F2CDFCDF31A}"/>
                </a:ext>
              </a:extLst>
            </p:cNvPr>
            <p:cNvSpPr>
              <a:spLocks/>
            </p:cNvSpPr>
            <p:nvPr/>
          </p:nvSpPr>
          <p:spPr bwMode="auto">
            <a:xfrm>
              <a:off x="2838450" y="3219450"/>
              <a:ext cx="19050" cy="19050"/>
            </a:xfrm>
            <a:custGeom>
              <a:avLst/>
              <a:gdLst>
                <a:gd name="T0" fmla="*/ 30 w 60"/>
                <a:gd name="T1" fmla="*/ 0 h 60"/>
                <a:gd name="T2" fmla="*/ 24 w 60"/>
                <a:gd name="T3" fmla="*/ 0 h 60"/>
                <a:gd name="T4" fmla="*/ 19 w 60"/>
                <a:gd name="T5" fmla="*/ 2 h 60"/>
                <a:gd name="T6" fmla="*/ 13 w 60"/>
                <a:gd name="T7" fmla="*/ 6 h 60"/>
                <a:gd name="T8" fmla="*/ 9 w 60"/>
                <a:gd name="T9" fmla="*/ 9 h 60"/>
                <a:gd name="T10" fmla="*/ 5 w 60"/>
                <a:gd name="T11" fmla="*/ 13 h 60"/>
                <a:gd name="T12" fmla="*/ 2 w 60"/>
                <a:gd name="T13" fmla="*/ 18 h 60"/>
                <a:gd name="T14" fmla="*/ 0 w 60"/>
                <a:gd name="T15" fmla="*/ 24 h 60"/>
                <a:gd name="T16" fmla="*/ 0 w 60"/>
                <a:gd name="T17" fmla="*/ 30 h 60"/>
                <a:gd name="T18" fmla="*/ 0 w 60"/>
                <a:gd name="T19" fmla="*/ 36 h 60"/>
                <a:gd name="T20" fmla="*/ 2 w 60"/>
                <a:gd name="T21" fmla="*/ 42 h 60"/>
                <a:gd name="T22" fmla="*/ 5 w 60"/>
                <a:gd name="T23" fmla="*/ 46 h 60"/>
                <a:gd name="T24" fmla="*/ 9 w 60"/>
                <a:gd name="T25" fmla="*/ 52 h 60"/>
                <a:gd name="T26" fmla="*/ 13 w 60"/>
                <a:gd name="T27" fmla="*/ 55 h 60"/>
                <a:gd name="T28" fmla="*/ 19 w 60"/>
                <a:gd name="T29" fmla="*/ 58 h 60"/>
                <a:gd name="T30" fmla="*/ 24 w 60"/>
                <a:gd name="T31" fmla="*/ 59 h 60"/>
                <a:gd name="T32" fmla="*/ 30 w 60"/>
                <a:gd name="T33" fmla="*/ 60 h 60"/>
                <a:gd name="T34" fmla="*/ 36 w 60"/>
                <a:gd name="T35" fmla="*/ 59 h 60"/>
                <a:gd name="T36" fmla="*/ 42 w 60"/>
                <a:gd name="T37" fmla="*/ 58 h 60"/>
                <a:gd name="T38" fmla="*/ 46 w 60"/>
                <a:gd name="T39" fmla="*/ 55 h 60"/>
                <a:gd name="T40" fmla="*/ 51 w 60"/>
                <a:gd name="T41" fmla="*/ 52 h 60"/>
                <a:gd name="T42" fmla="*/ 55 w 60"/>
                <a:gd name="T43" fmla="*/ 47 h 60"/>
                <a:gd name="T44" fmla="*/ 58 w 60"/>
                <a:gd name="T45" fmla="*/ 42 h 60"/>
                <a:gd name="T46" fmla="*/ 59 w 60"/>
                <a:gd name="T47" fmla="*/ 37 h 60"/>
                <a:gd name="T48" fmla="*/ 60 w 60"/>
                <a:gd name="T49" fmla="*/ 30 h 60"/>
                <a:gd name="T50" fmla="*/ 59 w 60"/>
                <a:gd name="T51" fmla="*/ 24 h 60"/>
                <a:gd name="T52" fmla="*/ 58 w 60"/>
                <a:gd name="T53" fmla="*/ 18 h 60"/>
                <a:gd name="T54" fmla="*/ 55 w 60"/>
                <a:gd name="T55" fmla="*/ 13 h 60"/>
                <a:gd name="T56" fmla="*/ 51 w 60"/>
                <a:gd name="T57" fmla="*/ 9 h 60"/>
                <a:gd name="T58" fmla="*/ 46 w 60"/>
                <a:gd name="T59" fmla="*/ 6 h 60"/>
                <a:gd name="T60" fmla="*/ 42 w 60"/>
                <a:gd name="T61" fmla="*/ 2 h 60"/>
                <a:gd name="T62" fmla="*/ 36 w 60"/>
                <a:gd name="T63" fmla="*/ 0 h 60"/>
                <a:gd name="T64" fmla="*/ 30 w 60"/>
                <a:gd name="T65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60" h="60">
                  <a:moveTo>
                    <a:pt x="30" y="0"/>
                  </a:moveTo>
                  <a:lnTo>
                    <a:pt x="24" y="0"/>
                  </a:lnTo>
                  <a:lnTo>
                    <a:pt x="19" y="2"/>
                  </a:lnTo>
                  <a:lnTo>
                    <a:pt x="13" y="6"/>
                  </a:lnTo>
                  <a:lnTo>
                    <a:pt x="9" y="9"/>
                  </a:lnTo>
                  <a:lnTo>
                    <a:pt x="5" y="13"/>
                  </a:lnTo>
                  <a:lnTo>
                    <a:pt x="2" y="18"/>
                  </a:lnTo>
                  <a:lnTo>
                    <a:pt x="0" y="24"/>
                  </a:lnTo>
                  <a:lnTo>
                    <a:pt x="0" y="30"/>
                  </a:lnTo>
                  <a:lnTo>
                    <a:pt x="0" y="36"/>
                  </a:lnTo>
                  <a:lnTo>
                    <a:pt x="2" y="42"/>
                  </a:lnTo>
                  <a:lnTo>
                    <a:pt x="5" y="46"/>
                  </a:lnTo>
                  <a:lnTo>
                    <a:pt x="9" y="52"/>
                  </a:lnTo>
                  <a:lnTo>
                    <a:pt x="13" y="55"/>
                  </a:lnTo>
                  <a:lnTo>
                    <a:pt x="19" y="58"/>
                  </a:lnTo>
                  <a:lnTo>
                    <a:pt x="24" y="59"/>
                  </a:lnTo>
                  <a:lnTo>
                    <a:pt x="30" y="60"/>
                  </a:lnTo>
                  <a:lnTo>
                    <a:pt x="36" y="59"/>
                  </a:lnTo>
                  <a:lnTo>
                    <a:pt x="42" y="58"/>
                  </a:lnTo>
                  <a:lnTo>
                    <a:pt x="46" y="55"/>
                  </a:lnTo>
                  <a:lnTo>
                    <a:pt x="51" y="52"/>
                  </a:lnTo>
                  <a:lnTo>
                    <a:pt x="55" y="47"/>
                  </a:lnTo>
                  <a:lnTo>
                    <a:pt x="58" y="42"/>
                  </a:lnTo>
                  <a:lnTo>
                    <a:pt x="59" y="37"/>
                  </a:lnTo>
                  <a:lnTo>
                    <a:pt x="60" y="30"/>
                  </a:lnTo>
                  <a:lnTo>
                    <a:pt x="59" y="24"/>
                  </a:lnTo>
                  <a:lnTo>
                    <a:pt x="58" y="18"/>
                  </a:lnTo>
                  <a:lnTo>
                    <a:pt x="55" y="13"/>
                  </a:lnTo>
                  <a:lnTo>
                    <a:pt x="51" y="9"/>
                  </a:lnTo>
                  <a:lnTo>
                    <a:pt x="46" y="6"/>
                  </a:lnTo>
                  <a:lnTo>
                    <a:pt x="42" y="2"/>
                  </a:lnTo>
                  <a:lnTo>
                    <a:pt x="36" y="0"/>
                  </a:lnTo>
                  <a:lnTo>
                    <a:pt x="3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8" name="Freeform 329">
              <a:extLst>
                <a:ext uri="{FF2B5EF4-FFF2-40B4-BE49-F238E27FC236}">
                  <a16:creationId xmlns:a16="http://schemas.microsoft.com/office/drawing/2014/main" id="{1BFE98A9-36A1-4BE5-8282-0A6D114A07AB}"/>
                </a:ext>
              </a:extLst>
            </p:cNvPr>
            <p:cNvSpPr>
              <a:spLocks/>
            </p:cNvSpPr>
            <p:nvPr/>
          </p:nvSpPr>
          <p:spPr bwMode="auto">
            <a:xfrm>
              <a:off x="2813050" y="3195638"/>
              <a:ext cx="20638" cy="19050"/>
            </a:xfrm>
            <a:custGeom>
              <a:avLst/>
              <a:gdLst>
                <a:gd name="T0" fmla="*/ 30 w 61"/>
                <a:gd name="T1" fmla="*/ 0 h 60"/>
                <a:gd name="T2" fmla="*/ 25 w 61"/>
                <a:gd name="T3" fmla="*/ 0 h 60"/>
                <a:gd name="T4" fmla="*/ 19 w 61"/>
                <a:gd name="T5" fmla="*/ 2 h 60"/>
                <a:gd name="T6" fmla="*/ 14 w 61"/>
                <a:gd name="T7" fmla="*/ 4 h 60"/>
                <a:gd name="T8" fmla="*/ 10 w 61"/>
                <a:gd name="T9" fmla="*/ 9 h 60"/>
                <a:gd name="T10" fmla="*/ 6 w 61"/>
                <a:gd name="T11" fmla="*/ 13 h 60"/>
                <a:gd name="T12" fmla="*/ 3 w 61"/>
                <a:gd name="T13" fmla="*/ 18 h 60"/>
                <a:gd name="T14" fmla="*/ 1 w 61"/>
                <a:gd name="T15" fmla="*/ 24 h 60"/>
                <a:gd name="T16" fmla="*/ 0 w 61"/>
                <a:gd name="T17" fmla="*/ 30 h 60"/>
                <a:gd name="T18" fmla="*/ 1 w 61"/>
                <a:gd name="T19" fmla="*/ 36 h 60"/>
                <a:gd name="T20" fmla="*/ 3 w 61"/>
                <a:gd name="T21" fmla="*/ 42 h 60"/>
                <a:gd name="T22" fmla="*/ 6 w 61"/>
                <a:gd name="T23" fmla="*/ 46 h 60"/>
                <a:gd name="T24" fmla="*/ 10 w 61"/>
                <a:gd name="T25" fmla="*/ 52 h 60"/>
                <a:gd name="T26" fmla="*/ 14 w 61"/>
                <a:gd name="T27" fmla="*/ 55 h 60"/>
                <a:gd name="T28" fmla="*/ 19 w 61"/>
                <a:gd name="T29" fmla="*/ 58 h 60"/>
                <a:gd name="T30" fmla="*/ 25 w 61"/>
                <a:gd name="T31" fmla="*/ 59 h 60"/>
                <a:gd name="T32" fmla="*/ 30 w 61"/>
                <a:gd name="T33" fmla="*/ 60 h 60"/>
                <a:gd name="T34" fmla="*/ 37 w 61"/>
                <a:gd name="T35" fmla="*/ 59 h 60"/>
                <a:gd name="T36" fmla="*/ 42 w 61"/>
                <a:gd name="T37" fmla="*/ 58 h 60"/>
                <a:gd name="T38" fmla="*/ 47 w 61"/>
                <a:gd name="T39" fmla="*/ 55 h 60"/>
                <a:gd name="T40" fmla="*/ 52 w 61"/>
                <a:gd name="T41" fmla="*/ 52 h 60"/>
                <a:gd name="T42" fmla="*/ 56 w 61"/>
                <a:gd name="T43" fmla="*/ 46 h 60"/>
                <a:gd name="T44" fmla="*/ 58 w 61"/>
                <a:gd name="T45" fmla="*/ 42 h 60"/>
                <a:gd name="T46" fmla="*/ 60 w 61"/>
                <a:gd name="T47" fmla="*/ 36 h 60"/>
                <a:gd name="T48" fmla="*/ 61 w 61"/>
                <a:gd name="T49" fmla="*/ 30 h 60"/>
                <a:gd name="T50" fmla="*/ 60 w 61"/>
                <a:gd name="T51" fmla="*/ 24 h 60"/>
                <a:gd name="T52" fmla="*/ 58 w 61"/>
                <a:gd name="T53" fmla="*/ 18 h 60"/>
                <a:gd name="T54" fmla="*/ 56 w 61"/>
                <a:gd name="T55" fmla="*/ 13 h 60"/>
                <a:gd name="T56" fmla="*/ 52 w 61"/>
                <a:gd name="T57" fmla="*/ 9 h 60"/>
                <a:gd name="T58" fmla="*/ 47 w 61"/>
                <a:gd name="T59" fmla="*/ 4 h 60"/>
                <a:gd name="T60" fmla="*/ 42 w 61"/>
                <a:gd name="T61" fmla="*/ 2 h 60"/>
                <a:gd name="T62" fmla="*/ 37 w 61"/>
                <a:gd name="T63" fmla="*/ 0 h 60"/>
                <a:gd name="T64" fmla="*/ 30 w 61"/>
                <a:gd name="T65" fmla="*/ 0 h 60"/>
                <a:gd name="T66" fmla="*/ 30 w 61"/>
                <a:gd name="T67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61" h="60">
                  <a:moveTo>
                    <a:pt x="30" y="0"/>
                  </a:moveTo>
                  <a:lnTo>
                    <a:pt x="25" y="0"/>
                  </a:lnTo>
                  <a:lnTo>
                    <a:pt x="19" y="2"/>
                  </a:lnTo>
                  <a:lnTo>
                    <a:pt x="14" y="4"/>
                  </a:lnTo>
                  <a:lnTo>
                    <a:pt x="10" y="9"/>
                  </a:lnTo>
                  <a:lnTo>
                    <a:pt x="6" y="13"/>
                  </a:lnTo>
                  <a:lnTo>
                    <a:pt x="3" y="18"/>
                  </a:lnTo>
                  <a:lnTo>
                    <a:pt x="1" y="24"/>
                  </a:lnTo>
                  <a:lnTo>
                    <a:pt x="0" y="30"/>
                  </a:lnTo>
                  <a:lnTo>
                    <a:pt x="1" y="36"/>
                  </a:lnTo>
                  <a:lnTo>
                    <a:pt x="3" y="42"/>
                  </a:lnTo>
                  <a:lnTo>
                    <a:pt x="6" y="46"/>
                  </a:lnTo>
                  <a:lnTo>
                    <a:pt x="10" y="52"/>
                  </a:lnTo>
                  <a:lnTo>
                    <a:pt x="14" y="55"/>
                  </a:lnTo>
                  <a:lnTo>
                    <a:pt x="19" y="58"/>
                  </a:lnTo>
                  <a:lnTo>
                    <a:pt x="25" y="59"/>
                  </a:lnTo>
                  <a:lnTo>
                    <a:pt x="30" y="60"/>
                  </a:lnTo>
                  <a:lnTo>
                    <a:pt x="37" y="59"/>
                  </a:lnTo>
                  <a:lnTo>
                    <a:pt x="42" y="58"/>
                  </a:lnTo>
                  <a:lnTo>
                    <a:pt x="47" y="55"/>
                  </a:lnTo>
                  <a:lnTo>
                    <a:pt x="52" y="52"/>
                  </a:lnTo>
                  <a:lnTo>
                    <a:pt x="56" y="46"/>
                  </a:lnTo>
                  <a:lnTo>
                    <a:pt x="58" y="42"/>
                  </a:lnTo>
                  <a:lnTo>
                    <a:pt x="60" y="36"/>
                  </a:lnTo>
                  <a:lnTo>
                    <a:pt x="61" y="30"/>
                  </a:lnTo>
                  <a:lnTo>
                    <a:pt x="60" y="24"/>
                  </a:lnTo>
                  <a:lnTo>
                    <a:pt x="58" y="18"/>
                  </a:lnTo>
                  <a:lnTo>
                    <a:pt x="56" y="13"/>
                  </a:lnTo>
                  <a:lnTo>
                    <a:pt x="52" y="9"/>
                  </a:lnTo>
                  <a:lnTo>
                    <a:pt x="47" y="4"/>
                  </a:lnTo>
                  <a:lnTo>
                    <a:pt x="42" y="2"/>
                  </a:lnTo>
                  <a:lnTo>
                    <a:pt x="37" y="0"/>
                  </a:lnTo>
                  <a:lnTo>
                    <a:pt x="30" y="0"/>
                  </a:lnTo>
                  <a:lnTo>
                    <a:pt x="3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9" name="Freeform 330">
              <a:extLst>
                <a:ext uri="{FF2B5EF4-FFF2-40B4-BE49-F238E27FC236}">
                  <a16:creationId xmlns:a16="http://schemas.microsoft.com/office/drawing/2014/main" id="{2A854092-6E2E-480C-A939-1ED822252B40}"/>
                </a:ext>
              </a:extLst>
            </p:cNvPr>
            <p:cNvSpPr>
              <a:spLocks/>
            </p:cNvSpPr>
            <p:nvPr/>
          </p:nvSpPr>
          <p:spPr bwMode="auto">
            <a:xfrm>
              <a:off x="2813050" y="3243263"/>
              <a:ext cx="20638" cy="19050"/>
            </a:xfrm>
            <a:custGeom>
              <a:avLst/>
              <a:gdLst>
                <a:gd name="T0" fmla="*/ 30 w 61"/>
                <a:gd name="T1" fmla="*/ 0 h 60"/>
                <a:gd name="T2" fmla="*/ 25 w 61"/>
                <a:gd name="T3" fmla="*/ 0 h 60"/>
                <a:gd name="T4" fmla="*/ 19 w 61"/>
                <a:gd name="T5" fmla="*/ 2 h 60"/>
                <a:gd name="T6" fmla="*/ 14 w 61"/>
                <a:gd name="T7" fmla="*/ 6 h 60"/>
                <a:gd name="T8" fmla="*/ 10 w 61"/>
                <a:gd name="T9" fmla="*/ 9 h 60"/>
                <a:gd name="T10" fmla="*/ 6 w 61"/>
                <a:gd name="T11" fmla="*/ 13 h 60"/>
                <a:gd name="T12" fmla="*/ 3 w 61"/>
                <a:gd name="T13" fmla="*/ 19 h 60"/>
                <a:gd name="T14" fmla="*/ 1 w 61"/>
                <a:gd name="T15" fmla="*/ 24 h 60"/>
                <a:gd name="T16" fmla="*/ 0 w 61"/>
                <a:gd name="T17" fmla="*/ 30 h 60"/>
                <a:gd name="T18" fmla="*/ 1 w 61"/>
                <a:gd name="T19" fmla="*/ 37 h 60"/>
                <a:gd name="T20" fmla="*/ 3 w 61"/>
                <a:gd name="T21" fmla="*/ 42 h 60"/>
                <a:gd name="T22" fmla="*/ 6 w 61"/>
                <a:gd name="T23" fmla="*/ 47 h 60"/>
                <a:gd name="T24" fmla="*/ 10 w 61"/>
                <a:gd name="T25" fmla="*/ 52 h 60"/>
                <a:gd name="T26" fmla="*/ 14 w 61"/>
                <a:gd name="T27" fmla="*/ 55 h 60"/>
                <a:gd name="T28" fmla="*/ 19 w 61"/>
                <a:gd name="T29" fmla="*/ 58 h 60"/>
                <a:gd name="T30" fmla="*/ 25 w 61"/>
                <a:gd name="T31" fmla="*/ 60 h 60"/>
                <a:gd name="T32" fmla="*/ 30 w 61"/>
                <a:gd name="T33" fmla="*/ 60 h 60"/>
                <a:gd name="T34" fmla="*/ 37 w 61"/>
                <a:gd name="T35" fmla="*/ 60 h 60"/>
                <a:gd name="T36" fmla="*/ 42 w 61"/>
                <a:gd name="T37" fmla="*/ 58 h 60"/>
                <a:gd name="T38" fmla="*/ 47 w 61"/>
                <a:gd name="T39" fmla="*/ 55 h 60"/>
                <a:gd name="T40" fmla="*/ 52 w 61"/>
                <a:gd name="T41" fmla="*/ 52 h 60"/>
                <a:gd name="T42" fmla="*/ 56 w 61"/>
                <a:gd name="T43" fmla="*/ 47 h 60"/>
                <a:gd name="T44" fmla="*/ 58 w 61"/>
                <a:gd name="T45" fmla="*/ 42 h 60"/>
                <a:gd name="T46" fmla="*/ 60 w 61"/>
                <a:gd name="T47" fmla="*/ 37 h 60"/>
                <a:gd name="T48" fmla="*/ 61 w 61"/>
                <a:gd name="T49" fmla="*/ 30 h 60"/>
                <a:gd name="T50" fmla="*/ 60 w 61"/>
                <a:gd name="T51" fmla="*/ 24 h 60"/>
                <a:gd name="T52" fmla="*/ 58 w 61"/>
                <a:gd name="T53" fmla="*/ 19 h 60"/>
                <a:gd name="T54" fmla="*/ 56 w 61"/>
                <a:gd name="T55" fmla="*/ 13 h 60"/>
                <a:gd name="T56" fmla="*/ 52 w 61"/>
                <a:gd name="T57" fmla="*/ 9 h 60"/>
                <a:gd name="T58" fmla="*/ 47 w 61"/>
                <a:gd name="T59" fmla="*/ 6 h 60"/>
                <a:gd name="T60" fmla="*/ 42 w 61"/>
                <a:gd name="T61" fmla="*/ 2 h 60"/>
                <a:gd name="T62" fmla="*/ 37 w 61"/>
                <a:gd name="T63" fmla="*/ 1 h 60"/>
                <a:gd name="T64" fmla="*/ 30 w 61"/>
                <a:gd name="T65" fmla="*/ 0 h 60"/>
                <a:gd name="T66" fmla="*/ 30 w 61"/>
                <a:gd name="T67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61" h="60">
                  <a:moveTo>
                    <a:pt x="30" y="0"/>
                  </a:moveTo>
                  <a:lnTo>
                    <a:pt x="25" y="0"/>
                  </a:lnTo>
                  <a:lnTo>
                    <a:pt x="19" y="2"/>
                  </a:lnTo>
                  <a:lnTo>
                    <a:pt x="14" y="6"/>
                  </a:lnTo>
                  <a:lnTo>
                    <a:pt x="10" y="9"/>
                  </a:lnTo>
                  <a:lnTo>
                    <a:pt x="6" y="13"/>
                  </a:lnTo>
                  <a:lnTo>
                    <a:pt x="3" y="19"/>
                  </a:lnTo>
                  <a:lnTo>
                    <a:pt x="1" y="24"/>
                  </a:lnTo>
                  <a:lnTo>
                    <a:pt x="0" y="30"/>
                  </a:lnTo>
                  <a:lnTo>
                    <a:pt x="1" y="37"/>
                  </a:lnTo>
                  <a:lnTo>
                    <a:pt x="3" y="42"/>
                  </a:lnTo>
                  <a:lnTo>
                    <a:pt x="6" y="47"/>
                  </a:lnTo>
                  <a:lnTo>
                    <a:pt x="10" y="52"/>
                  </a:lnTo>
                  <a:lnTo>
                    <a:pt x="14" y="55"/>
                  </a:lnTo>
                  <a:lnTo>
                    <a:pt x="19" y="58"/>
                  </a:lnTo>
                  <a:lnTo>
                    <a:pt x="25" y="60"/>
                  </a:lnTo>
                  <a:lnTo>
                    <a:pt x="30" y="60"/>
                  </a:lnTo>
                  <a:lnTo>
                    <a:pt x="37" y="60"/>
                  </a:lnTo>
                  <a:lnTo>
                    <a:pt x="42" y="58"/>
                  </a:lnTo>
                  <a:lnTo>
                    <a:pt x="47" y="55"/>
                  </a:lnTo>
                  <a:lnTo>
                    <a:pt x="52" y="52"/>
                  </a:lnTo>
                  <a:lnTo>
                    <a:pt x="56" y="47"/>
                  </a:lnTo>
                  <a:lnTo>
                    <a:pt x="58" y="42"/>
                  </a:lnTo>
                  <a:lnTo>
                    <a:pt x="60" y="37"/>
                  </a:lnTo>
                  <a:lnTo>
                    <a:pt x="61" y="30"/>
                  </a:lnTo>
                  <a:lnTo>
                    <a:pt x="60" y="24"/>
                  </a:lnTo>
                  <a:lnTo>
                    <a:pt x="58" y="19"/>
                  </a:lnTo>
                  <a:lnTo>
                    <a:pt x="56" y="13"/>
                  </a:lnTo>
                  <a:lnTo>
                    <a:pt x="52" y="9"/>
                  </a:lnTo>
                  <a:lnTo>
                    <a:pt x="47" y="6"/>
                  </a:lnTo>
                  <a:lnTo>
                    <a:pt x="42" y="2"/>
                  </a:lnTo>
                  <a:lnTo>
                    <a:pt x="37" y="1"/>
                  </a:lnTo>
                  <a:lnTo>
                    <a:pt x="30" y="0"/>
                  </a:lnTo>
                  <a:lnTo>
                    <a:pt x="3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27D96532-8BC1-4DC3-8ED0-2FC35D5D6693}"/>
              </a:ext>
            </a:extLst>
          </p:cNvPr>
          <p:cNvGrpSpPr/>
          <p:nvPr/>
        </p:nvGrpSpPr>
        <p:grpSpPr>
          <a:xfrm>
            <a:off x="6116931" y="1751369"/>
            <a:ext cx="131684" cy="172715"/>
            <a:chOff x="3784600" y="2508250"/>
            <a:chExt cx="219075" cy="287338"/>
          </a:xfrm>
          <a:solidFill>
            <a:schemeClr val="bg1"/>
          </a:solidFill>
        </p:grpSpPr>
        <p:sp>
          <p:nvSpPr>
            <p:cNvPr id="31" name="Freeform 31">
              <a:extLst>
                <a:ext uri="{FF2B5EF4-FFF2-40B4-BE49-F238E27FC236}">
                  <a16:creationId xmlns:a16="http://schemas.microsoft.com/office/drawing/2014/main" id="{70518687-475D-4FFB-978A-367476F1D19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784600" y="2508250"/>
              <a:ext cx="219075" cy="287338"/>
            </a:xfrm>
            <a:custGeom>
              <a:avLst/>
              <a:gdLst>
                <a:gd name="T0" fmla="*/ 30 w 692"/>
                <a:gd name="T1" fmla="*/ 874 h 904"/>
                <a:gd name="T2" fmla="*/ 75 w 692"/>
                <a:gd name="T3" fmla="*/ 512 h 904"/>
                <a:gd name="T4" fmla="*/ 80 w 692"/>
                <a:gd name="T5" fmla="*/ 511 h 904"/>
                <a:gd name="T6" fmla="*/ 86 w 692"/>
                <a:gd name="T7" fmla="*/ 508 h 904"/>
                <a:gd name="T8" fmla="*/ 89 w 692"/>
                <a:gd name="T9" fmla="*/ 502 h 904"/>
                <a:gd name="T10" fmla="*/ 90 w 692"/>
                <a:gd name="T11" fmla="*/ 497 h 904"/>
                <a:gd name="T12" fmla="*/ 89 w 692"/>
                <a:gd name="T13" fmla="*/ 344 h 904"/>
                <a:gd name="T14" fmla="*/ 87 w 692"/>
                <a:gd name="T15" fmla="*/ 338 h 904"/>
                <a:gd name="T16" fmla="*/ 83 w 692"/>
                <a:gd name="T17" fmla="*/ 334 h 904"/>
                <a:gd name="T18" fmla="*/ 78 w 692"/>
                <a:gd name="T19" fmla="*/ 332 h 904"/>
                <a:gd name="T20" fmla="*/ 30 w 692"/>
                <a:gd name="T21" fmla="*/ 331 h 904"/>
                <a:gd name="T22" fmla="*/ 475 w 692"/>
                <a:gd name="T23" fmla="*/ 30 h 904"/>
                <a:gd name="T24" fmla="*/ 662 w 692"/>
                <a:gd name="T25" fmla="*/ 874 h 904"/>
                <a:gd name="T26" fmla="*/ 492 w 692"/>
                <a:gd name="T27" fmla="*/ 5 h 904"/>
                <a:gd name="T28" fmla="*/ 487 w 692"/>
                <a:gd name="T29" fmla="*/ 2 h 904"/>
                <a:gd name="T30" fmla="*/ 481 w 692"/>
                <a:gd name="T31" fmla="*/ 0 h 904"/>
                <a:gd name="T32" fmla="*/ 12 w 692"/>
                <a:gd name="T33" fmla="*/ 0 h 904"/>
                <a:gd name="T34" fmla="*/ 6 w 692"/>
                <a:gd name="T35" fmla="*/ 3 h 904"/>
                <a:gd name="T36" fmla="*/ 2 w 692"/>
                <a:gd name="T37" fmla="*/ 7 h 904"/>
                <a:gd name="T38" fmla="*/ 0 w 692"/>
                <a:gd name="T39" fmla="*/ 12 h 904"/>
                <a:gd name="T40" fmla="*/ 0 w 692"/>
                <a:gd name="T41" fmla="*/ 346 h 904"/>
                <a:gd name="T42" fmla="*/ 1 w 692"/>
                <a:gd name="T43" fmla="*/ 352 h 904"/>
                <a:gd name="T44" fmla="*/ 4 w 692"/>
                <a:gd name="T45" fmla="*/ 357 h 904"/>
                <a:gd name="T46" fmla="*/ 8 w 692"/>
                <a:gd name="T47" fmla="*/ 360 h 904"/>
                <a:gd name="T48" fmla="*/ 15 w 692"/>
                <a:gd name="T49" fmla="*/ 361 h 904"/>
                <a:gd name="T50" fmla="*/ 60 w 692"/>
                <a:gd name="T51" fmla="*/ 482 h 904"/>
                <a:gd name="T52" fmla="*/ 12 w 692"/>
                <a:gd name="T53" fmla="*/ 482 h 904"/>
                <a:gd name="T54" fmla="*/ 6 w 692"/>
                <a:gd name="T55" fmla="*/ 484 h 904"/>
                <a:gd name="T56" fmla="*/ 2 w 692"/>
                <a:gd name="T57" fmla="*/ 488 h 904"/>
                <a:gd name="T58" fmla="*/ 0 w 692"/>
                <a:gd name="T59" fmla="*/ 494 h 904"/>
                <a:gd name="T60" fmla="*/ 0 w 692"/>
                <a:gd name="T61" fmla="*/ 889 h 904"/>
                <a:gd name="T62" fmla="*/ 1 w 692"/>
                <a:gd name="T63" fmla="*/ 894 h 904"/>
                <a:gd name="T64" fmla="*/ 4 w 692"/>
                <a:gd name="T65" fmla="*/ 899 h 904"/>
                <a:gd name="T66" fmla="*/ 8 w 692"/>
                <a:gd name="T67" fmla="*/ 902 h 904"/>
                <a:gd name="T68" fmla="*/ 15 w 692"/>
                <a:gd name="T69" fmla="*/ 904 h 904"/>
                <a:gd name="T70" fmla="*/ 680 w 692"/>
                <a:gd name="T71" fmla="*/ 902 h 904"/>
                <a:gd name="T72" fmla="*/ 685 w 692"/>
                <a:gd name="T73" fmla="*/ 900 h 904"/>
                <a:gd name="T74" fmla="*/ 689 w 692"/>
                <a:gd name="T75" fmla="*/ 897 h 904"/>
                <a:gd name="T76" fmla="*/ 692 w 692"/>
                <a:gd name="T77" fmla="*/ 892 h 904"/>
                <a:gd name="T78" fmla="*/ 692 w 692"/>
                <a:gd name="T79" fmla="*/ 211 h 904"/>
                <a:gd name="T80" fmla="*/ 690 w 692"/>
                <a:gd name="T81" fmla="*/ 205 h 904"/>
                <a:gd name="T82" fmla="*/ 687 w 692"/>
                <a:gd name="T83" fmla="*/ 200 h 9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692" h="904">
                  <a:moveTo>
                    <a:pt x="662" y="874"/>
                  </a:moveTo>
                  <a:lnTo>
                    <a:pt x="30" y="874"/>
                  </a:lnTo>
                  <a:lnTo>
                    <a:pt x="30" y="512"/>
                  </a:lnTo>
                  <a:lnTo>
                    <a:pt x="75" y="512"/>
                  </a:lnTo>
                  <a:lnTo>
                    <a:pt x="78" y="511"/>
                  </a:lnTo>
                  <a:lnTo>
                    <a:pt x="80" y="511"/>
                  </a:lnTo>
                  <a:lnTo>
                    <a:pt x="83" y="509"/>
                  </a:lnTo>
                  <a:lnTo>
                    <a:pt x="86" y="508"/>
                  </a:lnTo>
                  <a:lnTo>
                    <a:pt x="87" y="506"/>
                  </a:lnTo>
                  <a:lnTo>
                    <a:pt x="89" y="502"/>
                  </a:lnTo>
                  <a:lnTo>
                    <a:pt x="89" y="500"/>
                  </a:lnTo>
                  <a:lnTo>
                    <a:pt x="90" y="497"/>
                  </a:lnTo>
                  <a:lnTo>
                    <a:pt x="90" y="346"/>
                  </a:lnTo>
                  <a:lnTo>
                    <a:pt x="89" y="344"/>
                  </a:lnTo>
                  <a:lnTo>
                    <a:pt x="89" y="340"/>
                  </a:lnTo>
                  <a:lnTo>
                    <a:pt x="87" y="338"/>
                  </a:lnTo>
                  <a:lnTo>
                    <a:pt x="86" y="336"/>
                  </a:lnTo>
                  <a:lnTo>
                    <a:pt x="83" y="334"/>
                  </a:lnTo>
                  <a:lnTo>
                    <a:pt x="80" y="333"/>
                  </a:lnTo>
                  <a:lnTo>
                    <a:pt x="78" y="332"/>
                  </a:lnTo>
                  <a:lnTo>
                    <a:pt x="75" y="331"/>
                  </a:lnTo>
                  <a:lnTo>
                    <a:pt x="30" y="331"/>
                  </a:lnTo>
                  <a:lnTo>
                    <a:pt x="30" y="30"/>
                  </a:lnTo>
                  <a:lnTo>
                    <a:pt x="475" y="30"/>
                  </a:lnTo>
                  <a:lnTo>
                    <a:pt x="662" y="217"/>
                  </a:lnTo>
                  <a:lnTo>
                    <a:pt x="662" y="874"/>
                  </a:lnTo>
                  <a:close/>
                  <a:moveTo>
                    <a:pt x="687" y="200"/>
                  </a:moveTo>
                  <a:lnTo>
                    <a:pt x="492" y="5"/>
                  </a:lnTo>
                  <a:lnTo>
                    <a:pt x="489" y="3"/>
                  </a:lnTo>
                  <a:lnTo>
                    <a:pt x="487" y="2"/>
                  </a:lnTo>
                  <a:lnTo>
                    <a:pt x="484" y="0"/>
                  </a:lnTo>
                  <a:lnTo>
                    <a:pt x="481" y="0"/>
                  </a:lnTo>
                  <a:lnTo>
                    <a:pt x="15" y="0"/>
                  </a:lnTo>
                  <a:lnTo>
                    <a:pt x="12" y="0"/>
                  </a:lnTo>
                  <a:lnTo>
                    <a:pt x="8" y="2"/>
                  </a:lnTo>
                  <a:lnTo>
                    <a:pt x="6" y="3"/>
                  </a:lnTo>
                  <a:lnTo>
                    <a:pt x="4" y="5"/>
                  </a:lnTo>
                  <a:lnTo>
                    <a:pt x="2" y="7"/>
                  </a:lnTo>
                  <a:lnTo>
                    <a:pt x="1" y="9"/>
                  </a:lnTo>
                  <a:lnTo>
                    <a:pt x="0" y="12"/>
                  </a:lnTo>
                  <a:lnTo>
                    <a:pt x="0" y="15"/>
                  </a:lnTo>
                  <a:lnTo>
                    <a:pt x="0" y="346"/>
                  </a:lnTo>
                  <a:lnTo>
                    <a:pt x="0" y="349"/>
                  </a:lnTo>
                  <a:lnTo>
                    <a:pt x="1" y="352"/>
                  </a:lnTo>
                  <a:lnTo>
                    <a:pt x="2" y="354"/>
                  </a:lnTo>
                  <a:lnTo>
                    <a:pt x="4" y="357"/>
                  </a:lnTo>
                  <a:lnTo>
                    <a:pt x="6" y="359"/>
                  </a:lnTo>
                  <a:lnTo>
                    <a:pt x="8" y="360"/>
                  </a:lnTo>
                  <a:lnTo>
                    <a:pt x="12" y="361"/>
                  </a:lnTo>
                  <a:lnTo>
                    <a:pt x="15" y="361"/>
                  </a:lnTo>
                  <a:lnTo>
                    <a:pt x="60" y="361"/>
                  </a:lnTo>
                  <a:lnTo>
                    <a:pt x="60" y="482"/>
                  </a:lnTo>
                  <a:lnTo>
                    <a:pt x="15" y="482"/>
                  </a:lnTo>
                  <a:lnTo>
                    <a:pt x="12" y="482"/>
                  </a:lnTo>
                  <a:lnTo>
                    <a:pt x="8" y="483"/>
                  </a:lnTo>
                  <a:lnTo>
                    <a:pt x="6" y="484"/>
                  </a:lnTo>
                  <a:lnTo>
                    <a:pt x="4" y="486"/>
                  </a:lnTo>
                  <a:lnTo>
                    <a:pt x="2" y="488"/>
                  </a:lnTo>
                  <a:lnTo>
                    <a:pt x="1" y="491"/>
                  </a:lnTo>
                  <a:lnTo>
                    <a:pt x="0" y="494"/>
                  </a:lnTo>
                  <a:lnTo>
                    <a:pt x="0" y="497"/>
                  </a:lnTo>
                  <a:lnTo>
                    <a:pt x="0" y="889"/>
                  </a:lnTo>
                  <a:lnTo>
                    <a:pt x="0" y="891"/>
                  </a:lnTo>
                  <a:lnTo>
                    <a:pt x="1" y="894"/>
                  </a:lnTo>
                  <a:lnTo>
                    <a:pt x="2" y="897"/>
                  </a:lnTo>
                  <a:lnTo>
                    <a:pt x="4" y="899"/>
                  </a:lnTo>
                  <a:lnTo>
                    <a:pt x="6" y="900"/>
                  </a:lnTo>
                  <a:lnTo>
                    <a:pt x="8" y="902"/>
                  </a:lnTo>
                  <a:lnTo>
                    <a:pt x="12" y="902"/>
                  </a:lnTo>
                  <a:lnTo>
                    <a:pt x="15" y="904"/>
                  </a:lnTo>
                  <a:lnTo>
                    <a:pt x="677" y="904"/>
                  </a:lnTo>
                  <a:lnTo>
                    <a:pt x="680" y="902"/>
                  </a:lnTo>
                  <a:lnTo>
                    <a:pt x="683" y="902"/>
                  </a:lnTo>
                  <a:lnTo>
                    <a:pt x="685" y="900"/>
                  </a:lnTo>
                  <a:lnTo>
                    <a:pt x="687" y="899"/>
                  </a:lnTo>
                  <a:lnTo>
                    <a:pt x="689" y="897"/>
                  </a:lnTo>
                  <a:lnTo>
                    <a:pt x="690" y="894"/>
                  </a:lnTo>
                  <a:lnTo>
                    <a:pt x="692" y="892"/>
                  </a:lnTo>
                  <a:lnTo>
                    <a:pt x="692" y="889"/>
                  </a:lnTo>
                  <a:lnTo>
                    <a:pt x="692" y="211"/>
                  </a:lnTo>
                  <a:lnTo>
                    <a:pt x="692" y="207"/>
                  </a:lnTo>
                  <a:lnTo>
                    <a:pt x="690" y="205"/>
                  </a:lnTo>
                  <a:lnTo>
                    <a:pt x="689" y="202"/>
                  </a:lnTo>
                  <a:lnTo>
                    <a:pt x="687" y="2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2" name="Freeform 32">
              <a:extLst>
                <a:ext uri="{FF2B5EF4-FFF2-40B4-BE49-F238E27FC236}">
                  <a16:creationId xmlns:a16="http://schemas.microsoft.com/office/drawing/2014/main" id="{C387781C-476D-4F25-85D2-A6F813601B8F}"/>
                </a:ext>
              </a:extLst>
            </p:cNvPr>
            <p:cNvSpPr>
              <a:spLocks/>
            </p:cNvSpPr>
            <p:nvPr/>
          </p:nvSpPr>
          <p:spPr bwMode="auto">
            <a:xfrm>
              <a:off x="3832225" y="2546350"/>
              <a:ext cx="9525" cy="66675"/>
            </a:xfrm>
            <a:custGeom>
              <a:avLst/>
              <a:gdLst>
                <a:gd name="T0" fmla="*/ 15 w 30"/>
                <a:gd name="T1" fmla="*/ 0 h 210"/>
                <a:gd name="T2" fmla="*/ 12 w 30"/>
                <a:gd name="T3" fmla="*/ 0 h 210"/>
                <a:gd name="T4" fmla="*/ 9 w 30"/>
                <a:gd name="T5" fmla="*/ 1 h 210"/>
                <a:gd name="T6" fmla="*/ 6 w 30"/>
                <a:gd name="T7" fmla="*/ 2 h 210"/>
                <a:gd name="T8" fmla="*/ 4 w 30"/>
                <a:gd name="T9" fmla="*/ 4 h 210"/>
                <a:gd name="T10" fmla="*/ 2 w 30"/>
                <a:gd name="T11" fmla="*/ 6 h 210"/>
                <a:gd name="T12" fmla="*/ 1 w 30"/>
                <a:gd name="T13" fmla="*/ 9 h 210"/>
                <a:gd name="T14" fmla="*/ 0 w 30"/>
                <a:gd name="T15" fmla="*/ 11 h 210"/>
                <a:gd name="T16" fmla="*/ 0 w 30"/>
                <a:gd name="T17" fmla="*/ 15 h 210"/>
                <a:gd name="T18" fmla="*/ 0 w 30"/>
                <a:gd name="T19" fmla="*/ 195 h 210"/>
                <a:gd name="T20" fmla="*/ 0 w 30"/>
                <a:gd name="T21" fmla="*/ 198 h 210"/>
                <a:gd name="T22" fmla="*/ 1 w 30"/>
                <a:gd name="T23" fmla="*/ 201 h 210"/>
                <a:gd name="T24" fmla="*/ 2 w 30"/>
                <a:gd name="T25" fmla="*/ 203 h 210"/>
                <a:gd name="T26" fmla="*/ 4 w 30"/>
                <a:gd name="T27" fmla="*/ 206 h 210"/>
                <a:gd name="T28" fmla="*/ 6 w 30"/>
                <a:gd name="T29" fmla="*/ 208 h 210"/>
                <a:gd name="T30" fmla="*/ 9 w 30"/>
                <a:gd name="T31" fmla="*/ 209 h 210"/>
                <a:gd name="T32" fmla="*/ 12 w 30"/>
                <a:gd name="T33" fmla="*/ 210 h 210"/>
                <a:gd name="T34" fmla="*/ 15 w 30"/>
                <a:gd name="T35" fmla="*/ 210 h 210"/>
                <a:gd name="T36" fmla="*/ 18 w 30"/>
                <a:gd name="T37" fmla="*/ 210 h 210"/>
                <a:gd name="T38" fmla="*/ 20 w 30"/>
                <a:gd name="T39" fmla="*/ 209 h 210"/>
                <a:gd name="T40" fmla="*/ 24 w 30"/>
                <a:gd name="T41" fmla="*/ 208 h 210"/>
                <a:gd name="T42" fmla="*/ 26 w 30"/>
                <a:gd name="T43" fmla="*/ 206 h 210"/>
                <a:gd name="T44" fmla="*/ 28 w 30"/>
                <a:gd name="T45" fmla="*/ 203 h 210"/>
                <a:gd name="T46" fmla="*/ 29 w 30"/>
                <a:gd name="T47" fmla="*/ 201 h 210"/>
                <a:gd name="T48" fmla="*/ 30 w 30"/>
                <a:gd name="T49" fmla="*/ 198 h 210"/>
                <a:gd name="T50" fmla="*/ 30 w 30"/>
                <a:gd name="T51" fmla="*/ 195 h 210"/>
                <a:gd name="T52" fmla="*/ 30 w 30"/>
                <a:gd name="T53" fmla="*/ 15 h 210"/>
                <a:gd name="T54" fmla="*/ 30 w 30"/>
                <a:gd name="T55" fmla="*/ 11 h 210"/>
                <a:gd name="T56" fmla="*/ 29 w 30"/>
                <a:gd name="T57" fmla="*/ 8 h 210"/>
                <a:gd name="T58" fmla="*/ 28 w 30"/>
                <a:gd name="T59" fmla="*/ 6 h 210"/>
                <a:gd name="T60" fmla="*/ 26 w 30"/>
                <a:gd name="T61" fmla="*/ 4 h 210"/>
                <a:gd name="T62" fmla="*/ 24 w 30"/>
                <a:gd name="T63" fmla="*/ 2 h 210"/>
                <a:gd name="T64" fmla="*/ 20 w 30"/>
                <a:gd name="T65" fmla="*/ 1 h 210"/>
                <a:gd name="T66" fmla="*/ 18 w 30"/>
                <a:gd name="T67" fmla="*/ 0 h 210"/>
                <a:gd name="T68" fmla="*/ 15 w 30"/>
                <a:gd name="T69" fmla="*/ 0 h 210"/>
                <a:gd name="T70" fmla="*/ 15 w 30"/>
                <a:gd name="T71" fmla="*/ 0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30" h="210">
                  <a:moveTo>
                    <a:pt x="15" y="0"/>
                  </a:moveTo>
                  <a:lnTo>
                    <a:pt x="12" y="0"/>
                  </a:lnTo>
                  <a:lnTo>
                    <a:pt x="9" y="1"/>
                  </a:lnTo>
                  <a:lnTo>
                    <a:pt x="6" y="2"/>
                  </a:lnTo>
                  <a:lnTo>
                    <a:pt x="4" y="4"/>
                  </a:lnTo>
                  <a:lnTo>
                    <a:pt x="2" y="6"/>
                  </a:lnTo>
                  <a:lnTo>
                    <a:pt x="1" y="9"/>
                  </a:lnTo>
                  <a:lnTo>
                    <a:pt x="0" y="11"/>
                  </a:lnTo>
                  <a:lnTo>
                    <a:pt x="0" y="15"/>
                  </a:lnTo>
                  <a:lnTo>
                    <a:pt x="0" y="195"/>
                  </a:lnTo>
                  <a:lnTo>
                    <a:pt x="0" y="198"/>
                  </a:lnTo>
                  <a:lnTo>
                    <a:pt x="1" y="201"/>
                  </a:lnTo>
                  <a:lnTo>
                    <a:pt x="2" y="203"/>
                  </a:lnTo>
                  <a:lnTo>
                    <a:pt x="4" y="206"/>
                  </a:lnTo>
                  <a:lnTo>
                    <a:pt x="6" y="208"/>
                  </a:lnTo>
                  <a:lnTo>
                    <a:pt x="9" y="209"/>
                  </a:lnTo>
                  <a:lnTo>
                    <a:pt x="12" y="210"/>
                  </a:lnTo>
                  <a:lnTo>
                    <a:pt x="15" y="210"/>
                  </a:lnTo>
                  <a:lnTo>
                    <a:pt x="18" y="210"/>
                  </a:lnTo>
                  <a:lnTo>
                    <a:pt x="20" y="209"/>
                  </a:lnTo>
                  <a:lnTo>
                    <a:pt x="24" y="208"/>
                  </a:lnTo>
                  <a:lnTo>
                    <a:pt x="26" y="206"/>
                  </a:lnTo>
                  <a:lnTo>
                    <a:pt x="28" y="203"/>
                  </a:lnTo>
                  <a:lnTo>
                    <a:pt x="29" y="201"/>
                  </a:lnTo>
                  <a:lnTo>
                    <a:pt x="30" y="198"/>
                  </a:lnTo>
                  <a:lnTo>
                    <a:pt x="30" y="195"/>
                  </a:lnTo>
                  <a:lnTo>
                    <a:pt x="30" y="15"/>
                  </a:lnTo>
                  <a:lnTo>
                    <a:pt x="30" y="11"/>
                  </a:lnTo>
                  <a:lnTo>
                    <a:pt x="29" y="8"/>
                  </a:lnTo>
                  <a:lnTo>
                    <a:pt x="28" y="6"/>
                  </a:lnTo>
                  <a:lnTo>
                    <a:pt x="26" y="4"/>
                  </a:lnTo>
                  <a:lnTo>
                    <a:pt x="24" y="2"/>
                  </a:lnTo>
                  <a:lnTo>
                    <a:pt x="20" y="1"/>
                  </a:lnTo>
                  <a:lnTo>
                    <a:pt x="18" y="0"/>
                  </a:lnTo>
                  <a:lnTo>
                    <a:pt x="15" y="0"/>
                  </a:lnTo>
                  <a:lnTo>
                    <a:pt x="1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3" name="Freeform 33">
              <a:extLst>
                <a:ext uri="{FF2B5EF4-FFF2-40B4-BE49-F238E27FC236}">
                  <a16:creationId xmlns:a16="http://schemas.microsoft.com/office/drawing/2014/main" id="{FF94D14D-555C-4856-84A8-57492219D348}"/>
                </a:ext>
              </a:extLst>
            </p:cNvPr>
            <p:cNvSpPr>
              <a:spLocks/>
            </p:cNvSpPr>
            <p:nvPr/>
          </p:nvSpPr>
          <p:spPr bwMode="auto">
            <a:xfrm>
              <a:off x="3870325" y="2546350"/>
              <a:ext cx="9525" cy="66675"/>
            </a:xfrm>
            <a:custGeom>
              <a:avLst/>
              <a:gdLst>
                <a:gd name="T0" fmla="*/ 15 w 30"/>
                <a:gd name="T1" fmla="*/ 210 h 210"/>
                <a:gd name="T2" fmla="*/ 18 w 30"/>
                <a:gd name="T3" fmla="*/ 210 h 210"/>
                <a:gd name="T4" fmla="*/ 22 w 30"/>
                <a:gd name="T5" fmla="*/ 209 h 210"/>
                <a:gd name="T6" fmla="*/ 24 w 30"/>
                <a:gd name="T7" fmla="*/ 208 h 210"/>
                <a:gd name="T8" fmla="*/ 26 w 30"/>
                <a:gd name="T9" fmla="*/ 206 h 210"/>
                <a:gd name="T10" fmla="*/ 28 w 30"/>
                <a:gd name="T11" fmla="*/ 203 h 210"/>
                <a:gd name="T12" fmla="*/ 29 w 30"/>
                <a:gd name="T13" fmla="*/ 201 h 210"/>
                <a:gd name="T14" fmla="*/ 30 w 30"/>
                <a:gd name="T15" fmla="*/ 198 h 210"/>
                <a:gd name="T16" fmla="*/ 30 w 30"/>
                <a:gd name="T17" fmla="*/ 195 h 210"/>
                <a:gd name="T18" fmla="*/ 30 w 30"/>
                <a:gd name="T19" fmla="*/ 15 h 210"/>
                <a:gd name="T20" fmla="*/ 30 w 30"/>
                <a:gd name="T21" fmla="*/ 11 h 210"/>
                <a:gd name="T22" fmla="*/ 29 w 30"/>
                <a:gd name="T23" fmla="*/ 8 h 210"/>
                <a:gd name="T24" fmla="*/ 28 w 30"/>
                <a:gd name="T25" fmla="*/ 6 h 210"/>
                <a:gd name="T26" fmla="*/ 26 w 30"/>
                <a:gd name="T27" fmla="*/ 4 h 210"/>
                <a:gd name="T28" fmla="*/ 24 w 30"/>
                <a:gd name="T29" fmla="*/ 2 h 210"/>
                <a:gd name="T30" fmla="*/ 22 w 30"/>
                <a:gd name="T31" fmla="*/ 1 h 210"/>
                <a:gd name="T32" fmla="*/ 18 w 30"/>
                <a:gd name="T33" fmla="*/ 0 h 210"/>
                <a:gd name="T34" fmla="*/ 15 w 30"/>
                <a:gd name="T35" fmla="*/ 0 h 210"/>
                <a:gd name="T36" fmla="*/ 12 w 30"/>
                <a:gd name="T37" fmla="*/ 0 h 210"/>
                <a:gd name="T38" fmla="*/ 10 w 30"/>
                <a:gd name="T39" fmla="*/ 1 h 210"/>
                <a:gd name="T40" fmla="*/ 7 w 30"/>
                <a:gd name="T41" fmla="*/ 2 h 210"/>
                <a:gd name="T42" fmla="*/ 4 w 30"/>
                <a:gd name="T43" fmla="*/ 4 h 210"/>
                <a:gd name="T44" fmla="*/ 3 w 30"/>
                <a:gd name="T45" fmla="*/ 6 h 210"/>
                <a:gd name="T46" fmla="*/ 1 w 30"/>
                <a:gd name="T47" fmla="*/ 9 h 210"/>
                <a:gd name="T48" fmla="*/ 0 w 30"/>
                <a:gd name="T49" fmla="*/ 11 h 210"/>
                <a:gd name="T50" fmla="*/ 0 w 30"/>
                <a:gd name="T51" fmla="*/ 15 h 210"/>
                <a:gd name="T52" fmla="*/ 0 w 30"/>
                <a:gd name="T53" fmla="*/ 195 h 210"/>
                <a:gd name="T54" fmla="*/ 0 w 30"/>
                <a:gd name="T55" fmla="*/ 198 h 210"/>
                <a:gd name="T56" fmla="*/ 1 w 30"/>
                <a:gd name="T57" fmla="*/ 201 h 210"/>
                <a:gd name="T58" fmla="*/ 3 w 30"/>
                <a:gd name="T59" fmla="*/ 203 h 210"/>
                <a:gd name="T60" fmla="*/ 4 w 30"/>
                <a:gd name="T61" fmla="*/ 206 h 210"/>
                <a:gd name="T62" fmla="*/ 7 w 30"/>
                <a:gd name="T63" fmla="*/ 208 h 210"/>
                <a:gd name="T64" fmla="*/ 10 w 30"/>
                <a:gd name="T65" fmla="*/ 209 h 210"/>
                <a:gd name="T66" fmla="*/ 12 w 30"/>
                <a:gd name="T67" fmla="*/ 210 h 210"/>
                <a:gd name="T68" fmla="*/ 15 w 30"/>
                <a:gd name="T69" fmla="*/ 210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30" h="210">
                  <a:moveTo>
                    <a:pt x="15" y="210"/>
                  </a:moveTo>
                  <a:lnTo>
                    <a:pt x="18" y="210"/>
                  </a:lnTo>
                  <a:lnTo>
                    <a:pt x="22" y="209"/>
                  </a:lnTo>
                  <a:lnTo>
                    <a:pt x="24" y="208"/>
                  </a:lnTo>
                  <a:lnTo>
                    <a:pt x="26" y="206"/>
                  </a:lnTo>
                  <a:lnTo>
                    <a:pt x="28" y="203"/>
                  </a:lnTo>
                  <a:lnTo>
                    <a:pt x="29" y="201"/>
                  </a:lnTo>
                  <a:lnTo>
                    <a:pt x="30" y="198"/>
                  </a:lnTo>
                  <a:lnTo>
                    <a:pt x="30" y="195"/>
                  </a:lnTo>
                  <a:lnTo>
                    <a:pt x="30" y="15"/>
                  </a:lnTo>
                  <a:lnTo>
                    <a:pt x="30" y="11"/>
                  </a:lnTo>
                  <a:lnTo>
                    <a:pt x="29" y="8"/>
                  </a:lnTo>
                  <a:lnTo>
                    <a:pt x="28" y="6"/>
                  </a:lnTo>
                  <a:lnTo>
                    <a:pt x="26" y="4"/>
                  </a:lnTo>
                  <a:lnTo>
                    <a:pt x="24" y="2"/>
                  </a:lnTo>
                  <a:lnTo>
                    <a:pt x="22" y="1"/>
                  </a:lnTo>
                  <a:lnTo>
                    <a:pt x="18" y="0"/>
                  </a:lnTo>
                  <a:lnTo>
                    <a:pt x="15" y="0"/>
                  </a:lnTo>
                  <a:lnTo>
                    <a:pt x="12" y="0"/>
                  </a:lnTo>
                  <a:lnTo>
                    <a:pt x="10" y="1"/>
                  </a:lnTo>
                  <a:lnTo>
                    <a:pt x="7" y="2"/>
                  </a:lnTo>
                  <a:lnTo>
                    <a:pt x="4" y="4"/>
                  </a:lnTo>
                  <a:lnTo>
                    <a:pt x="3" y="6"/>
                  </a:lnTo>
                  <a:lnTo>
                    <a:pt x="1" y="9"/>
                  </a:lnTo>
                  <a:lnTo>
                    <a:pt x="0" y="11"/>
                  </a:lnTo>
                  <a:lnTo>
                    <a:pt x="0" y="15"/>
                  </a:lnTo>
                  <a:lnTo>
                    <a:pt x="0" y="195"/>
                  </a:lnTo>
                  <a:lnTo>
                    <a:pt x="0" y="198"/>
                  </a:lnTo>
                  <a:lnTo>
                    <a:pt x="1" y="201"/>
                  </a:lnTo>
                  <a:lnTo>
                    <a:pt x="3" y="203"/>
                  </a:lnTo>
                  <a:lnTo>
                    <a:pt x="4" y="206"/>
                  </a:lnTo>
                  <a:lnTo>
                    <a:pt x="7" y="208"/>
                  </a:lnTo>
                  <a:lnTo>
                    <a:pt x="10" y="209"/>
                  </a:lnTo>
                  <a:lnTo>
                    <a:pt x="12" y="210"/>
                  </a:lnTo>
                  <a:lnTo>
                    <a:pt x="15" y="21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4" name="Freeform 34">
              <a:extLst>
                <a:ext uri="{FF2B5EF4-FFF2-40B4-BE49-F238E27FC236}">
                  <a16:creationId xmlns:a16="http://schemas.microsoft.com/office/drawing/2014/main" id="{5D6E6286-1DAA-4A0C-8A50-F89B71CDA14E}"/>
                </a:ext>
              </a:extLst>
            </p:cNvPr>
            <p:cNvSpPr>
              <a:spLocks/>
            </p:cNvSpPr>
            <p:nvPr/>
          </p:nvSpPr>
          <p:spPr bwMode="auto">
            <a:xfrm>
              <a:off x="3908425" y="2546350"/>
              <a:ext cx="9525" cy="66675"/>
            </a:xfrm>
            <a:custGeom>
              <a:avLst/>
              <a:gdLst>
                <a:gd name="T0" fmla="*/ 15 w 31"/>
                <a:gd name="T1" fmla="*/ 210 h 210"/>
                <a:gd name="T2" fmla="*/ 18 w 31"/>
                <a:gd name="T3" fmla="*/ 210 h 210"/>
                <a:gd name="T4" fmla="*/ 22 w 31"/>
                <a:gd name="T5" fmla="*/ 209 h 210"/>
                <a:gd name="T6" fmla="*/ 24 w 31"/>
                <a:gd name="T7" fmla="*/ 208 h 210"/>
                <a:gd name="T8" fmla="*/ 26 w 31"/>
                <a:gd name="T9" fmla="*/ 206 h 210"/>
                <a:gd name="T10" fmla="*/ 28 w 31"/>
                <a:gd name="T11" fmla="*/ 203 h 210"/>
                <a:gd name="T12" fmla="*/ 29 w 31"/>
                <a:gd name="T13" fmla="*/ 201 h 210"/>
                <a:gd name="T14" fmla="*/ 30 w 31"/>
                <a:gd name="T15" fmla="*/ 198 h 210"/>
                <a:gd name="T16" fmla="*/ 31 w 31"/>
                <a:gd name="T17" fmla="*/ 195 h 210"/>
                <a:gd name="T18" fmla="*/ 31 w 31"/>
                <a:gd name="T19" fmla="*/ 15 h 210"/>
                <a:gd name="T20" fmla="*/ 30 w 31"/>
                <a:gd name="T21" fmla="*/ 11 h 210"/>
                <a:gd name="T22" fmla="*/ 29 w 31"/>
                <a:gd name="T23" fmla="*/ 8 h 210"/>
                <a:gd name="T24" fmla="*/ 28 w 31"/>
                <a:gd name="T25" fmla="*/ 6 h 210"/>
                <a:gd name="T26" fmla="*/ 26 w 31"/>
                <a:gd name="T27" fmla="*/ 4 h 210"/>
                <a:gd name="T28" fmla="*/ 24 w 31"/>
                <a:gd name="T29" fmla="*/ 2 h 210"/>
                <a:gd name="T30" fmla="*/ 22 w 31"/>
                <a:gd name="T31" fmla="*/ 1 h 210"/>
                <a:gd name="T32" fmla="*/ 18 w 31"/>
                <a:gd name="T33" fmla="*/ 0 h 210"/>
                <a:gd name="T34" fmla="*/ 15 w 31"/>
                <a:gd name="T35" fmla="*/ 0 h 210"/>
                <a:gd name="T36" fmla="*/ 13 w 31"/>
                <a:gd name="T37" fmla="*/ 0 h 210"/>
                <a:gd name="T38" fmla="*/ 10 w 31"/>
                <a:gd name="T39" fmla="*/ 1 h 210"/>
                <a:gd name="T40" fmla="*/ 8 w 31"/>
                <a:gd name="T41" fmla="*/ 2 h 210"/>
                <a:gd name="T42" fmla="*/ 6 w 31"/>
                <a:gd name="T43" fmla="*/ 4 h 210"/>
                <a:gd name="T44" fmla="*/ 3 w 31"/>
                <a:gd name="T45" fmla="*/ 6 h 210"/>
                <a:gd name="T46" fmla="*/ 2 w 31"/>
                <a:gd name="T47" fmla="*/ 9 h 210"/>
                <a:gd name="T48" fmla="*/ 1 w 31"/>
                <a:gd name="T49" fmla="*/ 11 h 210"/>
                <a:gd name="T50" fmla="*/ 0 w 31"/>
                <a:gd name="T51" fmla="*/ 15 h 210"/>
                <a:gd name="T52" fmla="*/ 0 w 31"/>
                <a:gd name="T53" fmla="*/ 195 h 210"/>
                <a:gd name="T54" fmla="*/ 1 w 31"/>
                <a:gd name="T55" fmla="*/ 198 h 210"/>
                <a:gd name="T56" fmla="*/ 2 w 31"/>
                <a:gd name="T57" fmla="*/ 201 h 210"/>
                <a:gd name="T58" fmla="*/ 3 w 31"/>
                <a:gd name="T59" fmla="*/ 203 h 210"/>
                <a:gd name="T60" fmla="*/ 6 w 31"/>
                <a:gd name="T61" fmla="*/ 206 h 210"/>
                <a:gd name="T62" fmla="*/ 8 w 31"/>
                <a:gd name="T63" fmla="*/ 208 h 210"/>
                <a:gd name="T64" fmla="*/ 10 w 31"/>
                <a:gd name="T65" fmla="*/ 209 h 210"/>
                <a:gd name="T66" fmla="*/ 13 w 31"/>
                <a:gd name="T67" fmla="*/ 210 h 210"/>
                <a:gd name="T68" fmla="*/ 15 w 31"/>
                <a:gd name="T69" fmla="*/ 210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31" h="210">
                  <a:moveTo>
                    <a:pt x="15" y="210"/>
                  </a:moveTo>
                  <a:lnTo>
                    <a:pt x="18" y="210"/>
                  </a:lnTo>
                  <a:lnTo>
                    <a:pt x="22" y="209"/>
                  </a:lnTo>
                  <a:lnTo>
                    <a:pt x="24" y="208"/>
                  </a:lnTo>
                  <a:lnTo>
                    <a:pt x="26" y="206"/>
                  </a:lnTo>
                  <a:lnTo>
                    <a:pt x="28" y="203"/>
                  </a:lnTo>
                  <a:lnTo>
                    <a:pt x="29" y="201"/>
                  </a:lnTo>
                  <a:lnTo>
                    <a:pt x="30" y="198"/>
                  </a:lnTo>
                  <a:lnTo>
                    <a:pt x="31" y="195"/>
                  </a:lnTo>
                  <a:lnTo>
                    <a:pt x="31" y="15"/>
                  </a:lnTo>
                  <a:lnTo>
                    <a:pt x="30" y="11"/>
                  </a:lnTo>
                  <a:lnTo>
                    <a:pt x="29" y="8"/>
                  </a:lnTo>
                  <a:lnTo>
                    <a:pt x="28" y="6"/>
                  </a:lnTo>
                  <a:lnTo>
                    <a:pt x="26" y="4"/>
                  </a:lnTo>
                  <a:lnTo>
                    <a:pt x="24" y="2"/>
                  </a:lnTo>
                  <a:lnTo>
                    <a:pt x="22" y="1"/>
                  </a:lnTo>
                  <a:lnTo>
                    <a:pt x="18" y="0"/>
                  </a:lnTo>
                  <a:lnTo>
                    <a:pt x="15" y="0"/>
                  </a:lnTo>
                  <a:lnTo>
                    <a:pt x="13" y="0"/>
                  </a:lnTo>
                  <a:lnTo>
                    <a:pt x="10" y="1"/>
                  </a:lnTo>
                  <a:lnTo>
                    <a:pt x="8" y="2"/>
                  </a:lnTo>
                  <a:lnTo>
                    <a:pt x="6" y="4"/>
                  </a:lnTo>
                  <a:lnTo>
                    <a:pt x="3" y="6"/>
                  </a:lnTo>
                  <a:lnTo>
                    <a:pt x="2" y="9"/>
                  </a:lnTo>
                  <a:lnTo>
                    <a:pt x="1" y="11"/>
                  </a:lnTo>
                  <a:lnTo>
                    <a:pt x="0" y="15"/>
                  </a:lnTo>
                  <a:lnTo>
                    <a:pt x="0" y="195"/>
                  </a:lnTo>
                  <a:lnTo>
                    <a:pt x="1" y="198"/>
                  </a:lnTo>
                  <a:lnTo>
                    <a:pt x="2" y="201"/>
                  </a:lnTo>
                  <a:lnTo>
                    <a:pt x="3" y="203"/>
                  </a:lnTo>
                  <a:lnTo>
                    <a:pt x="6" y="206"/>
                  </a:lnTo>
                  <a:lnTo>
                    <a:pt x="8" y="208"/>
                  </a:lnTo>
                  <a:lnTo>
                    <a:pt x="10" y="209"/>
                  </a:lnTo>
                  <a:lnTo>
                    <a:pt x="13" y="210"/>
                  </a:lnTo>
                  <a:lnTo>
                    <a:pt x="15" y="21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5" name="Freeform 35">
              <a:extLst>
                <a:ext uri="{FF2B5EF4-FFF2-40B4-BE49-F238E27FC236}">
                  <a16:creationId xmlns:a16="http://schemas.microsoft.com/office/drawing/2014/main" id="{142C2370-FD50-4C57-A009-AC439154CFEA}"/>
                </a:ext>
              </a:extLst>
            </p:cNvPr>
            <p:cNvSpPr>
              <a:spLocks/>
            </p:cNvSpPr>
            <p:nvPr/>
          </p:nvSpPr>
          <p:spPr bwMode="auto">
            <a:xfrm>
              <a:off x="3946525" y="2565400"/>
              <a:ext cx="9525" cy="57150"/>
            </a:xfrm>
            <a:custGeom>
              <a:avLst/>
              <a:gdLst>
                <a:gd name="T0" fmla="*/ 15 w 30"/>
                <a:gd name="T1" fmla="*/ 180 h 180"/>
                <a:gd name="T2" fmla="*/ 19 w 30"/>
                <a:gd name="T3" fmla="*/ 180 h 180"/>
                <a:gd name="T4" fmla="*/ 21 w 30"/>
                <a:gd name="T5" fmla="*/ 179 h 180"/>
                <a:gd name="T6" fmla="*/ 24 w 30"/>
                <a:gd name="T7" fmla="*/ 178 h 180"/>
                <a:gd name="T8" fmla="*/ 26 w 30"/>
                <a:gd name="T9" fmla="*/ 176 h 180"/>
                <a:gd name="T10" fmla="*/ 27 w 30"/>
                <a:gd name="T11" fmla="*/ 173 h 180"/>
                <a:gd name="T12" fmla="*/ 29 w 30"/>
                <a:gd name="T13" fmla="*/ 171 h 180"/>
                <a:gd name="T14" fmla="*/ 30 w 30"/>
                <a:gd name="T15" fmla="*/ 168 h 180"/>
                <a:gd name="T16" fmla="*/ 30 w 30"/>
                <a:gd name="T17" fmla="*/ 165 h 180"/>
                <a:gd name="T18" fmla="*/ 30 w 30"/>
                <a:gd name="T19" fmla="*/ 15 h 180"/>
                <a:gd name="T20" fmla="*/ 30 w 30"/>
                <a:gd name="T21" fmla="*/ 11 h 180"/>
                <a:gd name="T22" fmla="*/ 29 w 30"/>
                <a:gd name="T23" fmla="*/ 9 h 180"/>
                <a:gd name="T24" fmla="*/ 27 w 30"/>
                <a:gd name="T25" fmla="*/ 6 h 180"/>
                <a:gd name="T26" fmla="*/ 26 w 30"/>
                <a:gd name="T27" fmla="*/ 4 h 180"/>
                <a:gd name="T28" fmla="*/ 24 w 30"/>
                <a:gd name="T29" fmla="*/ 2 h 180"/>
                <a:gd name="T30" fmla="*/ 21 w 30"/>
                <a:gd name="T31" fmla="*/ 1 h 180"/>
                <a:gd name="T32" fmla="*/ 19 w 30"/>
                <a:gd name="T33" fmla="*/ 0 h 180"/>
                <a:gd name="T34" fmla="*/ 15 w 30"/>
                <a:gd name="T35" fmla="*/ 0 h 180"/>
                <a:gd name="T36" fmla="*/ 12 w 30"/>
                <a:gd name="T37" fmla="*/ 0 h 180"/>
                <a:gd name="T38" fmla="*/ 9 w 30"/>
                <a:gd name="T39" fmla="*/ 1 h 180"/>
                <a:gd name="T40" fmla="*/ 7 w 30"/>
                <a:gd name="T41" fmla="*/ 2 h 180"/>
                <a:gd name="T42" fmla="*/ 5 w 30"/>
                <a:gd name="T43" fmla="*/ 4 h 180"/>
                <a:gd name="T44" fmla="*/ 3 w 30"/>
                <a:gd name="T45" fmla="*/ 6 h 180"/>
                <a:gd name="T46" fmla="*/ 1 w 30"/>
                <a:gd name="T47" fmla="*/ 9 h 180"/>
                <a:gd name="T48" fmla="*/ 0 w 30"/>
                <a:gd name="T49" fmla="*/ 11 h 180"/>
                <a:gd name="T50" fmla="*/ 0 w 30"/>
                <a:gd name="T51" fmla="*/ 15 h 180"/>
                <a:gd name="T52" fmla="*/ 0 w 30"/>
                <a:gd name="T53" fmla="*/ 165 h 180"/>
                <a:gd name="T54" fmla="*/ 0 w 30"/>
                <a:gd name="T55" fmla="*/ 168 h 180"/>
                <a:gd name="T56" fmla="*/ 1 w 30"/>
                <a:gd name="T57" fmla="*/ 171 h 180"/>
                <a:gd name="T58" fmla="*/ 3 w 30"/>
                <a:gd name="T59" fmla="*/ 173 h 180"/>
                <a:gd name="T60" fmla="*/ 5 w 30"/>
                <a:gd name="T61" fmla="*/ 176 h 180"/>
                <a:gd name="T62" fmla="*/ 7 w 30"/>
                <a:gd name="T63" fmla="*/ 178 h 180"/>
                <a:gd name="T64" fmla="*/ 9 w 30"/>
                <a:gd name="T65" fmla="*/ 179 h 180"/>
                <a:gd name="T66" fmla="*/ 12 w 30"/>
                <a:gd name="T67" fmla="*/ 180 h 180"/>
                <a:gd name="T68" fmla="*/ 15 w 30"/>
                <a:gd name="T69" fmla="*/ 180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30" h="180">
                  <a:moveTo>
                    <a:pt x="15" y="180"/>
                  </a:moveTo>
                  <a:lnTo>
                    <a:pt x="19" y="180"/>
                  </a:lnTo>
                  <a:lnTo>
                    <a:pt x="21" y="179"/>
                  </a:lnTo>
                  <a:lnTo>
                    <a:pt x="24" y="178"/>
                  </a:lnTo>
                  <a:lnTo>
                    <a:pt x="26" y="176"/>
                  </a:lnTo>
                  <a:lnTo>
                    <a:pt x="27" y="173"/>
                  </a:lnTo>
                  <a:lnTo>
                    <a:pt x="29" y="171"/>
                  </a:lnTo>
                  <a:lnTo>
                    <a:pt x="30" y="168"/>
                  </a:lnTo>
                  <a:lnTo>
                    <a:pt x="30" y="165"/>
                  </a:lnTo>
                  <a:lnTo>
                    <a:pt x="30" y="15"/>
                  </a:lnTo>
                  <a:lnTo>
                    <a:pt x="30" y="11"/>
                  </a:lnTo>
                  <a:lnTo>
                    <a:pt x="29" y="9"/>
                  </a:lnTo>
                  <a:lnTo>
                    <a:pt x="27" y="6"/>
                  </a:lnTo>
                  <a:lnTo>
                    <a:pt x="26" y="4"/>
                  </a:lnTo>
                  <a:lnTo>
                    <a:pt x="24" y="2"/>
                  </a:lnTo>
                  <a:lnTo>
                    <a:pt x="21" y="1"/>
                  </a:lnTo>
                  <a:lnTo>
                    <a:pt x="19" y="0"/>
                  </a:lnTo>
                  <a:lnTo>
                    <a:pt x="15" y="0"/>
                  </a:lnTo>
                  <a:lnTo>
                    <a:pt x="12" y="0"/>
                  </a:lnTo>
                  <a:lnTo>
                    <a:pt x="9" y="1"/>
                  </a:lnTo>
                  <a:lnTo>
                    <a:pt x="7" y="2"/>
                  </a:lnTo>
                  <a:lnTo>
                    <a:pt x="5" y="4"/>
                  </a:lnTo>
                  <a:lnTo>
                    <a:pt x="3" y="6"/>
                  </a:lnTo>
                  <a:lnTo>
                    <a:pt x="1" y="9"/>
                  </a:lnTo>
                  <a:lnTo>
                    <a:pt x="0" y="11"/>
                  </a:lnTo>
                  <a:lnTo>
                    <a:pt x="0" y="15"/>
                  </a:lnTo>
                  <a:lnTo>
                    <a:pt x="0" y="165"/>
                  </a:lnTo>
                  <a:lnTo>
                    <a:pt x="0" y="168"/>
                  </a:lnTo>
                  <a:lnTo>
                    <a:pt x="1" y="171"/>
                  </a:lnTo>
                  <a:lnTo>
                    <a:pt x="3" y="173"/>
                  </a:lnTo>
                  <a:lnTo>
                    <a:pt x="5" y="176"/>
                  </a:lnTo>
                  <a:lnTo>
                    <a:pt x="7" y="178"/>
                  </a:lnTo>
                  <a:lnTo>
                    <a:pt x="9" y="179"/>
                  </a:lnTo>
                  <a:lnTo>
                    <a:pt x="12" y="180"/>
                  </a:lnTo>
                  <a:lnTo>
                    <a:pt x="15" y="18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6" name="Freeform 36">
              <a:extLst>
                <a:ext uri="{FF2B5EF4-FFF2-40B4-BE49-F238E27FC236}">
                  <a16:creationId xmlns:a16="http://schemas.microsoft.com/office/drawing/2014/main" id="{AEF094E3-1AA7-4DCC-B4C8-4D980F5DA3F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865563" y="2708275"/>
              <a:ext cx="57150" cy="47625"/>
            </a:xfrm>
            <a:custGeom>
              <a:avLst/>
              <a:gdLst>
                <a:gd name="T0" fmla="*/ 42 w 181"/>
                <a:gd name="T1" fmla="*/ 120 h 150"/>
                <a:gd name="T2" fmla="*/ 90 w 181"/>
                <a:gd name="T3" fmla="*/ 43 h 150"/>
                <a:gd name="T4" fmla="*/ 138 w 181"/>
                <a:gd name="T5" fmla="*/ 120 h 150"/>
                <a:gd name="T6" fmla="*/ 42 w 181"/>
                <a:gd name="T7" fmla="*/ 120 h 150"/>
                <a:gd name="T8" fmla="*/ 103 w 181"/>
                <a:gd name="T9" fmla="*/ 8 h 150"/>
                <a:gd name="T10" fmla="*/ 101 w 181"/>
                <a:gd name="T11" fmla="*/ 4 h 150"/>
                <a:gd name="T12" fmla="*/ 98 w 181"/>
                <a:gd name="T13" fmla="*/ 2 h 150"/>
                <a:gd name="T14" fmla="*/ 94 w 181"/>
                <a:gd name="T15" fmla="*/ 1 h 150"/>
                <a:gd name="T16" fmla="*/ 90 w 181"/>
                <a:gd name="T17" fmla="*/ 0 h 150"/>
                <a:gd name="T18" fmla="*/ 87 w 181"/>
                <a:gd name="T19" fmla="*/ 1 h 150"/>
                <a:gd name="T20" fmla="*/ 84 w 181"/>
                <a:gd name="T21" fmla="*/ 2 h 150"/>
                <a:gd name="T22" fmla="*/ 80 w 181"/>
                <a:gd name="T23" fmla="*/ 4 h 150"/>
                <a:gd name="T24" fmla="*/ 77 w 181"/>
                <a:gd name="T25" fmla="*/ 8 h 150"/>
                <a:gd name="T26" fmla="*/ 2 w 181"/>
                <a:gd name="T27" fmla="*/ 128 h 150"/>
                <a:gd name="T28" fmla="*/ 1 w 181"/>
                <a:gd name="T29" fmla="*/ 131 h 150"/>
                <a:gd name="T30" fmla="*/ 0 w 181"/>
                <a:gd name="T31" fmla="*/ 135 h 150"/>
                <a:gd name="T32" fmla="*/ 1 w 181"/>
                <a:gd name="T33" fmla="*/ 140 h 150"/>
                <a:gd name="T34" fmla="*/ 2 w 181"/>
                <a:gd name="T35" fmla="*/ 143 h 150"/>
                <a:gd name="T36" fmla="*/ 4 w 181"/>
                <a:gd name="T37" fmla="*/ 146 h 150"/>
                <a:gd name="T38" fmla="*/ 8 w 181"/>
                <a:gd name="T39" fmla="*/ 148 h 150"/>
                <a:gd name="T40" fmla="*/ 11 w 181"/>
                <a:gd name="T41" fmla="*/ 150 h 150"/>
                <a:gd name="T42" fmla="*/ 15 w 181"/>
                <a:gd name="T43" fmla="*/ 150 h 150"/>
                <a:gd name="T44" fmla="*/ 166 w 181"/>
                <a:gd name="T45" fmla="*/ 150 h 150"/>
                <a:gd name="T46" fmla="*/ 166 w 181"/>
                <a:gd name="T47" fmla="*/ 150 h 150"/>
                <a:gd name="T48" fmla="*/ 166 w 181"/>
                <a:gd name="T49" fmla="*/ 150 h 150"/>
                <a:gd name="T50" fmla="*/ 170 w 181"/>
                <a:gd name="T51" fmla="*/ 150 h 150"/>
                <a:gd name="T52" fmla="*/ 172 w 181"/>
                <a:gd name="T53" fmla="*/ 149 h 150"/>
                <a:gd name="T54" fmla="*/ 175 w 181"/>
                <a:gd name="T55" fmla="*/ 148 h 150"/>
                <a:gd name="T56" fmla="*/ 177 w 181"/>
                <a:gd name="T57" fmla="*/ 146 h 150"/>
                <a:gd name="T58" fmla="*/ 178 w 181"/>
                <a:gd name="T59" fmla="*/ 144 h 150"/>
                <a:gd name="T60" fmla="*/ 180 w 181"/>
                <a:gd name="T61" fmla="*/ 142 h 150"/>
                <a:gd name="T62" fmla="*/ 181 w 181"/>
                <a:gd name="T63" fmla="*/ 139 h 150"/>
                <a:gd name="T64" fmla="*/ 181 w 181"/>
                <a:gd name="T65" fmla="*/ 135 h 150"/>
                <a:gd name="T66" fmla="*/ 180 w 181"/>
                <a:gd name="T67" fmla="*/ 130 h 150"/>
                <a:gd name="T68" fmla="*/ 177 w 181"/>
                <a:gd name="T69" fmla="*/ 126 h 150"/>
                <a:gd name="T70" fmla="*/ 103 w 181"/>
                <a:gd name="T71" fmla="*/ 8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81" h="150">
                  <a:moveTo>
                    <a:pt x="42" y="120"/>
                  </a:moveTo>
                  <a:lnTo>
                    <a:pt x="90" y="43"/>
                  </a:lnTo>
                  <a:lnTo>
                    <a:pt x="138" y="120"/>
                  </a:lnTo>
                  <a:lnTo>
                    <a:pt x="42" y="120"/>
                  </a:lnTo>
                  <a:close/>
                  <a:moveTo>
                    <a:pt x="103" y="8"/>
                  </a:moveTo>
                  <a:lnTo>
                    <a:pt x="101" y="4"/>
                  </a:lnTo>
                  <a:lnTo>
                    <a:pt x="98" y="2"/>
                  </a:lnTo>
                  <a:lnTo>
                    <a:pt x="94" y="1"/>
                  </a:lnTo>
                  <a:lnTo>
                    <a:pt x="90" y="0"/>
                  </a:lnTo>
                  <a:lnTo>
                    <a:pt x="87" y="1"/>
                  </a:lnTo>
                  <a:lnTo>
                    <a:pt x="84" y="2"/>
                  </a:lnTo>
                  <a:lnTo>
                    <a:pt x="80" y="4"/>
                  </a:lnTo>
                  <a:lnTo>
                    <a:pt x="77" y="8"/>
                  </a:lnTo>
                  <a:lnTo>
                    <a:pt x="2" y="128"/>
                  </a:lnTo>
                  <a:lnTo>
                    <a:pt x="1" y="131"/>
                  </a:lnTo>
                  <a:lnTo>
                    <a:pt x="0" y="135"/>
                  </a:lnTo>
                  <a:lnTo>
                    <a:pt x="1" y="140"/>
                  </a:lnTo>
                  <a:lnTo>
                    <a:pt x="2" y="143"/>
                  </a:lnTo>
                  <a:lnTo>
                    <a:pt x="4" y="146"/>
                  </a:lnTo>
                  <a:lnTo>
                    <a:pt x="8" y="148"/>
                  </a:lnTo>
                  <a:lnTo>
                    <a:pt x="11" y="150"/>
                  </a:lnTo>
                  <a:lnTo>
                    <a:pt x="15" y="150"/>
                  </a:lnTo>
                  <a:lnTo>
                    <a:pt x="166" y="150"/>
                  </a:lnTo>
                  <a:lnTo>
                    <a:pt x="166" y="150"/>
                  </a:lnTo>
                  <a:lnTo>
                    <a:pt x="166" y="150"/>
                  </a:lnTo>
                  <a:lnTo>
                    <a:pt x="170" y="150"/>
                  </a:lnTo>
                  <a:lnTo>
                    <a:pt x="172" y="149"/>
                  </a:lnTo>
                  <a:lnTo>
                    <a:pt x="175" y="148"/>
                  </a:lnTo>
                  <a:lnTo>
                    <a:pt x="177" y="146"/>
                  </a:lnTo>
                  <a:lnTo>
                    <a:pt x="178" y="144"/>
                  </a:lnTo>
                  <a:lnTo>
                    <a:pt x="180" y="142"/>
                  </a:lnTo>
                  <a:lnTo>
                    <a:pt x="181" y="139"/>
                  </a:lnTo>
                  <a:lnTo>
                    <a:pt x="181" y="135"/>
                  </a:lnTo>
                  <a:lnTo>
                    <a:pt x="180" y="130"/>
                  </a:lnTo>
                  <a:lnTo>
                    <a:pt x="177" y="126"/>
                  </a:lnTo>
                  <a:lnTo>
                    <a:pt x="103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</p:grp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80AF9ECC-5F9B-4F26-A16A-C4E0FA494163}"/>
              </a:ext>
            </a:extLst>
          </p:cNvPr>
          <p:cNvCxnSpPr>
            <a:cxnSpLocks/>
          </p:cNvCxnSpPr>
          <p:nvPr/>
        </p:nvCxnSpPr>
        <p:spPr>
          <a:xfrm>
            <a:off x="5462203" y="3094557"/>
            <a:ext cx="654728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Rectangle 41">
            <a:extLst>
              <a:ext uri="{FF2B5EF4-FFF2-40B4-BE49-F238E27FC236}">
                <a16:creationId xmlns:a16="http://schemas.microsoft.com/office/drawing/2014/main" id="{A9146A47-F48B-457D-926B-9493B2B6C7A8}"/>
              </a:ext>
            </a:extLst>
          </p:cNvPr>
          <p:cNvSpPr/>
          <p:nvPr/>
        </p:nvSpPr>
        <p:spPr>
          <a:xfrm rot="5400000">
            <a:off x="2009911" y="-2385300"/>
            <a:ext cx="537795" cy="5653186"/>
          </a:xfrm>
          <a:prstGeom prst="rect">
            <a:avLst/>
          </a:prstGeom>
          <a:solidFill>
            <a:srgbClr val="F7D6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ar-AE" dirty="0">
                <a:solidFill>
                  <a:schemeClr val="bg1"/>
                </a:solidFill>
              </a:rPr>
              <a:t>تلقي كلمة المرور ذات الإستعمال الواحد</a:t>
            </a:r>
            <a:r>
              <a:rPr lang="en-US" dirty="0">
                <a:solidFill>
                  <a:schemeClr val="bg1"/>
                </a:solidFill>
              </a:rPr>
              <a:t> OTP</a:t>
            </a:r>
            <a:endParaRPr lang="ar-AE" dirty="0">
              <a:solidFill>
                <a:schemeClr val="bg1"/>
              </a:solidFill>
            </a:endParaRPr>
          </a:p>
        </p:txBody>
      </p: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5AE7C3CC-D07D-4355-843D-54D1184928B5}"/>
              </a:ext>
            </a:extLst>
          </p:cNvPr>
          <p:cNvCxnSpPr>
            <a:cxnSpLocks/>
          </p:cNvCxnSpPr>
          <p:nvPr/>
        </p:nvCxnSpPr>
        <p:spPr>
          <a:xfrm>
            <a:off x="5257800" y="987840"/>
            <a:ext cx="725029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46CA8B75-4F60-44DD-9E15-E0D87C84E92F}"/>
              </a:ext>
            </a:extLst>
          </p:cNvPr>
          <p:cNvSpPr txBox="1"/>
          <p:nvPr/>
        </p:nvSpPr>
        <p:spPr>
          <a:xfrm>
            <a:off x="102504" y="2039838"/>
            <a:ext cx="2381591" cy="461665"/>
          </a:xfrm>
          <a:prstGeom prst="rect">
            <a:avLst/>
          </a:prstGeom>
          <a:noFill/>
          <a:ln w="6350">
            <a:noFill/>
            <a:prstDash val="dash"/>
          </a:ln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ar-AE" sz="1000" b="1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أدخل كلمة المرور ذات الاستعمال الوحيد</a:t>
            </a:r>
            <a:endParaRPr lang="en-US" sz="1000" b="1" dirty="0">
              <a:solidFill>
                <a:prstClr val="black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r"/>
            <a:r>
              <a:rPr lang="ar-TN" sz="1000" dirty="0"/>
              <a:t> يجب ادخال كلمة المرور المرسلة عن طريق الارساليات القصيرة </a:t>
            </a:r>
            <a:endParaRPr lang="en-US" sz="1000" dirty="0">
              <a:solidFill>
                <a:prstClr val="black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DE724F50-601C-4EFE-8A00-E6581D926416}"/>
              </a:ext>
            </a:extLst>
          </p:cNvPr>
          <p:cNvCxnSpPr>
            <a:cxnSpLocks/>
          </p:cNvCxnSpPr>
          <p:nvPr/>
        </p:nvCxnSpPr>
        <p:spPr>
          <a:xfrm flipH="1">
            <a:off x="2552266" y="2190750"/>
            <a:ext cx="970319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5DA3F8FF-3417-4348-817F-384C85BEEAD3}"/>
              </a:ext>
            </a:extLst>
          </p:cNvPr>
          <p:cNvSpPr txBox="1"/>
          <p:nvPr/>
        </p:nvSpPr>
        <p:spPr>
          <a:xfrm>
            <a:off x="293749" y="3710215"/>
            <a:ext cx="2258518" cy="307777"/>
          </a:xfrm>
          <a:prstGeom prst="rect">
            <a:avLst/>
          </a:prstGeom>
          <a:noFill/>
          <a:ln w="6350">
            <a:noFill/>
            <a:prstDash val="dash"/>
          </a:ln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ar-AE" sz="1000" b="1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أدخل كلمة المرور الجديدة </a:t>
            </a:r>
            <a:endParaRPr lang="en-US" sz="1000" b="1" dirty="0">
              <a:solidFill>
                <a:prstClr val="black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r"/>
            <a:r>
              <a:rPr lang="ar-TN" sz="1000" dirty="0"/>
              <a:t>يجب إدخال كلمة المرور الجديدة </a:t>
            </a:r>
            <a:endParaRPr lang="en-US" sz="1000" dirty="0">
              <a:solidFill>
                <a:prstClr val="black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C45582C-CD24-4085-B46E-B6F633DE2328}"/>
              </a:ext>
            </a:extLst>
          </p:cNvPr>
          <p:cNvSpPr txBox="1"/>
          <p:nvPr/>
        </p:nvSpPr>
        <p:spPr>
          <a:xfrm>
            <a:off x="6367773" y="2773505"/>
            <a:ext cx="2283602" cy="769441"/>
          </a:xfrm>
          <a:prstGeom prst="rect">
            <a:avLst/>
          </a:prstGeom>
          <a:noFill/>
          <a:ln w="6350">
            <a:noFill/>
            <a:prstDash val="dash"/>
          </a:ln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ar-AE" sz="1000" b="1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التأكيد</a:t>
            </a:r>
            <a:endParaRPr lang="en-US" sz="1000" b="1" dirty="0">
              <a:solidFill>
                <a:prstClr val="black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r"/>
            <a:r>
              <a:rPr lang="ar-AE" sz="1000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بعد إدخال كلمة المرور ذات الاستعمال الوحيد و كلمة المروريحتاج الحريف إلى ضغط زر التأكيد لحفظ كلمة المرور الجديدة  و التحديث. </a:t>
            </a:r>
            <a:endParaRPr lang="en-US" sz="1000" dirty="0">
              <a:solidFill>
                <a:prstClr val="black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34CFA7C3-AE9F-4D5D-8581-F2929EF4D602}"/>
              </a:ext>
            </a:extLst>
          </p:cNvPr>
          <p:cNvCxnSpPr>
            <a:cxnSpLocks/>
          </p:cNvCxnSpPr>
          <p:nvPr/>
        </p:nvCxnSpPr>
        <p:spPr>
          <a:xfrm>
            <a:off x="3037425" y="2647950"/>
            <a:ext cx="394092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72CFB8F4-5E82-4344-8DC4-32F8A94ADE63}"/>
              </a:ext>
            </a:extLst>
          </p:cNvPr>
          <p:cNvCxnSpPr>
            <a:cxnSpLocks/>
          </p:cNvCxnSpPr>
          <p:nvPr/>
        </p:nvCxnSpPr>
        <p:spPr>
          <a:xfrm>
            <a:off x="3037425" y="2647950"/>
            <a:ext cx="0" cy="121920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345B5DF3-C530-4903-B085-A8511E057DA1}"/>
              </a:ext>
            </a:extLst>
          </p:cNvPr>
          <p:cNvCxnSpPr>
            <a:cxnSpLocks/>
          </p:cNvCxnSpPr>
          <p:nvPr/>
        </p:nvCxnSpPr>
        <p:spPr>
          <a:xfrm flipH="1">
            <a:off x="2730700" y="3871626"/>
            <a:ext cx="295669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A8785611-E8E1-4B1D-ACAA-241F8093CFE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5007" y="285166"/>
            <a:ext cx="2375044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229878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/>
              <a:t>SlideSalad is #1 online marketplace of premium presentations templates for all needs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SlideSalad- </a:t>
            </a:r>
            <a:r>
              <a:rPr lang="de-DE" noProof="1"/>
              <a:t>COPYRIGHT NOTICE</a:t>
            </a:r>
            <a:endParaRPr lang="en-US" dirty="0"/>
          </a:p>
        </p:txBody>
      </p:sp>
      <p:sp>
        <p:nvSpPr>
          <p:cNvPr id="19" name="Rechteck 8"/>
          <p:cNvSpPr/>
          <p:nvPr/>
        </p:nvSpPr>
        <p:spPr>
          <a:xfrm>
            <a:off x="304800" y="1263498"/>
            <a:ext cx="3843121" cy="27889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ct val="20000"/>
              </a:spcAft>
            </a:pPr>
            <a:r>
              <a:rPr lang="en-US" sz="1600" b="1" noProof="1">
                <a:solidFill>
                  <a:schemeClr val="bg1"/>
                </a:solidFill>
                <a:latin typeface="+mj-lt"/>
              </a:rPr>
              <a:t>Things you can do with the template</a:t>
            </a:r>
          </a:p>
          <a:p>
            <a:pPr>
              <a:spcAft>
                <a:spcPct val="20000"/>
              </a:spcAft>
            </a:pPr>
            <a:r>
              <a:rPr lang="de-DE" sz="1100" noProof="1">
                <a:solidFill>
                  <a:schemeClr val="bg1"/>
                </a:solidFill>
                <a:latin typeface="+mj-lt"/>
              </a:rPr>
              <a:t>Use the free templates for your own presentations and projects without limitations.</a:t>
            </a:r>
          </a:p>
          <a:p>
            <a:pPr marL="133350" indent="-133350">
              <a:spcAft>
                <a:spcPts val="375"/>
              </a:spcAft>
              <a:buFontTx/>
              <a:buChar char="•"/>
            </a:pPr>
            <a:r>
              <a:rPr lang="de-DE" sz="1100" u="sng" noProof="1">
                <a:solidFill>
                  <a:schemeClr val="bg1"/>
                </a:solidFill>
                <a:latin typeface="+mj-lt"/>
              </a:rPr>
              <a:t>Please link back to our website</a:t>
            </a:r>
            <a:r>
              <a:rPr lang="de-DE" sz="1100" noProof="1">
                <a:solidFill>
                  <a:schemeClr val="bg1"/>
                </a:solidFill>
                <a:latin typeface="+mj-lt"/>
              </a:rPr>
              <a:t> if you like our free designs </a:t>
            </a:r>
            <a:br>
              <a:rPr lang="de-DE" sz="1100" noProof="1">
                <a:solidFill>
                  <a:schemeClr val="bg1"/>
                </a:solidFill>
                <a:latin typeface="+mj-lt"/>
              </a:rPr>
            </a:br>
            <a:r>
              <a:rPr lang="de-DE" sz="1100" noProof="1">
                <a:solidFill>
                  <a:schemeClr val="bg1"/>
                </a:solidFill>
                <a:latin typeface="+mj-lt"/>
              </a:rPr>
              <a:t>or </a:t>
            </a:r>
            <a:r>
              <a:rPr lang="de-DE" sz="1100" u="sng" noProof="1">
                <a:solidFill>
                  <a:schemeClr val="bg1"/>
                </a:solidFill>
                <a:latin typeface="+mj-lt"/>
              </a:rPr>
              <a:t>write a comment</a:t>
            </a:r>
            <a:r>
              <a:rPr lang="de-DE" sz="1100" noProof="1">
                <a:solidFill>
                  <a:schemeClr val="bg1"/>
                </a:solidFill>
                <a:latin typeface="+mj-lt"/>
              </a:rPr>
              <a:t> to this template on our website.</a:t>
            </a:r>
          </a:p>
          <a:p>
            <a:endParaRPr lang="de-DE" sz="1100" noProof="1">
              <a:solidFill>
                <a:schemeClr val="bg1"/>
              </a:solidFill>
              <a:latin typeface="+mj-lt"/>
            </a:endParaRPr>
          </a:p>
          <a:p>
            <a:r>
              <a:rPr lang="en-US" sz="1100" noProof="1">
                <a:solidFill>
                  <a:schemeClr val="bg1"/>
                </a:solidFill>
                <a:latin typeface="+mj-lt"/>
              </a:rPr>
              <a:t>All copyright and intellectual property rights, without limitation, are retained by </a:t>
            </a:r>
            <a:r>
              <a:rPr lang="en-US" sz="1100" b="1" u="sng" noProof="1">
                <a:solidFill>
                  <a:schemeClr val="bg1"/>
                </a:solidFill>
                <a:latin typeface="+mj-lt"/>
              </a:rPr>
              <a:t>SlideSalad.com</a:t>
            </a:r>
            <a:r>
              <a:rPr lang="en-US" sz="1100" noProof="1">
                <a:solidFill>
                  <a:schemeClr val="bg1"/>
                </a:solidFill>
                <a:latin typeface="+mj-lt"/>
              </a:rPr>
              <a:t>. </a:t>
            </a:r>
            <a:br>
              <a:rPr lang="en-US" sz="1100" noProof="1">
                <a:solidFill>
                  <a:schemeClr val="bg1"/>
                </a:solidFill>
                <a:latin typeface="+mj-lt"/>
              </a:rPr>
            </a:br>
            <a:r>
              <a:rPr lang="en-US" sz="1100" noProof="1">
                <a:solidFill>
                  <a:schemeClr val="bg1"/>
                </a:solidFill>
                <a:latin typeface="+mj-lt"/>
              </a:rPr>
              <a:t>By downloading and using this template, you agree </a:t>
            </a:r>
            <a:br>
              <a:rPr lang="en-US" sz="1100" noProof="1">
                <a:solidFill>
                  <a:schemeClr val="bg1"/>
                </a:solidFill>
                <a:latin typeface="+mj-lt"/>
              </a:rPr>
            </a:br>
            <a:r>
              <a:rPr lang="en-US" sz="1100" noProof="1">
                <a:solidFill>
                  <a:schemeClr val="bg1"/>
                </a:solidFill>
                <a:latin typeface="+mj-lt"/>
              </a:rPr>
              <a:t>to this statement.</a:t>
            </a:r>
          </a:p>
          <a:p>
            <a:endParaRPr lang="de-DE" sz="1200" b="1" noProof="1">
              <a:solidFill>
                <a:schemeClr val="bg1"/>
              </a:solidFill>
              <a:latin typeface="+mj-lt"/>
            </a:endParaRPr>
          </a:p>
          <a:p>
            <a:r>
              <a:rPr lang="de-DE" sz="1200" b="1" noProof="1">
                <a:solidFill>
                  <a:schemeClr val="bg1"/>
                </a:solidFill>
                <a:latin typeface="+mj-lt"/>
              </a:rPr>
              <a:t>Please contact us if you have any questions </a:t>
            </a:r>
            <a:br>
              <a:rPr lang="de-DE" sz="1200" b="1" noProof="1">
                <a:solidFill>
                  <a:schemeClr val="bg1"/>
                </a:solidFill>
                <a:latin typeface="+mj-lt"/>
              </a:rPr>
            </a:br>
            <a:r>
              <a:rPr lang="de-DE" sz="1200" b="1" noProof="1">
                <a:solidFill>
                  <a:schemeClr val="bg1"/>
                </a:solidFill>
                <a:latin typeface="+mj-lt"/>
              </a:rPr>
              <a:t>about usage: </a:t>
            </a:r>
            <a:r>
              <a:rPr lang="de-DE" sz="1200" noProof="1">
                <a:solidFill>
                  <a:schemeClr val="bg1"/>
                </a:solidFill>
                <a:latin typeface="+mj-lt"/>
              </a:rPr>
              <a:t>support@slidesalad.com</a:t>
            </a:r>
          </a:p>
        </p:txBody>
      </p:sp>
      <p:sp>
        <p:nvSpPr>
          <p:cNvPr id="22" name="Rechteck 9"/>
          <p:cNvSpPr/>
          <p:nvPr/>
        </p:nvSpPr>
        <p:spPr>
          <a:xfrm>
            <a:off x="4801949" y="1263498"/>
            <a:ext cx="3947413" cy="15399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ct val="20000"/>
              </a:spcAft>
            </a:pPr>
            <a:r>
              <a:rPr lang="en-US" sz="1600" b="1" noProof="1">
                <a:solidFill>
                  <a:schemeClr val="bg1"/>
                </a:solidFill>
                <a:latin typeface="+mj-lt"/>
              </a:rPr>
              <a:t>Things you can’t do with the template</a:t>
            </a:r>
          </a:p>
          <a:p>
            <a:pPr>
              <a:spcAft>
                <a:spcPct val="20000"/>
              </a:spcAft>
            </a:pPr>
            <a:r>
              <a:rPr lang="en-US" sz="1100" noProof="1">
                <a:solidFill>
                  <a:schemeClr val="bg1"/>
                </a:solidFill>
                <a:latin typeface="+mj-lt"/>
              </a:rPr>
              <a:t>Resell or distribute the templates or backgrounds.</a:t>
            </a:r>
          </a:p>
          <a:p>
            <a:pPr marL="133350" indent="-133350">
              <a:spcAft>
                <a:spcPts val="375"/>
              </a:spcAft>
              <a:buFontTx/>
              <a:buChar char="•"/>
            </a:pPr>
            <a:r>
              <a:rPr lang="en-US" sz="1100" noProof="1">
                <a:solidFill>
                  <a:schemeClr val="bg1"/>
                </a:solidFill>
                <a:latin typeface="+mj-lt"/>
              </a:rPr>
              <a:t>Make these templates available on a website or social network for download.</a:t>
            </a:r>
          </a:p>
          <a:p>
            <a:pPr marL="133350" indent="-133350">
              <a:spcAft>
                <a:spcPts val="375"/>
              </a:spcAft>
              <a:buFontTx/>
              <a:buChar char="•"/>
            </a:pPr>
            <a:r>
              <a:rPr lang="en-US" sz="1100" noProof="1">
                <a:solidFill>
                  <a:schemeClr val="bg1"/>
                </a:solidFill>
                <a:latin typeface="+mj-lt"/>
              </a:rPr>
              <a:t>Edit or modify the downloaded templates and claim / </a:t>
            </a:r>
            <a:br>
              <a:rPr lang="en-US" sz="1100" noProof="1">
                <a:solidFill>
                  <a:schemeClr val="bg1"/>
                </a:solidFill>
                <a:latin typeface="+mj-lt"/>
              </a:rPr>
            </a:br>
            <a:r>
              <a:rPr lang="en-US" sz="1100" noProof="1">
                <a:solidFill>
                  <a:schemeClr val="bg1"/>
                </a:solidFill>
                <a:latin typeface="+mj-lt"/>
              </a:rPr>
              <a:t>pass off as your own work.</a:t>
            </a:r>
          </a:p>
          <a:p>
            <a:pPr marL="133350" indent="-133350">
              <a:buFontTx/>
              <a:buChar char="•"/>
            </a:pPr>
            <a:endParaRPr lang="en-US" sz="1100" noProof="1">
              <a:solidFill>
                <a:schemeClr val="bg1"/>
              </a:solidFill>
              <a:latin typeface="+mj-lt"/>
            </a:endParaRPr>
          </a:p>
        </p:txBody>
      </p:sp>
      <p:sp>
        <p:nvSpPr>
          <p:cNvPr id="25" name="Rechteck 10"/>
          <p:cNvSpPr/>
          <p:nvPr/>
        </p:nvSpPr>
        <p:spPr>
          <a:xfrm>
            <a:off x="381000" y="4282486"/>
            <a:ext cx="832590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noProof="1">
                <a:solidFill>
                  <a:schemeClr val="bg1"/>
                </a:solidFill>
                <a:latin typeface="+mj-lt"/>
              </a:rPr>
              <a:t>More PowerPoint, Google Slides and Keynote templates are available at </a:t>
            </a:r>
            <a:r>
              <a:rPr lang="en-US" sz="1400" b="1" u="sng" noProof="1">
                <a:solidFill>
                  <a:schemeClr val="bg1"/>
                </a:solidFill>
                <a:latin typeface="+mj-lt"/>
              </a:rPr>
              <a:t>www.SlideSalad.com</a:t>
            </a:r>
          </a:p>
        </p:txBody>
      </p:sp>
      <p:sp>
        <p:nvSpPr>
          <p:cNvPr id="7" name="Text Placeholder 15">
            <a:extLst>
              <a:ext uri="{FF2B5EF4-FFF2-40B4-BE49-F238E27FC236}">
                <a16:creationId xmlns:a16="http://schemas.microsoft.com/office/drawing/2014/main" id="{921DD78B-26FA-4776-B720-8812C90A1575}"/>
              </a:ext>
            </a:extLst>
          </p:cNvPr>
          <p:cNvSpPr txBox="1">
            <a:spLocks/>
          </p:cNvSpPr>
          <p:nvPr/>
        </p:nvSpPr>
        <p:spPr>
          <a:xfrm>
            <a:off x="1844858" y="480528"/>
            <a:ext cx="6096000" cy="401648"/>
          </a:xfr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en-US" sz="2000" b="1" dirty="0">
              <a:solidFill>
                <a:srgbClr val="FFC000"/>
              </a:solidFill>
              <a:latin typeface="+mj-lt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386BCD6-5A20-48FA-8D6D-F0DE4F29866D}"/>
              </a:ext>
            </a:extLst>
          </p:cNvPr>
          <p:cNvSpPr txBox="1"/>
          <p:nvPr/>
        </p:nvSpPr>
        <p:spPr>
          <a:xfrm>
            <a:off x="694061" y="1382116"/>
            <a:ext cx="2116833" cy="484748"/>
          </a:xfrm>
          <a:prstGeom prst="rect">
            <a:avLst/>
          </a:prstGeom>
          <a:noFill/>
          <a:ln w="6350">
            <a:noFill/>
            <a:prstDash val="dash"/>
          </a:ln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ar-AE" sz="1050" b="1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خرائط جوجل</a:t>
            </a:r>
            <a:endParaRPr lang="en-US" sz="1050" b="1" dirty="0">
              <a:solidFill>
                <a:prstClr val="black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r"/>
            <a:r>
              <a:rPr lang="ar-AE" sz="1050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خرائط جوجل تظهر الموقع الحالي للحريف </a:t>
            </a:r>
            <a:endParaRPr lang="en-US" sz="1050" dirty="0">
              <a:solidFill>
                <a:prstClr val="black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C52D8A2-67D1-452E-A822-FDEF2F0131A9}"/>
              </a:ext>
            </a:extLst>
          </p:cNvPr>
          <p:cNvSpPr txBox="1"/>
          <p:nvPr/>
        </p:nvSpPr>
        <p:spPr>
          <a:xfrm>
            <a:off x="6367903" y="743694"/>
            <a:ext cx="1861697" cy="461665"/>
          </a:xfrm>
          <a:prstGeom prst="rect">
            <a:avLst/>
          </a:prstGeom>
          <a:noFill/>
          <a:ln w="6350">
            <a:noFill/>
            <a:prstDash val="dash"/>
          </a:ln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ar-AE" sz="1000" b="1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زر القائمة الفرعية </a:t>
            </a:r>
            <a:endParaRPr lang="en-US" sz="1000" b="1" dirty="0">
              <a:solidFill>
                <a:prstClr val="black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r"/>
            <a:r>
              <a:rPr lang="ar-AE" sz="1000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زر القائمة الفرعية مفيد للحريف للحصول على ميزات إضافية في تطبيق </a:t>
            </a:r>
            <a:r>
              <a:rPr lang="ar-TN" sz="1000" dirty="0"/>
              <a:t> </a:t>
            </a:r>
            <a:r>
              <a:rPr lang="ar-TN" sz="1000" dirty="0" err="1"/>
              <a:t>شوفلي</a:t>
            </a:r>
            <a:r>
              <a:rPr lang="ar-TN" sz="1000" dirty="0"/>
              <a:t> تاكسي</a:t>
            </a:r>
            <a:endParaRPr lang="en-US" sz="1000" dirty="0">
              <a:solidFill>
                <a:prstClr val="black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0463B664-3958-4F2D-B3E9-86A27A1FC0FB}"/>
              </a:ext>
            </a:extLst>
          </p:cNvPr>
          <p:cNvGrpSpPr/>
          <p:nvPr/>
        </p:nvGrpSpPr>
        <p:grpSpPr>
          <a:xfrm>
            <a:off x="2753265" y="3057268"/>
            <a:ext cx="160255" cy="43504"/>
            <a:chOff x="2632075" y="3195638"/>
            <a:chExt cx="225425" cy="66675"/>
          </a:xfrm>
          <a:solidFill>
            <a:schemeClr val="bg1"/>
          </a:solidFill>
        </p:grpSpPr>
        <p:sp>
          <p:nvSpPr>
            <p:cNvPr id="21" name="Freeform 324">
              <a:extLst>
                <a:ext uri="{FF2B5EF4-FFF2-40B4-BE49-F238E27FC236}">
                  <a16:creationId xmlns:a16="http://schemas.microsoft.com/office/drawing/2014/main" id="{498F5E98-7CE6-435D-AE46-FF6D0DCDDEDC}"/>
                </a:ext>
              </a:extLst>
            </p:cNvPr>
            <p:cNvSpPr>
              <a:spLocks/>
            </p:cNvSpPr>
            <p:nvPr/>
          </p:nvSpPr>
          <p:spPr bwMode="auto">
            <a:xfrm>
              <a:off x="2632075" y="3200400"/>
              <a:ext cx="57150" cy="57150"/>
            </a:xfrm>
            <a:custGeom>
              <a:avLst/>
              <a:gdLst>
                <a:gd name="T0" fmla="*/ 105 w 181"/>
                <a:gd name="T1" fmla="*/ 75 h 180"/>
                <a:gd name="T2" fmla="*/ 105 w 181"/>
                <a:gd name="T3" fmla="*/ 12 h 180"/>
                <a:gd name="T4" fmla="*/ 102 w 181"/>
                <a:gd name="T5" fmla="*/ 7 h 180"/>
                <a:gd name="T6" fmla="*/ 98 w 181"/>
                <a:gd name="T7" fmla="*/ 2 h 180"/>
                <a:gd name="T8" fmla="*/ 93 w 181"/>
                <a:gd name="T9" fmla="*/ 0 h 180"/>
                <a:gd name="T10" fmla="*/ 86 w 181"/>
                <a:gd name="T11" fmla="*/ 0 h 180"/>
                <a:gd name="T12" fmla="*/ 81 w 181"/>
                <a:gd name="T13" fmla="*/ 2 h 180"/>
                <a:gd name="T14" fmla="*/ 78 w 181"/>
                <a:gd name="T15" fmla="*/ 7 h 180"/>
                <a:gd name="T16" fmla="*/ 76 w 181"/>
                <a:gd name="T17" fmla="*/ 12 h 180"/>
                <a:gd name="T18" fmla="*/ 75 w 181"/>
                <a:gd name="T19" fmla="*/ 75 h 180"/>
                <a:gd name="T20" fmla="*/ 11 w 181"/>
                <a:gd name="T21" fmla="*/ 75 h 180"/>
                <a:gd name="T22" fmla="*/ 6 w 181"/>
                <a:gd name="T23" fmla="*/ 77 h 180"/>
                <a:gd name="T24" fmla="*/ 2 w 181"/>
                <a:gd name="T25" fmla="*/ 82 h 180"/>
                <a:gd name="T26" fmla="*/ 0 w 181"/>
                <a:gd name="T27" fmla="*/ 87 h 180"/>
                <a:gd name="T28" fmla="*/ 0 w 181"/>
                <a:gd name="T29" fmla="*/ 93 h 180"/>
                <a:gd name="T30" fmla="*/ 2 w 181"/>
                <a:gd name="T31" fmla="*/ 99 h 180"/>
                <a:gd name="T32" fmla="*/ 6 w 181"/>
                <a:gd name="T33" fmla="*/ 102 h 180"/>
                <a:gd name="T34" fmla="*/ 11 w 181"/>
                <a:gd name="T35" fmla="*/ 105 h 180"/>
                <a:gd name="T36" fmla="*/ 75 w 181"/>
                <a:gd name="T37" fmla="*/ 105 h 180"/>
                <a:gd name="T38" fmla="*/ 76 w 181"/>
                <a:gd name="T39" fmla="*/ 169 h 180"/>
                <a:gd name="T40" fmla="*/ 78 w 181"/>
                <a:gd name="T41" fmla="*/ 174 h 180"/>
                <a:gd name="T42" fmla="*/ 81 w 181"/>
                <a:gd name="T43" fmla="*/ 178 h 180"/>
                <a:gd name="T44" fmla="*/ 86 w 181"/>
                <a:gd name="T45" fmla="*/ 180 h 180"/>
                <a:gd name="T46" fmla="*/ 93 w 181"/>
                <a:gd name="T47" fmla="*/ 180 h 180"/>
                <a:gd name="T48" fmla="*/ 98 w 181"/>
                <a:gd name="T49" fmla="*/ 178 h 180"/>
                <a:gd name="T50" fmla="*/ 102 w 181"/>
                <a:gd name="T51" fmla="*/ 174 h 180"/>
                <a:gd name="T52" fmla="*/ 105 w 181"/>
                <a:gd name="T53" fmla="*/ 169 h 180"/>
                <a:gd name="T54" fmla="*/ 105 w 181"/>
                <a:gd name="T55" fmla="*/ 105 h 180"/>
                <a:gd name="T56" fmla="*/ 168 w 181"/>
                <a:gd name="T57" fmla="*/ 105 h 180"/>
                <a:gd name="T58" fmla="*/ 173 w 181"/>
                <a:gd name="T59" fmla="*/ 102 h 180"/>
                <a:gd name="T60" fmla="*/ 178 w 181"/>
                <a:gd name="T61" fmla="*/ 99 h 180"/>
                <a:gd name="T62" fmla="*/ 180 w 181"/>
                <a:gd name="T63" fmla="*/ 93 h 180"/>
                <a:gd name="T64" fmla="*/ 180 w 181"/>
                <a:gd name="T65" fmla="*/ 87 h 180"/>
                <a:gd name="T66" fmla="*/ 178 w 181"/>
                <a:gd name="T67" fmla="*/ 82 h 180"/>
                <a:gd name="T68" fmla="*/ 173 w 181"/>
                <a:gd name="T69" fmla="*/ 77 h 180"/>
                <a:gd name="T70" fmla="*/ 168 w 181"/>
                <a:gd name="T71" fmla="*/ 75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81" h="180">
                  <a:moveTo>
                    <a:pt x="165" y="75"/>
                  </a:moveTo>
                  <a:lnTo>
                    <a:pt x="105" y="75"/>
                  </a:lnTo>
                  <a:lnTo>
                    <a:pt x="105" y="15"/>
                  </a:lnTo>
                  <a:lnTo>
                    <a:pt x="105" y="12"/>
                  </a:lnTo>
                  <a:lnTo>
                    <a:pt x="104" y="9"/>
                  </a:lnTo>
                  <a:lnTo>
                    <a:pt x="102" y="7"/>
                  </a:lnTo>
                  <a:lnTo>
                    <a:pt x="100" y="4"/>
                  </a:lnTo>
                  <a:lnTo>
                    <a:pt x="98" y="2"/>
                  </a:lnTo>
                  <a:lnTo>
                    <a:pt x="96" y="1"/>
                  </a:lnTo>
                  <a:lnTo>
                    <a:pt x="93" y="0"/>
                  </a:lnTo>
                  <a:lnTo>
                    <a:pt x="90" y="0"/>
                  </a:lnTo>
                  <a:lnTo>
                    <a:pt x="86" y="0"/>
                  </a:lnTo>
                  <a:lnTo>
                    <a:pt x="84" y="1"/>
                  </a:lnTo>
                  <a:lnTo>
                    <a:pt x="81" y="2"/>
                  </a:lnTo>
                  <a:lnTo>
                    <a:pt x="79" y="4"/>
                  </a:lnTo>
                  <a:lnTo>
                    <a:pt x="78" y="7"/>
                  </a:lnTo>
                  <a:lnTo>
                    <a:pt x="76" y="9"/>
                  </a:lnTo>
                  <a:lnTo>
                    <a:pt x="76" y="12"/>
                  </a:lnTo>
                  <a:lnTo>
                    <a:pt x="75" y="15"/>
                  </a:lnTo>
                  <a:lnTo>
                    <a:pt x="75" y="75"/>
                  </a:lnTo>
                  <a:lnTo>
                    <a:pt x="15" y="75"/>
                  </a:lnTo>
                  <a:lnTo>
                    <a:pt x="11" y="75"/>
                  </a:lnTo>
                  <a:lnTo>
                    <a:pt x="9" y="76"/>
                  </a:lnTo>
                  <a:lnTo>
                    <a:pt x="6" y="77"/>
                  </a:lnTo>
                  <a:lnTo>
                    <a:pt x="4" y="80"/>
                  </a:lnTo>
                  <a:lnTo>
                    <a:pt x="2" y="82"/>
                  </a:lnTo>
                  <a:lnTo>
                    <a:pt x="1" y="84"/>
                  </a:lnTo>
                  <a:lnTo>
                    <a:pt x="0" y="87"/>
                  </a:lnTo>
                  <a:lnTo>
                    <a:pt x="0" y="90"/>
                  </a:lnTo>
                  <a:lnTo>
                    <a:pt x="0" y="93"/>
                  </a:lnTo>
                  <a:lnTo>
                    <a:pt x="1" y="96"/>
                  </a:lnTo>
                  <a:lnTo>
                    <a:pt x="2" y="99"/>
                  </a:lnTo>
                  <a:lnTo>
                    <a:pt x="4" y="101"/>
                  </a:lnTo>
                  <a:lnTo>
                    <a:pt x="6" y="102"/>
                  </a:lnTo>
                  <a:lnTo>
                    <a:pt x="9" y="104"/>
                  </a:lnTo>
                  <a:lnTo>
                    <a:pt x="11" y="105"/>
                  </a:lnTo>
                  <a:lnTo>
                    <a:pt x="15" y="105"/>
                  </a:lnTo>
                  <a:lnTo>
                    <a:pt x="75" y="105"/>
                  </a:lnTo>
                  <a:lnTo>
                    <a:pt x="75" y="165"/>
                  </a:lnTo>
                  <a:lnTo>
                    <a:pt x="76" y="169"/>
                  </a:lnTo>
                  <a:lnTo>
                    <a:pt x="76" y="171"/>
                  </a:lnTo>
                  <a:lnTo>
                    <a:pt x="78" y="174"/>
                  </a:lnTo>
                  <a:lnTo>
                    <a:pt x="79" y="176"/>
                  </a:lnTo>
                  <a:lnTo>
                    <a:pt x="81" y="178"/>
                  </a:lnTo>
                  <a:lnTo>
                    <a:pt x="84" y="179"/>
                  </a:lnTo>
                  <a:lnTo>
                    <a:pt x="86" y="180"/>
                  </a:lnTo>
                  <a:lnTo>
                    <a:pt x="90" y="180"/>
                  </a:lnTo>
                  <a:lnTo>
                    <a:pt x="93" y="180"/>
                  </a:lnTo>
                  <a:lnTo>
                    <a:pt x="96" y="179"/>
                  </a:lnTo>
                  <a:lnTo>
                    <a:pt x="98" y="178"/>
                  </a:lnTo>
                  <a:lnTo>
                    <a:pt x="100" y="176"/>
                  </a:lnTo>
                  <a:lnTo>
                    <a:pt x="102" y="174"/>
                  </a:lnTo>
                  <a:lnTo>
                    <a:pt x="104" y="171"/>
                  </a:lnTo>
                  <a:lnTo>
                    <a:pt x="105" y="169"/>
                  </a:lnTo>
                  <a:lnTo>
                    <a:pt x="105" y="165"/>
                  </a:lnTo>
                  <a:lnTo>
                    <a:pt x="105" y="105"/>
                  </a:lnTo>
                  <a:lnTo>
                    <a:pt x="165" y="105"/>
                  </a:lnTo>
                  <a:lnTo>
                    <a:pt x="168" y="105"/>
                  </a:lnTo>
                  <a:lnTo>
                    <a:pt x="171" y="104"/>
                  </a:lnTo>
                  <a:lnTo>
                    <a:pt x="173" y="102"/>
                  </a:lnTo>
                  <a:lnTo>
                    <a:pt x="175" y="101"/>
                  </a:lnTo>
                  <a:lnTo>
                    <a:pt x="178" y="99"/>
                  </a:lnTo>
                  <a:lnTo>
                    <a:pt x="179" y="96"/>
                  </a:lnTo>
                  <a:lnTo>
                    <a:pt x="180" y="93"/>
                  </a:lnTo>
                  <a:lnTo>
                    <a:pt x="181" y="90"/>
                  </a:lnTo>
                  <a:lnTo>
                    <a:pt x="180" y="87"/>
                  </a:lnTo>
                  <a:lnTo>
                    <a:pt x="179" y="84"/>
                  </a:lnTo>
                  <a:lnTo>
                    <a:pt x="178" y="82"/>
                  </a:lnTo>
                  <a:lnTo>
                    <a:pt x="175" y="80"/>
                  </a:lnTo>
                  <a:lnTo>
                    <a:pt x="173" y="77"/>
                  </a:lnTo>
                  <a:lnTo>
                    <a:pt x="171" y="76"/>
                  </a:lnTo>
                  <a:lnTo>
                    <a:pt x="168" y="75"/>
                  </a:lnTo>
                  <a:lnTo>
                    <a:pt x="165" y="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3" name="Freeform 325">
              <a:extLst>
                <a:ext uri="{FF2B5EF4-FFF2-40B4-BE49-F238E27FC236}">
                  <a16:creationId xmlns:a16="http://schemas.microsoft.com/office/drawing/2014/main" id="{96085507-98B8-4C08-8A90-58FB8D2AEAE4}"/>
                </a:ext>
              </a:extLst>
            </p:cNvPr>
            <p:cNvSpPr>
              <a:spLocks/>
            </p:cNvSpPr>
            <p:nvPr/>
          </p:nvSpPr>
          <p:spPr bwMode="auto">
            <a:xfrm>
              <a:off x="2703513" y="3252788"/>
              <a:ext cx="28575" cy="9525"/>
            </a:xfrm>
            <a:custGeom>
              <a:avLst/>
              <a:gdLst>
                <a:gd name="T0" fmla="*/ 75 w 90"/>
                <a:gd name="T1" fmla="*/ 0 h 30"/>
                <a:gd name="T2" fmla="*/ 15 w 90"/>
                <a:gd name="T3" fmla="*/ 0 h 30"/>
                <a:gd name="T4" fmla="*/ 12 w 90"/>
                <a:gd name="T5" fmla="*/ 0 h 30"/>
                <a:gd name="T6" fmla="*/ 8 w 90"/>
                <a:gd name="T7" fmla="*/ 1 h 30"/>
                <a:gd name="T8" fmla="*/ 6 w 90"/>
                <a:gd name="T9" fmla="*/ 2 h 30"/>
                <a:gd name="T10" fmla="*/ 4 w 90"/>
                <a:gd name="T11" fmla="*/ 5 h 30"/>
                <a:gd name="T12" fmla="*/ 2 w 90"/>
                <a:gd name="T13" fmla="*/ 7 h 30"/>
                <a:gd name="T14" fmla="*/ 1 w 90"/>
                <a:gd name="T15" fmla="*/ 10 h 30"/>
                <a:gd name="T16" fmla="*/ 0 w 90"/>
                <a:gd name="T17" fmla="*/ 12 h 30"/>
                <a:gd name="T18" fmla="*/ 0 w 90"/>
                <a:gd name="T19" fmla="*/ 15 h 30"/>
                <a:gd name="T20" fmla="*/ 0 w 90"/>
                <a:gd name="T21" fmla="*/ 19 h 30"/>
                <a:gd name="T22" fmla="*/ 1 w 90"/>
                <a:gd name="T23" fmla="*/ 22 h 30"/>
                <a:gd name="T24" fmla="*/ 2 w 90"/>
                <a:gd name="T25" fmla="*/ 24 h 30"/>
                <a:gd name="T26" fmla="*/ 4 w 90"/>
                <a:gd name="T27" fmla="*/ 26 h 30"/>
                <a:gd name="T28" fmla="*/ 6 w 90"/>
                <a:gd name="T29" fmla="*/ 28 h 30"/>
                <a:gd name="T30" fmla="*/ 8 w 90"/>
                <a:gd name="T31" fmla="*/ 29 h 30"/>
                <a:gd name="T32" fmla="*/ 12 w 90"/>
                <a:gd name="T33" fmla="*/ 30 h 30"/>
                <a:gd name="T34" fmla="*/ 15 w 90"/>
                <a:gd name="T35" fmla="*/ 30 h 30"/>
                <a:gd name="T36" fmla="*/ 75 w 90"/>
                <a:gd name="T37" fmla="*/ 30 h 30"/>
                <a:gd name="T38" fmla="*/ 78 w 90"/>
                <a:gd name="T39" fmla="*/ 30 h 30"/>
                <a:gd name="T40" fmla="*/ 80 w 90"/>
                <a:gd name="T41" fmla="*/ 29 h 30"/>
                <a:gd name="T42" fmla="*/ 83 w 90"/>
                <a:gd name="T43" fmla="*/ 28 h 30"/>
                <a:gd name="T44" fmla="*/ 86 w 90"/>
                <a:gd name="T45" fmla="*/ 26 h 30"/>
                <a:gd name="T46" fmla="*/ 87 w 90"/>
                <a:gd name="T47" fmla="*/ 24 h 30"/>
                <a:gd name="T48" fmla="*/ 89 w 90"/>
                <a:gd name="T49" fmla="*/ 22 h 30"/>
                <a:gd name="T50" fmla="*/ 90 w 90"/>
                <a:gd name="T51" fmla="*/ 19 h 30"/>
                <a:gd name="T52" fmla="*/ 90 w 90"/>
                <a:gd name="T53" fmla="*/ 15 h 30"/>
                <a:gd name="T54" fmla="*/ 90 w 90"/>
                <a:gd name="T55" fmla="*/ 12 h 30"/>
                <a:gd name="T56" fmla="*/ 89 w 90"/>
                <a:gd name="T57" fmla="*/ 10 h 30"/>
                <a:gd name="T58" fmla="*/ 87 w 90"/>
                <a:gd name="T59" fmla="*/ 7 h 30"/>
                <a:gd name="T60" fmla="*/ 86 w 90"/>
                <a:gd name="T61" fmla="*/ 5 h 30"/>
                <a:gd name="T62" fmla="*/ 83 w 90"/>
                <a:gd name="T63" fmla="*/ 2 h 30"/>
                <a:gd name="T64" fmla="*/ 80 w 90"/>
                <a:gd name="T65" fmla="*/ 1 h 30"/>
                <a:gd name="T66" fmla="*/ 78 w 90"/>
                <a:gd name="T67" fmla="*/ 0 h 30"/>
                <a:gd name="T68" fmla="*/ 75 w 90"/>
                <a:gd name="T69" fmla="*/ 0 h 30"/>
                <a:gd name="T70" fmla="*/ 75 w 90"/>
                <a:gd name="T71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90" h="30">
                  <a:moveTo>
                    <a:pt x="75" y="0"/>
                  </a:moveTo>
                  <a:lnTo>
                    <a:pt x="15" y="0"/>
                  </a:lnTo>
                  <a:lnTo>
                    <a:pt x="12" y="0"/>
                  </a:lnTo>
                  <a:lnTo>
                    <a:pt x="8" y="1"/>
                  </a:lnTo>
                  <a:lnTo>
                    <a:pt x="6" y="2"/>
                  </a:lnTo>
                  <a:lnTo>
                    <a:pt x="4" y="5"/>
                  </a:lnTo>
                  <a:lnTo>
                    <a:pt x="2" y="7"/>
                  </a:lnTo>
                  <a:lnTo>
                    <a:pt x="1" y="10"/>
                  </a:lnTo>
                  <a:lnTo>
                    <a:pt x="0" y="12"/>
                  </a:lnTo>
                  <a:lnTo>
                    <a:pt x="0" y="15"/>
                  </a:lnTo>
                  <a:lnTo>
                    <a:pt x="0" y="19"/>
                  </a:lnTo>
                  <a:lnTo>
                    <a:pt x="1" y="22"/>
                  </a:lnTo>
                  <a:lnTo>
                    <a:pt x="2" y="24"/>
                  </a:lnTo>
                  <a:lnTo>
                    <a:pt x="4" y="26"/>
                  </a:lnTo>
                  <a:lnTo>
                    <a:pt x="6" y="28"/>
                  </a:lnTo>
                  <a:lnTo>
                    <a:pt x="8" y="29"/>
                  </a:lnTo>
                  <a:lnTo>
                    <a:pt x="12" y="30"/>
                  </a:lnTo>
                  <a:lnTo>
                    <a:pt x="15" y="30"/>
                  </a:lnTo>
                  <a:lnTo>
                    <a:pt x="75" y="30"/>
                  </a:lnTo>
                  <a:lnTo>
                    <a:pt x="78" y="30"/>
                  </a:lnTo>
                  <a:lnTo>
                    <a:pt x="80" y="29"/>
                  </a:lnTo>
                  <a:lnTo>
                    <a:pt x="83" y="28"/>
                  </a:lnTo>
                  <a:lnTo>
                    <a:pt x="86" y="26"/>
                  </a:lnTo>
                  <a:lnTo>
                    <a:pt x="87" y="24"/>
                  </a:lnTo>
                  <a:lnTo>
                    <a:pt x="89" y="22"/>
                  </a:lnTo>
                  <a:lnTo>
                    <a:pt x="90" y="19"/>
                  </a:lnTo>
                  <a:lnTo>
                    <a:pt x="90" y="15"/>
                  </a:lnTo>
                  <a:lnTo>
                    <a:pt x="90" y="12"/>
                  </a:lnTo>
                  <a:lnTo>
                    <a:pt x="89" y="10"/>
                  </a:lnTo>
                  <a:lnTo>
                    <a:pt x="87" y="7"/>
                  </a:lnTo>
                  <a:lnTo>
                    <a:pt x="86" y="5"/>
                  </a:lnTo>
                  <a:lnTo>
                    <a:pt x="83" y="2"/>
                  </a:lnTo>
                  <a:lnTo>
                    <a:pt x="80" y="1"/>
                  </a:lnTo>
                  <a:lnTo>
                    <a:pt x="78" y="0"/>
                  </a:lnTo>
                  <a:lnTo>
                    <a:pt x="75" y="0"/>
                  </a:lnTo>
                  <a:lnTo>
                    <a:pt x="7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4" name="Freeform 326">
              <a:extLst>
                <a:ext uri="{FF2B5EF4-FFF2-40B4-BE49-F238E27FC236}">
                  <a16:creationId xmlns:a16="http://schemas.microsoft.com/office/drawing/2014/main" id="{6CB5DF83-D093-42D5-8CBB-A4DD8BB2F734}"/>
                </a:ext>
              </a:extLst>
            </p:cNvPr>
            <p:cNvSpPr>
              <a:spLocks/>
            </p:cNvSpPr>
            <p:nvPr/>
          </p:nvSpPr>
          <p:spPr bwMode="auto">
            <a:xfrm>
              <a:off x="2751138" y="3252788"/>
              <a:ext cx="28575" cy="9525"/>
            </a:xfrm>
            <a:custGeom>
              <a:avLst/>
              <a:gdLst>
                <a:gd name="T0" fmla="*/ 75 w 90"/>
                <a:gd name="T1" fmla="*/ 0 h 30"/>
                <a:gd name="T2" fmla="*/ 15 w 90"/>
                <a:gd name="T3" fmla="*/ 0 h 30"/>
                <a:gd name="T4" fmla="*/ 12 w 90"/>
                <a:gd name="T5" fmla="*/ 0 h 30"/>
                <a:gd name="T6" fmla="*/ 10 w 90"/>
                <a:gd name="T7" fmla="*/ 1 h 30"/>
                <a:gd name="T8" fmla="*/ 6 w 90"/>
                <a:gd name="T9" fmla="*/ 2 h 30"/>
                <a:gd name="T10" fmla="*/ 4 w 90"/>
                <a:gd name="T11" fmla="*/ 5 h 30"/>
                <a:gd name="T12" fmla="*/ 2 w 90"/>
                <a:gd name="T13" fmla="*/ 7 h 30"/>
                <a:gd name="T14" fmla="*/ 1 w 90"/>
                <a:gd name="T15" fmla="*/ 10 h 30"/>
                <a:gd name="T16" fmla="*/ 0 w 90"/>
                <a:gd name="T17" fmla="*/ 12 h 30"/>
                <a:gd name="T18" fmla="*/ 0 w 90"/>
                <a:gd name="T19" fmla="*/ 15 h 30"/>
                <a:gd name="T20" fmla="*/ 0 w 90"/>
                <a:gd name="T21" fmla="*/ 19 h 30"/>
                <a:gd name="T22" fmla="*/ 1 w 90"/>
                <a:gd name="T23" fmla="*/ 22 h 30"/>
                <a:gd name="T24" fmla="*/ 2 w 90"/>
                <a:gd name="T25" fmla="*/ 24 h 30"/>
                <a:gd name="T26" fmla="*/ 4 w 90"/>
                <a:gd name="T27" fmla="*/ 26 h 30"/>
                <a:gd name="T28" fmla="*/ 6 w 90"/>
                <a:gd name="T29" fmla="*/ 28 h 30"/>
                <a:gd name="T30" fmla="*/ 10 w 90"/>
                <a:gd name="T31" fmla="*/ 29 h 30"/>
                <a:gd name="T32" fmla="*/ 12 w 90"/>
                <a:gd name="T33" fmla="*/ 30 h 30"/>
                <a:gd name="T34" fmla="*/ 15 w 90"/>
                <a:gd name="T35" fmla="*/ 30 h 30"/>
                <a:gd name="T36" fmla="*/ 75 w 90"/>
                <a:gd name="T37" fmla="*/ 30 h 30"/>
                <a:gd name="T38" fmla="*/ 78 w 90"/>
                <a:gd name="T39" fmla="*/ 30 h 30"/>
                <a:gd name="T40" fmla="*/ 81 w 90"/>
                <a:gd name="T41" fmla="*/ 29 h 30"/>
                <a:gd name="T42" fmla="*/ 84 w 90"/>
                <a:gd name="T43" fmla="*/ 28 h 30"/>
                <a:gd name="T44" fmla="*/ 86 w 90"/>
                <a:gd name="T45" fmla="*/ 26 h 30"/>
                <a:gd name="T46" fmla="*/ 88 w 90"/>
                <a:gd name="T47" fmla="*/ 24 h 30"/>
                <a:gd name="T48" fmla="*/ 89 w 90"/>
                <a:gd name="T49" fmla="*/ 22 h 30"/>
                <a:gd name="T50" fmla="*/ 90 w 90"/>
                <a:gd name="T51" fmla="*/ 19 h 30"/>
                <a:gd name="T52" fmla="*/ 90 w 90"/>
                <a:gd name="T53" fmla="*/ 15 h 30"/>
                <a:gd name="T54" fmla="*/ 90 w 90"/>
                <a:gd name="T55" fmla="*/ 12 h 30"/>
                <a:gd name="T56" fmla="*/ 89 w 90"/>
                <a:gd name="T57" fmla="*/ 10 h 30"/>
                <a:gd name="T58" fmla="*/ 88 w 90"/>
                <a:gd name="T59" fmla="*/ 7 h 30"/>
                <a:gd name="T60" fmla="*/ 86 w 90"/>
                <a:gd name="T61" fmla="*/ 5 h 30"/>
                <a:gd name="T62" fmla="*/ 84 w 90"/>
                <a:gd name="T63" fmla="*/ 2 h 30"/>
                <a:gd name="T64" fmla="*/ 81 w 90"/>
                <a:gd name="T65" fmla="*/ 1 h 30"/>
                <a:gd name="T66" fmla="*/ 78 w 90"/>
                <a:gd name="T67" fmla="*/ 0 h 30"/>
                <a:gd name="T68" fmla="*/ 75 w 90"/>
                <a:gd name="T69" fmla="*/ 0 h 30"/>
                <a:gd name="T70" fmla="*/ 75 w 90"/>
                <a:gd name="T71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90" h="30">
                  <a:moveTo>
                    <a:pt x="75" y="0"/>
                  </a:moveTo>
                  <a:lnTo>
                    <a:pt x="15" y="0"/>
                  </a:lnTo>
                  <a:lnTo>
                    <a:pt x="12" y="0"/>
                  </a:lnTo>
                  <a:lnTo>
                    <a:pt x="10" y="1"/>
                  </a:lnTo>
                  <a:lnTo>
                    <a:pt x="6" y="2"/>
                  </a:lnTo>
                  <a:lnTo>
                    <a:pt x="4" y="5"/>
                  </a:lnTo>
                  <a:lnTo>
                    <a:pt x="2" y="7"/>
                  </a:lnTo>
                  <a:lnTo>
                    <a:pt x="1" y="10"/>
                  </a:lnTo>
                  <a:lnTo>
                    <a:pt x="0" y="12"/>
                  </a:lnTo>
                  <a:lnTo>
                    <a:pt x="0" y="15"/>
                  </a:lnTo>
                  <a:lnTo>
                    <a:pt x="0" y="19"/>
                  </a:lnTo>
                  <a:lnTo>
                    <a:pt x="1" y="22"/>
                  </a:lnTo>
                  <a:lnTo>
                    <a:pt x="2" y="24"/>
                  </a:lnTo>
                  <a:lnTo>
                    <a:pt x="4" y="26"/>
                  </a:lnTo>
                  <a:lnTo>
                    <a:pt x="6" y="28"/>
                  </a:lnTo>
                  <a:lnTo>
                    <a:pt x="10" y="29"/>
                  </a:lnTo>
                  <a:lnTo>
                    <a:pt x="12" y="30"/>
                  </a:lnTo>
                  <a:lnTo>
                    <a:pt x="15" y="30"/>
                  </a:lnTo>
                  <a:lnTo>
                    <a:pt x="75" y="30"/>
                  </a:lnTo>
                  <a:lnTo>
                    <a:pt x="78" y="30"/>
                  </a:lnTo>
                  <a:lnTo>
                    <a:pt x="81" y="29"/>
                  </a:lnTo>
                  <a:lnTo>
                    <a:pt x="84" y="28"/>
                  </a:lnTo>
                  <a:lnTo>
                    <a:pt x="86" y="26"/>
                  </a:lnTo>
                  <a:lnTo>
                    <a:pt x="88" y="24"/>
                  </a:lnTo>
                  <a:lnTo>
                    <a:pt x="89" y="22"/>
                  </a:lnTo>
                  <a:lnTo>
                    <a:pt x="90" y="19"/>
                  </a:lnTo>
                  <a:lnTo>
                    <a:pt x="90" y="15"/>
                  </a:lnTo>
                  <a:lnTo>
                    <a:pt x="90" y="12"/>
                  </a:lnTo>
                  <a:lnTo>
                    <a:pt x="89" y="10"/>
                  </a:lnTo>
                  <a:lnTo>
                    <a:pt x="88" y="7"/>
                  </a:lnTo>
                  <a:lnTo>
                    <a:pt x="86" y="5"/>
                  </a:lnTo>
                  <a:lnTo>
                    <a:pt x="84" y="2"/>
                  </a:lnTo>
                  <a:lnTo>
                    <a:pt x="81" y="1"/>
                  </a:lnTo>
                  <a:lnTo>
                    <a:pt x="78" y="0"/>
                  </a:lnTo>
                  <a:lnTo>
                    <a:pt x="75" y="0"/>
                  </a:lnTo>
                  <a:lnTo>
                    <a:pt x="7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26" name="Freeform 327">
              <a:extLst>
                <a:ext uri="{FF2B5EF4-FFF2-40B4-BE49-F238E27FC236}">
                  <a16:creationId xmlns:a16="http://schemas.microsoft.com/office/drawing/2014/main" id="{D1FD7895-BE7E-4957-BE73-023CAADFC96B}"/>
                </a:ext>
              </a:extLst>
            </p:cNvPr>
            <p:cNvSpPr>
              <a:spLocks/>
            </p:cNvSpPr>
            <p:nvPr/>
          </p:nvSpPr>
          <p:spPr bwMode="auto">
            <a:xfrm>
              <a:off x="2789238" y="3219450"/>
              <a:ext cx="19050" cy="19050"/>
            </a:xfrm>
            <a:custGeom>
              <a:avLst/>
              <a:gdLst>
                <a:gd name="T0" fmla="*/ 30 w 60"/>
                <a:gd name="T1" fmla="*/ 0 h 60"/>
                <a:gd name="T2" fmla="*/ 25 w 60"/>
                <a:gd name="T3" fmla="*/ 0 h 60"/>
                <a:gd name="T4" fmla="*/ 18 w 60"/>
                <a:gd name="T5" fmla="*/ 2 h 60"/>
                <a:gd name="T6" fmla="*/ 14 w 60"/>
                <a:gd name="T7" fmla="*/ 6 h 60"/>
                <a:gd name="T8" fmla="*/ 9 w 60"/>
                <a:gd name="T9" fmla="*/ 9 h 60"/>
                <a:gd name="T10" fmla="*/ 5 w 60"/>
                <a:gd name="T11" fmla="*/ 13 h 60"/>
                <a:gd name="T12" fmla="*/ 2 w 60"/>
                <a:gd name="T13" fmla="*/ 18 h 60"/>
                <a:gd name="T14" fmla="*/ 1 w 60"/>
                <a:gd name="T15" fmla="*/ 24 h 60"/>
                <a:gd name="T16" fmla="*/ 0 w 60"/>
                <a:gd name="T17" fmla="*/ 30 h 60"/>
                <a:gd name="T18" fmla="*/ 1 w 60"/>
                <a:gd name="T19" fmla="*/ 36 h 60"/>
                <a:gd name="T20" fmla="*/ 2 w 60"/>
                <a:gd name="T21" fmla="*/ 42 h 60"/>
                <a:gd name="T22" fmla="*/ 5 w 60"/>
                <a:gd name="T23" fmla="*/ 46 h 60"/>
                <a:gd name="T24" fmla="*/ 9 w 60"/>
                <a:gd name="T25" fmla="*/ 52 h 60"/>
                <a:gd name="T26" fmla="*/ 14 w 60"/>
                <a:gd name="T27" fmla="*/ 55 h 60"/>
                <a:gd name="T28" fmla="*/ 18 w 60"/>
                <a:gd name="T29" fmla="*/ 58 h 60"/>
                <a:gd name="T30" fmla="*/ 25 w 60"/>
                <a:gd name="T31" fmla="*/ 59 h 60"/>
                <a:gd name="T32" fmla="*/ 30 w 60"/>
                <a:gd name="T33" fmla="*/ 60 h 60"/>
                <a:gd name="T34" fmla="*/ 37 w 60"/>
                <a:gd name="T35" fmla="*/ 59 h 60"/>
                <a:gd name="T36" fmla="*/ 42 w 60"/>
                <a:gd name="T37" fmla="*/ 58 h 60"/>
                <a:gd name="T38" fmla="*/ 47 w 60"/>
                <a:gd name="T39" fmla="*/ 55 h 60"/>
                <a:gd name="T40" fmla="*/ 52 w 60"/>
                <a:gd name="T41" fmla="*/ 52 h 60"/>
                <a:gd name="T42" fmla="*/ 56 w 60"/>
                <a:gd name="T43" fmla="*/ 47 h 60"/>
                <a:gd name="T44" fmla="*/ 58 w 60"/>
                <a:gd name="T45" fmla="*/ 42 h 60"/>
                <a:gd name="T46" fmla="*/ 60 w 60"/>
                <a:gd name="T47" fmla="*/ 37 h 60"/>
                <a:gd name="T48" fmla="*/ 60 w 60"/>
                <a:gd name="T49" fmla="*/ 30 h 60"/>
                <a:gd name="T50" fmla="*/ 60 w 60"/>
                <a:gd name="T51" fmla="*/ 24 h 60"/>
                <a:gd name="T52" fmla="*/ 58 w 60"/>
                <a:gd name="T53" fmla="*/ 18 h 60"/>
                <a:gd name="T54" fmla="*/ 56 w 60"/>
                <a:gd name="T55" fmla="*/ 13 h 60"/>
                <a:gd name="T56" fmla="*/ 52 w 60"/>
                <a:gd name="T57" fmla="*/ 9 h 60"/>
                <a:gd name="T58" fmla="*/ 47 w 60"/>
                <a:gd name="T59" fmla="*/ 6 h 60"/>
                <a:gd name="T60" fmla="*/ 42 w 60"/>
                <a:gd name="T61" fmla="*/ 2 h 60"/>
                <a:gd name="T62" fmla="*/ 37 w 60"/>
                <a:gd name="T63" fmla="*/ 0 h 60"/>
                <a:gd name="T64" fmla="*/ 30 w 60"/>
                <a:gd name="T65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60" h="60">
                  <a:moveTo>
                    <a:pt x="30" y="0"/>
                  </a:moveTo>
                  <a:lnTo>
                    <a:pt x="25" y="0"/>
                  </a:lnTo>
                  <a:lnTo>
                    <a:pt x="18" y="2"/>
                  </a:lnTo>
                  <a:lnTo>
                    <a:pt x="14" y="6"/>
                  </a:lnTo>
                  <a:lnTo>
                    <a:pt x="9" y="9"/>
                  </a:lnTo>
                  <a:lnTo>
                    <a:pt x="5" y="13"/>
                  </a:lnTo>
                  <a:lnTo>
                    <a:pt x="2" y="18"/>
                  </a:lnTo>
                  <a:lnTo>
                    <a:pt x="1" y="24"/>
                  </a:lnTo>
                  <a:lnTo>
                    <a:pt x="0" y="30"/>
                  </a:lnTo>
                  <a:lnTo>
                    <a:pt x="1" y="36"/>
                  </a:lnTo>
                  <a:lnTo>
                    <a:pt x="2" y="42"/>
                  </a:lnTo>
                  <a:lnTo>
                    <a:pt x="5" y="46"/>
                  </a:lnTo>
                  <a:lnTo>
                    <a:pt x="9" y="52"/>
                  </a:lnTo>
                  <a:lnTo>
                    <a:pt x="14" y="55"/>
                  </a:lnTo>
                  <a:lnTo>
                    <a:pt x="18" y="58"/>
                  </a:lnTo>
                  <a:lnTo>
                    <a:pt x="25" y="59"/>
                  </a:lnTo>
                  <a:lnTo>
                    <a:pt x="30" y="60"/>
                  </a:lnTo>
                  <a:lnTo>
                    <a:pt x="37" y="59"/>
                  </a:lnTo>
                  <a:lnTo>
                    <a:pt x="42" y="58"/>
                  </a:lnTo>
                  <a:lnTo>
                    <a:pt x="47" y="55"/>
                  </a:lnTo>
                  <a:lnTo>
                    <a:pt x="52" y="52"/>
                  </a:lnTo>
                  <a:lnTo>
                    <a:pt x="56" y="47"/>
                  </a:lnTo>
                  <a:lnTo>
                    <a:pt x="58" y="42"/>
                  </a:lnTo>
                  <a:lnTo>
                    <a:pt x="60" y="37"/>
                  </a:lnTo>
                  <a:lnTo>
                    <a:pt x="60" y="30"/>
                  </a:lnTo>
                  <a:lnTo>
                    <a:pt x="60" y="24"/>
                  </a:lnTo>
                  <a:lnTo>
                    <a:pt x="58" y="18"/>
                  </a:lnTo>
                  <a:lnTo>
                    <a:pt x="56" y="13"/>
                  </a:lnTo>
                  <a:lnTo>
                    <a:pt x="52" y="9"/>
                  </a:lnTo>
                  <a:lnTo>
                    <a:pt x="47" y="6"/>
                  </a:lnTo>
                  <a:lnTo>
                    <a:pt x="42" y="2"/>
                  </a:lnTo>
                  <a:lnTo>
                    <a:pt x="37" y="0"/>
                  </a:lnTo>
                  <a:lnTo>
                    <a:pt x="3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7" name="Freeform 328">
              <a:extLst>
                <a:ext uri="{FF2B5EF4-FFF2-40B4-BE49-F238E27FC236}">
                  <a16:creationId xmlns:a16="http://schemas.microsoft.com/office/drawing/2014/main" id="{95BF3BC4-EAD8-4A59-AB4E-4F2CDFCDF31A}"/>
                </a:ext>
              </a:extLst>
            </p:cNvPr>
            <p:cNvSpPr>
              <a:spLocks/>
            </p:cNvSpPr>
            <p:nvPr/>
          </p:nvSpPr>
          <p:spPr bwMode="auto">
            <a:xfrm>
              <a:off x="2838450" y="3219450"/>
              <a:ext cx="19050" cy="19050"/>
            </a:xfrm>
            <a:custGeom>
              <a:avLst/>
              <a:gdLst>
                <a:gd name="T0" fmla="*/ 30 w 60"/>
                <a:gd name="T1" fmla="*/ 0 h 60"/>
                <a:gd name="T2" fmla="*/ 24 w 60"/>
                <a:gd name="T3" fmla="*/ 0 h 60"/>
                <a:gd name="T4" fmla="*/ 19 w 60"/>
                <a:gd name="T5" fmla="*/ 2 h 60"/>
                <a:gd name="T6" fmla="*/ 13 w 60"/>
                <a:gd name="T7" fmla="*/ 6 h 60"/>
                <a:gd name="T8" fmla="*/ 9 w 60"/>
                <a:gd name="T9" fmla="*/ 9 h 60"/>
                <a:gd name="T10" fmla="*/ 5 w 60"/>
                <a:gd name="T11" fmla="*/ 13 h 60"/>
                <a:gd name="T12" fmla="*/ 2 w 60"/>
                <a:gd name="T13" fmla="*/ 18 h 60"/>
                <a:gd name="T14" fmla="*/ 0 w 60"/>
                <a:gd name="T15" fmla="*/ 24 h 60"/>
                <a:gd name="T16" fmla="*/ 0 w 60"/>
                <a:gd name="T17" fmla="*/ 30 h 60"/>
                <a:gd name="T18" fmla="*/ 0 w 60"/>
                <a:gd name="T19" fmla="*/ 36 h 60"/>
                <a:gd name="T20" fmla="*/ 2 w 60"/>
                <a:gd name="T21" fmla="*/ 42 h 60"/>
                <a:gd name="T22" fmla="*/ 5 w 60"/>
                <a:gd name="T23" fmla="*/ 46 h 60"/>
                <a:gd name="T24" fmla="*/ 9 w 60"/>
                <a:gd name="T25" fmla="*/ 52 h 60"/>
                <a:gd name="T26" fmla="*/ 13 w 60"/>
                <a:gd name="T27" fmla="*/ 55 h 60"/>
                <a:gd name="T28" fmla="*/ 19 w 60"/>
                <a:gd name="T29" fmla="*/ 58 h 60"/>
                <a:gd name="T30" fmla="*/ 24 w 60"/>
                <a:gd name="T31" fmla="*/ 59 h 60"/>
                <a:gd name="T32" fmla="*/ 30 w 60"/>
                <a:gd name="T33" fmla="*/ 60 h 60"/>
                <a:gd name="T34" fmla="*/ 36 w 60"/>
                <a:gd name="T35" fmla="*/ 59 h 60"/>
                <a:gd name="T36" fmla="*/ 42 w 60"/>
                <a:gd name="T37" fmla="*/ 58 h 60"/>
                <a:gd name="T38" fmla="*/ 46 w 60"/>
                <a:gd name="T39" fmla="*/ 55 h 60"/>
                <a:gd name="T40" fmla="*/ 51 w 60"/>
                <a:gd name="T41" fmla="*/ 52 h 60"/>
                <a:gd name="T42" fmla="*/ 55 w 60"/>
                <a:gd name="T43" fmla="*/ 47 h 60"/>
                <a:gd name="T44" fmla="*/ 58 w 60"/>
                <a:gd name="T45" fmla="*/ 42 h 60"/>
                <a:gd name="T46" fmla="*/ 59 w 60"/>
                <a:gd name="T47" fmla="*/ 37 h 60"/>
                <a:gd name="T48" fmla="*/ 60 w 60"/>
                <a:gd name="T49" fmla="*/ 30 h 60"/>
                <a:gd name="T50" fmla="*/ 59 w 60"/>
                <a:gd name="T51" fmla="*/ 24 h 60"/>
                <a:gd name="T52" fmla="*/ 58 w 60"/>
                <a:gd name="T53" fmla="*/ 18 h 60"/>
                <a:gd name="T54" fmla="*/ 55 w 60"/>
                <a:gd name="T55" fmla="*/ 13 h 60"/>
                <a:gd name="T56" fmla="*/ 51 w 60"/>
                <a:gd name="T57" fmla="*/ 9 h 60"/>
                <a:gd name="T58" fmla="*/ 46 w 60"/>
                <a:gd name="T59" fmla="*/ 6 h 60"/>
                <a:gd name="T60" fmla="*/ 42 w 60"/>
                <a:gd name="T61" fmla="*/ 2 h 60"/>
                <a:gd name="T62" fmla="*/ 36 w 60"/>
                <a:gd name="T63" fmla="*/ 0 h 60"/>
                <a:gd name="T64" fmla="*/ 30 w 60"/>
                <a:gd name="T65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60" h="60">
                  <a:moveTo>
                    <a:pt x="30" y="0"/>
                  </a:moveTo>
                  <a:lnTo>
                    <a:pt x="24" y="0"/>
                  </a:lnTo>
                  <a:lnTo>
                    <a:pt x="19" y="2"/>
                  </a:lnTo>
                  <a:lnTo>
                    <a:pt x="13" y="6"/>
                  </a:lnTo>
                  <a:lnTo>
                    <a:pt x="9" y="9"/>
                  </a:lnTo>
                  <a:lnTo>
                    <a:pt x="5" y="13"/>
                  </a:lnTo>
                  <a:lnTo>
                    <a:pt x="2" y="18"/>
                  </a:lnTo>
                  <a:lnTo>
                    <a:pt x="0" y="24"/>
                  </a:lnTo>
                  <a:lnTo>
                    <a:pt x="0" y="30"/>
                  </a:lnTo>
                  <a:lnTo>
                    <a:pt x="0" y="36"/>
                  </a:lnTo>
                  <a:lnTo>
                    <a:pt x="2" y="42"/>
                  </a:lnTo>
                  <a:lnTo>
                    <a:pt x="5" y="46"/>
                  </a:lnTo>
                  <a:lnTo>
                    <a:pt x="9" y="52"/>
                  </a:lnTo>
                  <a:lnTo>
                    <a:pt x="13" y="55"/>
                  </a:lnTo>
                  <a:lnTo>
                    <a:pt x="19" y="58"/>
                  </a:lnTo>
                  <a:lnTo>
                    <a:pt x="24" y="59"/>
                  </a:lnTo>
                  <a:lnTo>
                    <a:pt x="30" y="60"/>
                  </a:lnTo>
                  <a:lnTo>
                    <a:pt x="36" y="59"/>
                  </a:lnTo>
                  <a:lnTo>
                    <a:pt x="42" y="58"/>
                  </a:lnTo>
                  <a:lnTo>
                    <a:pt x="46" y="55"/>
                  </a:lnTo>
                  <a:lnTo>
                    <a:pt x="51" y="52"/>
                  </a:lnTo>
                  <a:lnTo>
                    <a:pt x="55" y="47"/>
                  </a:lnTo>
                  <a:lnTo>
                    <a:pt x="58" y="42"/>
                  </a:lnTo>
                  <a:lnTo>
                    <a:pt x="59" y="37"/>
                  </a:lnTo>
                  <a:lnTo>
                    <a:pt x="60" y="30"/>
                  </a:lnTo>
                  <a:lnTo>
                    <a:pt x="59" y="24"/>
                  </a:lnTo>
                  <a:lnTo>
                    <a:pt x="58" y="18"/>
                  </a:lnTo>
                  <a:lnTo>
                    <a:pt x="55" y="13"/>
                  </a:lnTo>
                  <a:lnTo>
                    <a:pt x="51" y="9"/>
                  </a:lnTo>
                  <a:lnTo>
                    <a:pt x="46" y="6"/>
                  </a:lnTo>
                  <a:lnTo>
                    <a:pt x="42" y="2"/>
                  </a:lnTo>
                  <a:lnTo>
                    <a:pt x="36" y="0"/>
                  </a:lnTo>
                  <a:lnTo>
                    <a:pt x="3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8" name="Freeform 329">
              <a:extLst>
                <a:ext uri="{FF2B5EF4-FFF2-40B4-BE49-F238E27FC236}">
                  <a16:creationId xmlns:a16="http://schemas.microsoft.com/office/drawing/2014/main" id="{1BFE98A9-36A1-4BE5-8282-0A6D114A07AB}"/>
                </a:ext>
              </a:extLst>
            </p:cNvPr>
            <p:cNvSpPr>
              <a:spLocks/>
            </p:cNvSpPr>
            <p:nvPr/>
          </p:nvSpPr>
          <p:spPr bwMode="auto">
            <a:xfrm>
              <a:off x="2813050" y="3195638"/>
              <a:ext cx="20638" cy="19050"/>
            </a:xfrm>
            <a:custGeom>
              <a:avLst/>
              <a:gdLst>
                <a:gd name="T0" fmla="*/ 30 w 61"/>
                <a:gd name="T1" fmla="*/ 0 h 60"/>
                <a:gd name="T2" fmla="*/ 25 w 61"/>
                <a:gd name="T3" fmla="*/ 0 h 60"/>
                <a:gd name="T4" fmla="*/ 19 w 61"/>
                <a:gd name="T5" fmla="*/ 2 h 60"/>
                <a:gd name="T6" fmla="*/ 14 w 61"/>
                <a:gd name="T7" fmla="*/ 4 h 60"/>
                <a:gd name="T8" fmla="*/ 10 w 61"/>
                <a:gd name="T9" fmla="*/ 9 h 60"/>
                <a:gd name="T10" fmla="*/ 6 w 61"/>
                <a:gd name="T11" fmla="*/ 13 h 60"/>
                <a:gd name="T12" fmla="*/ 3 w 61"/>
                <a:gd name="T13" fmla="*/ 18 h 60"/>
                <a:gd name="T14" fmla="*/ 1 w 61"/>
                <a:gd name="T15" fmla="*/ 24 h 60"/>
                <a:gd name="T16" fmla="*/ 0 w 61"/>
                <a:gd name="T17" fmla="*/ 30 h 60"/>
                <a:gd name="T18" fmla="*/ 1 w 61"/>
                <a:gd name="T19" fmla="*/ 36 h 60"/>
                <a:gd name="T20" fmla="*/ 3 w 61"/>
                <a:gd name="T21" fmla="*/ 42 h 60"/>
                <a:gd name="T22" fmla="*/ 6 w 61"/>
                <a:gd name="T23" fmla="*/ 46 h 60"/>
                <a:gd name="T24" fmla="*/ 10 w 61"/>
                <a:gd name="T25" fmla="*/ 52 h 60"/>
                <a:gd name="T26" fmla="*/ 14 w 61"/>
                <a:gd name="T27" fmla="*/ 55 h 60"/>
                <a:gd name="T28" fmla="*/ 19 w 61"/>
                <a:gd name="T29" fmla="*/ 58 h 60"/>
                <a:gd name="T30" fmla="*/ 25 w 61"/>
                <a:gd name="T31" fmla="*/ 59 h 60"/>
                <a:gd name="T32" fmla="*/ 30 w 61"/>
                <a:gd name="T33" fmla="*/ 60 h 60"/>
                <a:gd name="T34" fmla="*/ 37 w 61"/>
                <a:gd name="T35" fmla="*/ 59 h 60"/>
                <a:gd name="T36" fmla="*/ 42 w 61"/>
                <a:gd name="T37" fmla="*/ 58 h 60"/>
                <a:gd name="T38" fmla="*/ 47 w 61"/>
                <a:gd name="T39" fmla="*/ 55 h 60"/>
                <a:gd name="T40" fmla="*/ 52 w 61"/>
                <a:gd name="T41" fmla="*/ 52 h 60"/>
                <a:gd name="T42" fmla="*/ 56 w 61"/>
                <a:gd name="T43" fmla="*/ 46 h 60"/>
                <a:gd name="T44" fmla="*/ 58 w 61"/>
                <a:gd name="T45" fmla="*/ 42 h 60"/>
                <a:gd name="T46" fmla="*/ 60 w 61"/>
                <a:gd name="T47" fmla="*/ 36 h 60"/>
                <a:gd name="T48" fmla="*/ 61 w 61"/>
                <a:gd name="T49" fmla="*/ 30 h 60"/>
                <a:gd name="T50" fmla="*/ 60 w 61"/>
                <a:gd name="T51" fmla="*/ 24 h 60"/>
                <a:gd name="T52" fmla="*/ 58 w 61"/>
                <a:gd name="T53" fmla="*/ 18 h 60"/>
                <a:gd name="T54" fmla="*/ 56 w 61"/>
                <a:gd name="T55" fmla="*/ 13 h 60"/>
                <a:gd name="T56" fmla="*/ 52 w 61"/>
                <a:gd name="T57" fmla="*/ 9 h 60"/>
                <a:gd name="T58" fmla="*/ 47 w 61"/>
                <a:gd name="T59" fmla="*/ 4 h 60"/>
                <a:gd name="T60" fmla="*/ 42 w 61"/>
                <a:gd name="T61" fmla="*/ 2 h 60"/>
                <a:gd name="T62" fmla="*/ 37 w 61"/>
                <a:gd name="T63" fmla="*/ 0 h 60"/>
                <a:gd name="T64" fmla="*/ 30 w 61"/>
                <a:gd name="T65" fmla="*/ 0 h 60"/>
                <a:gd name="T66" fmla="*/ 30 w 61"/>
                <a:gd name="T67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61" h="60">
                  <a:moveTo>
                    <a:pt x="30" y="0"/>
                  </a:moveTo>
                  <a:lnTo>
                    <a:pt x="25" y="0"/>
                  </a:lnTo>
                  <a:lnTo>
                    <a:pt x="19" y="2"/>
                  </a:lnTo>
                  <a:lnTo>
                    <a:pt x="14" y="4"/>
                  </a:lnTo>
                  <a:lnTo>
                    <a:pt x="10" y="9"/>
                  </a:lnTo>
                  <a:lnTo>
                    <a:pt x="6" y="13"/>
                  </a:lnTo>
                  <a:lnTo>
                    <a:pt x="3" y="18"/>
                  </a:lnTo>
                  <a:lnTo>
                    <a:pt x="1" y="24"/>
                  </a:lnTo>
                  <a:lnTo>
                    <a:pt x="0" y="30"/>
                  </a:lnTo>
                  <a:lnTo>
                    <a:pt x="1" y="36"/>
                  </a:lnTo>
                  <a:lnTo>
                    <a:pt x="3" y="42"/>
                  </a:lnTo>
                  <a:lnTo>
                    <a:pt x="6" y="46"/>
                  </a:lnTo>
                  <a:lnTo>
                    <a:pt x="10" y="52"/>
                  </a:lnTo>
                  <a:lnTo>
                    <a:pt x="14" y="55"/>
                  </a:lnTo>
                  <a:lnTo>
                    <a:pt x="19" y="58"/>
                  </a:lnTo>
                  <a:lnTo>
                    <a:pt x="25" y="59"/>
                  </a:lnTo>
                  <a:lnTo>
                    <a:pt x="30" y="60"/>
                  </a:lnTo>
                  <a:lnTo>
                    <a:pt x="37" y="59"/>
                  </a:lnTo>
                  <a:lnTo>
                    <a:pt x="42" y="58"/>
                  </a:lnTo>
                  <a:lnTo>
                    <a:pt x="47" y="55"/>
                  </a:lnTo>
                  <a:lnTo>
                    <a:pt x="52" y="52"/>
                  </a:lnTo>
                  <a:lnTo>
                    <a:pt x="56" y="46"/>
                  </a:lnTo>
                  <a:lnTo>
                    <a:pt x="58" y="42"/>
                  </a:lnTo>
                  <a:lnTo>
                    <a:pt x="60" y="36"/>
                  </a:lnTo>
                  <a:lnTo>
                    <a:pt x="61" y="30"/>
                  </a:lnTo>
                  <a:lnTo>
                    <a:pt x="60" y="24"/>
                  </a:lnTo>
                  <a:lnTo>
                    <a:pt x="58" y="18"/>
                  </a:lnTo>
                  <a:lnTo>
                    <a:pt x="56" y="13"/>
                  </a:lnTo>
                  <a:lnTo>
                    <a:pt x="52" y="9"/>
                  </a:lnTo>
                  <a:lnTo>
                    <a:pt x="47" y="4"/>
                  </a:lnTo>
                  <a:lnTo>
                    <a:pt x="42" y="2"/>
                  </a:lnTo>
                  <a:lnTo>
                    <a:pt x="37" y="0"/>
                  </a:lnTo>
                  <a:lnTo>
                    <a:pt x="30" y="0"/>
                  </a:lnTo>
                  <a:lnTo>
                    <a:pt x="3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9" name="Freeform 330">
              <a:extLst>
                <a:ext uri="{FF2B5EF4-FFF2-40B4-BE49-F238E27FC236}">
                  <a16:creationId xmlns:a16="http://schemas.microsoft.com/office/drawing/2014/main" id="{2A854092-6E2E-480C-A939-1ED822252B40}"/>
                </a:ext>
              </a:extLst>
            </p:cNvPr>
            <p:cNvSpPr>
              <a:spLocks/>
            </p:cNvSpPr>
            <p:nvPr/>
          </p:nvSpPr>
          <p:spPr bwMode="auto">
            <a:xfrm>
              <a:off x="2813050" y="3243263"/>
              <a:ext cx="20638" cy="19050"/>
            </a:xfrm>
            <a:custGeom>
              <a:avLst/>
              <a:gdLst>
                <a:gd name="T0" fmla="*/ 30 w 61"/>
                <a:gd name="T1" fmla="*/ 0 h 60"/>
                <a:gd name="T2" fmla="*/ 25 w 61"/>
                <a:gd name="T3" fmla="*/ 0 h 60"/>
                <a:gd name="T4" fmla="*/ 19 w 61"/>
                <a:gd name="T5" fmla="*/ 2 h 60"/>
                <a:gd name="T6" fmla="*/ 14 w 61"/>
                <a:gd name="T7" fmla="*/ 6 h 60"/>
                <a:gd name="T8" fmla="*/ 10 w 61"/>
                <a:gd name="T9" fmla="*/ 9 h 60"/>
                <a:gd name="T10" fmla="*/ 6 w 61"/>
                <a:gd name="T11" fmla="*/ 13 h 60"/>
                <a:gd name="T12" fmla="*/ 3 w 61"/>
                <a:gd name="T13" fmla="*/ 19 h 60"/>
                <a:gd name="T14" fmla="*/ 1 w 61"/>
                <a:gd name="T15" fmla="*/ 24 h 60"/>
                <a:gd name="T16" fmla="*/ 0 w 61"/>
                <a:gd name="T17" fmla="*/ 30 h 60"/>
                <a:gd name="T18" fmla="*/ 1 w 61"/>
                <a:gd name="T19" fmla="*/ 37 h 60"/>
                <a:gd name="T20" fmla="*/ 3 w 61"/>
                <a:gd name="T21" fmla="*/ 42 h 60"/>
                <a:gd name="T22" fmla="*/ 6 w 61"/>
                <a:gd name="T23" fmla="*/ 47 h 60"/>
                <a:gd name="T24" fmla="*/ 10 w 61"/>
                <a:gd name="T25" fmla="*/ 52 h 60"/>
                <a:gd name="T26" fmla="*/ 14 w 61"/>
                <a:gd name="T27" fmla="*/ 55 h 60"/>
                <a:gd name="T28" fmla="*/ 19 w 61"/>
                <a:gd name="T29" fmla="*/ 58 h 60"/>
                <a:gd name="T30" fmla="*/ 25 w 61"/>
                <a:gd name="T31" fmla="*/ 60 h 60"/>
                <a:gd name="T32" fmla="*/ 30 w 61"/>
                <a:gd name="T33" fmla="*/ 60 h 60"/>
                <a:gd name="T34" fmla="*/ 37 w 61"/>
                <a:gd name="T35" fmla="*/ 60 h 60"/>
                <a:gd name="T36" fmla="*/ 42 w 61"/>
                <a:gd name="T37" fmla="*/ 58 h 60"/>
                <a:gd name="T38" fmla="*/ 47 w 61"/>
                <a:gd name="T39" fmla="*/ 55 h 60"/>
                <a:gd name="T40" fmla="*/ 52 w 61"/>
                <a:gd name="T41" fmla="*/ 52 h 60"/>
                <a:gd name="T42" fmla="*/ 56 w 61"/>
                <a:gd name="T43" fmla="*/ 47 h 60"/>
                <a:gd name="T44" fmla="*/ 58 w 61"/>
                <a:gd name="T45" fmla="*/ 42 h 60"/>
                <a:gd name="T46" fmla="*/ 60 w 61"/>
                <a:gd name="T47" fmla="*/ 37 h 60"/>
                <a:gd name="T48" fmla="*/ 61 w 61"/>
                <a:gd name="T49" fmla="*/ 30 h 60"/>
                <a:gd name="T50" fmla="*/ 60 w 61"/>
                <a:gd name="T51" fmla="*/ 24 h 60"/>
                <a:gd name="T52" fmla="*/ 58 w 61"/>
                <a:gd name="T53" fmla="*/ 19 h 60"/>
                <a:gd name="T54" fmla="*/ 56 w 61"/>
                <a:gd name="T55" fmla="*/ 13 h 60"/>
                <a:gd name="T56" fmla="*/ 52 w 61"/>
                <a:gd name="T57" fmla="*/ 9 h 60"/>
                <a:gd name="T58" fmla="*/ 47 w 61"/>
                <a:gd name="T59" fmla="*/ 6 h 60"/>
                <a:gd name="T60" fmla="*/ 42 w 61"/>
                <a:gd name="T61" fmla="*/ 2 h 60"/>
                <a:gd name="T62" fmla="*/ 37 w 61"/>
                <a:gd name="T63" fmla="*/ 1 h 60"/>
                <a:gd name="T64" fmla="*/ 30 w 61"/>
                <a:gd name="T65" fmla="*/ 0 h 60"/>
                <a:gd name="T66" fmla="*/ 30 w 61"/>
                <a:gd name="T67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61" h="60">
                  <a:moveTo>
                    <a:pt x="30" y="0"/>
                  </a:moveTo>
                  <a:lnTo>
                    <a:pt x="25" y="0"/>
                  </a:lnTo>
                  <a:lnTo>
                    <a:pt x="19" y="2"/>
                  </a:lnTo>
                  <a:lnTo>
                    <a:pt x="14" y="6"/>
                  </a:lnTo>
                  <a:lnTo>
                    <a:pt x="10" y="9"/>
                  </a:lnTo>
                  <a:lnTo>
                    <a:pt x="6" y="13"/>
                  </a:lnTo>
                  <a:lnTo>
                    <a:pt x="3" y="19"/>
                  </a:lnTo>
                  <a:lnTo>
                    <a:pt x="1" y="24"/>
                  </a:lnTo>
                  <a:lnTo>
                    <a:pt x="0" y="30"/>
                  </a:lnTo>
                  <a:lnTo>
                    <a:pt x="1" y="37"/>
                  </a:lnTo>
                  <a:lnTo>
                    <a:pt x="3" y="42"/>
                  </a:lnTo>
                  <a:lnTo>
                    <a:pt x="6" y="47"/>
                  </a:lnTo>
                  <a:lnTo>
                    <a:pt x="10" y="52"/>
                  </a:lnTo>
                  <a:lnTo>
                    <a:pt x="14" y="55"/>
                  </a:lnTo>
                  <a:lnTo>
                    <a:pt x="19" y="58"/>
                  </a:lnTo>
                  <a:lnTo>
                    <a:pt x="25" y="60"/>
                  </a:lnTo>
                  <a:lnTo>
                    <a:pt x="30" y="60"/>
                  </a:lnTo>
                  <a:lnTo>
                    <a:pt x="37" y="60"/>
                  </a:lnTo>
                  <a:lnTo>
                    <a:pt x="42" y="58"/>
                  </a:lnTo>
                  <a:lnTo>
                    <a:pt x="47" y="55"/>
                  </a:lnTo>
                  <a:lnTo>
                    <a:pt x="52" y="52"/>
                  </a:lnTo>
                  <a:lnTo>
                    <a:pt x="56" y="47"/>
                  </a:lnTo>
                  <a:lnTo>
                    <a:pt x="58" y="42"/>
                  </a:lnTo>
                  <a:lnTo>
                    <a:pt x="60" y="37"/>
                  </a:lnTo>
                  <a:lnTo>
                    <a:pt x="61" y="30"/>
                  </a:lnTo>
                  <a:lnTo>
                    <a:pt x="60" y="24"/>
                  </a:lnTo>
                  <a:lnTo>
                    <a:pt x="58" y="19"/>
                  </a:lnTo>
                  <a:lnTo>
                    <a:pt x="56" y="13"/>
                  </a:lnTo>
                  <a:lnTo>
                    <a:pt x="52" y="9"/>
                  </a:lnTo>
                  <a:lnTo>
                    <a:pt x="47" y="6"/>
                  </a:lnTo>
                  <a:lnTo>
                    <a:pt x="42" y="2"/>
                  </a:lnTo>
                  <a:lnTo>
                    <a:pt x="37" y="1"/>
                  </a:lnTo>
                  <a:lnTo>
                    <a:pt x="30" y="0"/>
                  </a:lnTo>
                  <a:lnTo>
                    <a:pt x="3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27D96532-8BC1-4DC3-8ED0-2FC35D5D6693}"/>
              </a:ext>
            </a:extLst>
          </p:cNvPr>
          <p:cNvGrpSpPr/>
          <p:nvPr/>
        </p:nvGrpSpPr>
        <p:grpSpPr>
          <a:xfrm>
            <a:off x="6116931" y="1751369"/>
            <a:ext cx="131684" cy="172715"/>
            <a:chOff x="3784600" y="2508250"/>
            <a:chExt cx="219075" cy="287338"/>
          </a:xfrm>
          <a:solidFill>
            <a:schemeClr val="bg1"/>
          </a:solidFill>
        </p:grpSpPr>
        <p:sp>
          <p:nvSpPr>
            <p:cNvPr id="31" name="Freeform 31">
              <a:extLst>
                <a:ext uri="{FF2B5EF4-FFF2-40B4-BE49-F238E27FC236}">
                  <a16:creationId xmlns:a16="http://schemas.microsoft.com/office/drawing/2014/main" id="{70518687-475D-4FFB-978A-367476F1D19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784600" y="2508250"/>
              <a:ext cx="219075" cy="287338"/>
            </a:xfrm>
            <a:custGeom>
              <a:avLst/>
              <a:gdLst>
                <a:gd name="T0" fmla="*/ 30 w 692"/>
                <a:gd name="T1" fmla="*/ 874 h 904"/>
                <a:gd name="T2" fmla="*/ 75 w 692"/>
                <a:gd name="T3" fmla="*/ 512 h 904"/>
                <a:gd name="T4" fmla="*/ 80 w 692"/>
                <a:gd name="T5" fmla="*/ 511 h 904"/>
                <a:gd name="T6" fmla="*/ 86 w 692"/>
                <a:gd name="T7" fmla="*/ 508 h 904"/>
                <a:gd name="T8" fmla="*/ 89 w 692"/>
                <a:gd name="T9" fmla="*/ 502 h 904"/>
                <a:gd name="T10" fmla="*/ 90 w 692"/>
                <a:gd name="T11" fmla="*/ 497 h 904"/>
                <a:gd name="T12" fmla="*/ 89 w 692"/>
                <a:gd name="T13" fmla="*/ 344 h 904"/>
                <a:gd name="T14" fmla="*/ 87 w 692"/>
                <a:gd name="T15" fmla="*/ 338 h 904"/>
                <a:gd name="T16" fmla="*/ 83 w 692"/>
                <a:gd name="T17" fmla="*/ 334 h 904"/>
                <a:gd name="T18" fmla="*/ 78 w 692"/>
                <a:gd name="T19" fmla="*/ 332 h 904"/>
                <a:gd name="T20" fmla="*/ 30 w 692"/>
                <a:gd name="T21" fmla="*/ 331 h 904"/>
                <a:gd name="T22" fmla="*/ 475 w 692"/>
                <a:gd name="T23" fmla="*/ 30 h 904"/>
                <a:gd name="T24" fmla="*/ 662 w 692"/>
                <a:gd name="T25" fmla="*/ 874 h 904"/>
                <a:gd name="T26" fmla="*/ 492 w 692"/>
                <a:gd name="T27" fmla="*/ 5 h 904"/>
                <a:gd name="T28" fmla="*/ 487 w 692"/>
                <a:gd name="T29" fmla="*/ 2 h 904"/>
                <a:gd name="T30" fmla="*/ 481 w 692"/>
                <a:gd name="T31" fmla="*/ 0 h 904"/>
                <a:gd name="T32" fmla="*/ 12 w 692"/>
                <a:gd name="T33" fmla="*/ 0 h 904"/>
                <a:gd name="T34" fmla="*/ 6 w 692"/>
                <a:gd name="T35" fmla="*/ 3 h 904"/>
                <a:gd name="T36" fmla="*/ 2 w 692"/>
                <a:gd name="T37" fmla="*/ 7 h 904"/>
                <a:gd name="T38" fmla="*/ 0 w 692"/>
                <a:gd name="T39" fmla="*/ 12 h 904"/>
                <a:gd name="T40" fmla="*/ 0 w 692"/>
                <a:gd name="T41" fmla="*/ 346 h 904"/>
                <a:gd name="T42" fmla="*/ 1 w 692"/>
                <a:gd name="T43" fmla="*/ 352 h 904"/>
                <a:gd name="T44" fmla="*/ 4 w 692"/>
                <a:gd name="T45" fmla="*/ 357 h 904"/>
                <a:gd name="T46" fmla="*/ 8 w 692"/>
                <a:gd name="T47" fmla="*/ 360 h 904"/>
                <a:gd name="T48" fmla="*/ 15 w 692"/>
                <a:gd name="T49" fmla="*/ 361 h 904"/>
                <a:gd name="T50" fmla="*/ 60 w 692"/>
                <a:gd name="T51" fmla="*/ 482 h 904"/>
                <a:gd name="T52" fmla="*/ 12 w 692"/>
                <a:gd name="T53" fmla="*/ 482 h 904"/>
                <a:gd name="T54" fmla="*/ 6 w 692"/>
                <a:gd name="T55" fmla="*/ 484 h 904"/>
                <a:gd name="T56" fmla="*/ 2 w 692"/>
                <a:gd name="T57" fmla="*/ 488 h 904"/>
                <a:gd name="T58" fmla="*/ 0 w 692"/>
                <a:gd name="T59" fmla="*/ 494 h 904"/>
                <a:gd name="T60" fmla="*/ 0 w 692"/>
                <a:gd name="T61" fmla="*/ 889 h 904"/>
                <a:gd name="T62" fmla="*/ 1 w 692"/>
                <a:gd name="T63" fmla="*/ 894 h 904"/>
                <a:gd name="T64" fmla="*/ 4 w 692"/>
                <a:gd name="T65" fmla="*/ 899 h 904"/>
                <a:gd name="T66" fmla="*/ 8 w 692"/>
                <a:gd name="T67" fmla="*/ 902 h 904"/>
                <a:gd name="T68" fmla="*/ 15 w 692"/>
                <a:gd name="T69" fmla="*/ 904 h 904"/>
                <a:gd name="T70" fmla="*/ 680 w 692"/>
                <a:gd name="T71" fmla="*/ 902 h 904"/>
                <a:gd name="T72" fmla="*/ 685 w 692"/>
                <a:gd name="T73" fmla="*/ 900 h 904"/>
                <a:gd name="T74" fmla="*/ 689 w 692"/>
                <a:gd name="T75" fmla="*/ 897 h 904"/>
                <a:gd name="T76" fmla="*/ 692 w 692"/>
                <a:gd name="T77" fmla="*/ 892 h 904"/>
                <a:gd name="T78" fmla="*/ 692 w 692"/>
                <a:gd name="T79" fmla="*/ 211 h 904"/>
                <a:gd name="T80" fmla="*/ 690 w 692"/>
                <a:gd name="T81" fmla="*/ 205 h 904"/>
                <a:gd name="T82" fmla="*/ 687 w 692"/>
                <a:gd name="T83" fmla="*/ 200 h 9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692" h="904">
                  <a:moveTo>
                    <a:pt x="662" y="874"/>
                  </a:moveTo>
                  <a:lnTo>
                    <a:pt x="30" y="874"/>
                  </a:lnTo>
                  <a:lnTo>
                    <a:pt x="30" y="512"/>
                  </a:lnTo>
                  <a:lnTo>
                    <a:pt x="75" y="512"/>
                  </a:lnTo>
                  <a:lnTo>
                    <a:pt x="78" y="511"/>
                  </a:lnTo>
                  <a:lnTo>
                    <a:pt x="80" y="511"/>
                  </a:lnTo>
                  <a:lnTo>
                    <a:pt x="83" y="509"/>
                  </a:lnTo>
                  <a:lnTo>
                    <a:pt x="86" y="508"/>
                  </a:lnTo>
                  <a:lnTo>
                    <a:pt x="87" y="506"/>
                  </a:lnTo>
                  <a:lnTo>
                    <a:pt x="89" y="502"/>
                  </a:lnTo>
                  <a:lnTo>
                    <a:pt x="89" y="500"/>
                  </a:lnTo>
                  <a:lnTo>
                    <a:pt x="90" y="497"/>
                  </a:lnTo>
                  <a:lnTo>
                    <a:pt x="90" y="346"/>
                  </a:lnTo>
                  <a:lnTo>
                    <a:pt x="89" y="344"/>
                  </a:lnTo>
                  <a:lnTo>
                    <a:pt x="89" y="340"/>
                  </a:lnTo>
                  <a:lnTo>
                    <a:pt x="87" y="338"/>
                  </a:lnTo>
                  <a:lnTo>
                    <a:pt x="86" y="336"/>
                  </a:lnTo>
                  <a:lnTo>
                    <a:pt x="83" y="334"/>
                  </a:lnTo>
                  <a:lnTo>
                    <a:pt x="80" y="333"/>
                  </a:lnTo>
                  <a:lnTo>
                    <a:pt x="78" y="332"/>
                  </a:lnTo>
                  <a:lnTo>
                    <a:pt x="75" y="331"/>
                  </a:lnTo>
                  <a:lnTo>
                    <a:pt x="30" y="331"/>
                  </a:lnTo>
                  <a:lnTo>
                    <a:pt x="30" y="30"/>
                  </a:lnTo>
                  <a:lnTo>
                    <a:pt x="475" y="30"/>
                  </a:lnTo>
                  <a:lnTo>
                    <a:pt x="662" y="217"/>
                  </a:lnTo>
                  <a:lnTo>
                    <a:pt x="662" y="874"/>
                  </a:lnTo>
                  <a:close/>
                  <a:moveTo>
                    <a:pt x="687" y="200"/>
                  </a:moveTo>
                  <a:lnTo>
                    <a:pt x="492" y="5"/>
                  </a:lnTo>
                  <a:lnTo>
                    <a:pt x="489" y="3"/>
                  </a:lnTo>
                  <a:lnTo>
                    <a:pt x="487" y="2"/>
                  </a:lnTo>
                  <a:lnTo>
                    <a:pt x="484" y="0"/>
                  </a:lnTo>
                  <a:lnTo>
                    <a:pt x="481" y="0"/>
                  </a:lnTo>
                  <a:lnTo>
                    <a:pt x="15" y="0"/>
                  </a:lnTo>
                  <a:lnTo>
                    <a:pt x="12" y="0"/>
                  </a:lnTo>
                  <a:lnTo>
                    <a:pt x="8" y="2"/>
                  </a:lnTo>
                  <a:lnTo>
                    <a:pt x="6" y="3"/>
                  </a:lnTo>
                  <a:lnTo>
                    <a:pt x="4" y="5"/>
                  </a:lnTo>
                  <a:lnTo>
                    <a:pt x="2" y="7"/>
                  </a:lnTo>
                  <a:lnTo>
                    <a:pt x="1" y="9"/>
                  </a:lnTo>
                  <a:lnTo>
                    <a:pt x="0" y="12"/>
                  </a:lnTo>
                  <a:lnTo>
                    <a:pt x="0" y="15"/>
                  </a:lnTo>
                  <a:lnTo>
                    <a:pt x="0" y="346"/>
                  </a:lnTo>
                  <a:lnTo>
                    <a:pt x="0" y="349"/>
                  </a:lnTo>
                  <a:lnTo>
                    <a:pt x="1" y="352"/>
                  </a:lnTo>
                  <a:lnTo>
                    <a:pt x="2" y="354"/>
                  </a:lnTo>
                  <a:lnTo>
                    <a:pt x="4" y="357"/>
                  </a:lnTo>
                  <a:lnTo>
                    <a:pt x="6" y="359"/>
                  </a:lnTo>
                  <a:lnTo>
                    <a:pt x="8" y="360"/>
                  </a:lnTo>
                  <a:lnTo>
                    <a:pt x="12" y="361"/>
                  </a:lnTo>
                  <a:lnTo>
                    <a:pt x="15" y="361"/>
                  </a:lnTo>
                  <a:lnTo>
                    <a:pt x="60" y="361"/>
                  </a:lnTo>
                  <a:lnTo>
                    <a:pt x="60" y="482"/>
                  </a:lnTo>
                  <a:lnTo>
                    <a:pt x="15" y="482"/>
                  </a:lnTo>
                  <a:lnTo>
                    <a:pt x="12" y="482"/>
                  </a:lnTo>
                  <a:lnTo>
                    <a:pt x="8" y="483"/>
                  </a:lnTo>
                  <a:lnTo>
                    <a:pt x="6" y="484"/>
                  </a:lnTo>
                  <a:lnTo>
                    <a:pt x="4" y="486"/>
                  </a:lnTo>
                  <a:lnTo>
                    <a:pt x="2" y="488"/>
                  </a:lnTo>
                  <a:lnTo>
                    <a:pt x="1" y="491"/>
                  </a:lnTo>
                  <a:lnTo>
                    <a:pt x="0" y="494"/>
                  </a:lnTo>
                  <a:lnTo>
                    <a:pt x="0" y="497"/>
                  </a:lnTo>
                  <a:lnTo>
                    <a:pt x="0" y="889"/>
                  </a:lnTo>
                  <a:lnTo>
                    <a:pt x="0" y="891"/>
                  </a:lnTo>
                  <a:lnTo>
                    <a:pt x="1" y="894"/>
                  </a:lnTo>
                  <a:lnTo>
                    <a:pt x="2" y="897"/>
                  </a:lnTo>
                  <a:lnTo>
                    <a:pt x="4" y="899"/>
                  </a:lnTo>
                  <a:lnTo>
                    <a:pt x="6" y="900"/>
                  </a:lnTo>
                  <a:lnTo>
                    <a:pt x="8" y="902"/>
                  </a:lnTo>
                  <a:lnTo>
                    <a:pt x="12" y="902"/>
                  </a:lnTo>
                  <a:lnTo>
                    <a:pt x="15" y="904"/>
                  </a:lnTo>
                  <a:lnTo>
                    <a:pt x="677" y="904"/>
                  </a:lnTo>
                  <a:lnTo>
                    <a:pt x="680" y="902"/>
                  </a:lnTo>
                  <a:lnTo>
                    <a:pt x="683" y="902"/>
                  </a:lnTo>
                  <a:lnTo>
                    <a:pt x="685" y="900"/>
                  </a:lnTo>
                  <a:lnTo>
                    <a:pt x="687" y="899"/>
                  </a:lnTo>
                  <a:lnTo>
                    <a:pt x="689" y="897"/>
                  </a:lnTo>
                  <a:lnTo>
                    <a:pt x="690" y="894"/>
                  </a:lnTo>
                  <a:lnTo>
                    <a:pt x="692" y="892"/>
                  </a:lnTo>
                  <a:lnTo>
                    <a:pt x="692" y="889"/>
                  </a:lnTo>
                  <a:lnTo>
                    <a:pt x="692" y="211"/>
                  </a:lnTo>
                  <a:lnTo>
                    <a:pt x="692" y="207"/>
                  </a:lnTo>
                  <a:lnTo>
                    <a:pt x="690" y="205"/>
                  </a:lnTo>
                  <a:lnTo>
                    <a:pt x="689" y="202"/>
                  </a:lnTo>
                  <a:lnTo>
                    <a:pt x="687" y="2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2" name="Freeform 32">
              <a:extLst>
                <a:ext uri="{FF2B5EF4-FFF2-40B4-BE49-F238E27FC236}">
                  <a16:creationId xmlns:a16="http://schemas.microsoft.com/office/drawing/2014/main" id="{C387781C-476D-4F25-85D2-A6F813601B8F}"/>
                </a:ext>
              </a:extLst>
            </p:cNvPr>
            <p:cNvSpPr>
              <a:spLocks/>
            </p:cNvSpPr>
            <p:nvPr/>
          </p:nvSpPr>
          <p:spPr bwMode="auto">
            <a:xfrm>
              <a:off x="3832225" y="2546350"/>
              <a:ext cx="9525" cy="66675"/>
            </a:xfrm>
            <a:custGeom>
              <a:avLst/>
              <a:gdLst>
                <a:gd name="T0" fmla="*/ 15 w 30"/>
                <a:gd name="T1" fmla="*/ 0 h 210"/>
                <a:gd name="T2" fmla="*/ 12 w 30"/>
                <a:gd name="T3" fmla="*/ 0 h 210"/>
                <a:gd name="T4" fmla="*/ 9 w 30"/>
                <a:gd name="T5" fmla="*/ 1 h 210"/>
                <a:gd name="T6" fmla="*/ 6 w 30"/>
                <a:gd name="T7" fmla="*/ 2 h 210"/>
                <a:gd name="T8" fmla="*/ 4 w 30"/>
                <a:gd name="T9" fmla="*/ 4 h 210"/>
                <a:gd name="T10" fmla="*/ 2 w 30"/>
                <a:gd name="T11" fmla="*/ 6 h 210"/>
                <a:gd name="T12" fmla="*/ 1 w 30"/>
                <a:gd name="T13" fmla="*/ 9 h 210"/>
                <a:gd name="T14" fmla="*/ 0 w 30"/>
                <a:gd name="T15" fmla="*/ 11 h 210"/>
                <a:gd name="T16" fmla="*/ 0 w 30"/>
                <a:gd name="T17" fmla="*/ 15 h 210"/>
                <a:gd name="T18" fmla="*/ 0 w 30"/>
                <a:gd name="T19" fmla="*/ 195 h 210"/>
                <a:gd name="T20" fmla="*/ 0 w 30"/>
                <a:gd name="T21" fmla="*/ 198 h 210"/>
                <a:gd name="T22" fmla="*/ 1 w 30"/>
                <a:gd name="T23" fmla="*/ 201 h 210"/>
                <a:gd name="T24" fmla="*/ 2 w 30"/>
                <a:gd name="T25" fmla="*/ 203 h 210"/>
                <a:gd name="T26" fmla="*/ 4 w 30"/>
                <a:gd name="T27" fmla="*/ 206 h 210"/>
                <a:gd name="T28" fmla="*/ 6 w 30"/>
                <a:gd name="T29" fmla="*/ 208 h 210"/>
                <a:gd name="T30" fmla="*/ 9 w 30"/>
                <a:gd name="T31" fmla="*/ 209 h 210"/>
                <a:gd name="T32" fmla="*/ 12 w 30"/>
                <a:gd name="T33" fmla="*/ 210 h 210"/>
                <a:gd name="T34" fmla="*/ 15 w 30"/>
                <a:gd name="T35" fmla="*/ 210 h 210"/>
                <a:gd name="T36" fmla="*/ 18 w 30"/>
                <a:gd name="T37" fmla="*/ 210 h 210"/>
                <a:gd name="T38" fmla="*/ 20 w 30"/>
                <a:gd name="T39" fmla="*/ 209 h 210"/>
                <a:gd name="T40" fmla="*/ 24 w 30"/>
                <a:gd name="T41" fmla="*/ 208 h 210"/>
                <a:gd name="T42" fmla="*/ 26 w 30"/>
                <a:gd name="T43" fmla="*/ 206 h 210"/>
                <a:gd name="T44" fmla="*/ 28 w 30"/>
                <a:gd name="T45" fmla="*/ 203 h 210"/>
                <a:gd name="T46" fmla="*/ 29 w 30"/>
                <a:gd name="T47" fmla="*/ 201 h 210"/>
                <a:gd name="T48" fmla="*/ 30 w 30"/>
                <a:gd name="T49" fmla="*/ 198 h 210"/>
                <a:gd name="T50" fmla="*/ 30 w 30"/>
                <a:gd name="T51" fmla="*/ 195 h 210"/>
                <a:gd name="T52" fmla="*/ 30 w 30"/>
                <a:gd name="T53" fmla="*/ 15 h 210"/>
                <a:gd name="T54" fmla="*/ 30 w 30"/>
                <a:gd name="T55" fmla="*/ 11 h 210"/>
                <a:gd name="T56" fmla="*/ 29 w 30"/>
                <a:gd name="T57" fmla="*/ 8 h 210"/>
                <a:gd name="T58" fmla="*/ 28 w 30"/>
                <a:gd name="T59" fmla="*/ 6 h 210"/>
                <a:gd name="T60" fmla="*/ 26 w 30"/>
                <a:gd name="T61" fmla="*/ 4 h 210"/>
                <a:gd name="T62" fmla="*/ 24 w 30"/>
                <a:gd name="T63" fmla="*/ 2 h 210"/>
                <a:gd name="T64" fmla="*/ 20 w 30"/>
                <a:gd name="T65" fmla="*/ 1 h 210"/>
                <a:gd name="T66" fmla="*/ 18 w 30"/>
                <a:gd name="T67" fmla="*/ 0 h 210"/>
                <a:gd name="T68" fmla="*/ 15 w 30"/>
                <a:gd name="T69" fmla="*/ 0 h 210"/>
                <a:gd name="T70" fmla="*/ 15 w 30"/>
                <a:gd name="T71" fmla="*/ 0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30" h="210">
                  <a:moveTo>
                    <a:pt x="15" y="0"/>
                  </a:moveTo>
                  <a:lnTo>
                    <a:pt x="12" y="0"/>
                  </a:lnTo>
                  <a:lnTo>
                    <a:pt x="9" y="1"/>
                  </a:lnTo>
                  <a:lnTo>
                    <a:pt x="6" y="2"/>
                  </a:lnTo>
                  <a:lnTo>
                    <a:pt x="4" y="4"/>
                  </a:lnTo>
                  <a:lnTo>
                    <a:pt x="2" y="6"/>
                  </a:lnTo>
                  <a:lnTo>
                    <a:pt x="1" y="9"/>
                  </a:lnTo>
                  <a:lnTo>
                    <a:pt x="0" y="11"/>
                  </a:lnTo>
                  <a:lnTo>
                    <a:pt x="0" y="15"/>
                  </a:lnTo>
                  <a:lnTo>
                    <a:pt x="0" y="195"/>
                  </a:lnTo>
                  <a:lnTo>
                    <a:pt x="0" y="198"/>
                  </a:lnTo>
                  <a:lnTo>
                    <a:pt x="1" y="201"/>
                  </a:lnTo>
                  <a:lnTo>
                    <a:pt x="2" y="203"/>
                  </a:lnTo>
                  <a:lnTo>
                    <a:pt x="4" y="206"/>
                  </a:lnTo>
                  <a:lnTo>
                    <a:pt x="6" y="208"/>
                  </a:lnTo>
                  <a:lnTo>
                    <a:pt x="9" y="209"/>
                  </a:lnTo>
                  <a:lnTo>
                    <a:pt x="12" y="210"/>
                  </a:lnTo>
                  <a:lnTo>
                    <a:pt x="15" y="210"/>
                  </a:lnTo>
                  <a:lnTo>
                    <a:pt x="18" y="210"/>
                  </a:lnTo>
                  <a:lnTo>
                    <a:pt x="20" y="209"/>
                  </a:lnTo>
                  <a:lnTo>
                    <a:pt x="24" y="208"/>
                  </a:lnTo>
                  <a:lnTo>
                    <a:pt x="26" y="206"/>
                  </a:lnTo>
                  <a:lnTo>
                    <a:pt x="28" y="203"/>
                  </a:lnTo>
                  <a:lnTo>
                    <a:pt x="29" y="201"/>
                  </a:lnTo>
                  <a:lnTo>
                    <a:pt x="30" y="198"/>
                  </a:lnTo>
                  <a:lnTo>
                    <a:pt x="30" y="195"/>
                  </a:lnTo>
                  <a:lnTo>
                    <a:pt x="30" y="15"/>
                  </a:lnTo>
                  <a:lnTo>
                    <a:pt x="30" y="11"/>
                  </a:lnTo>
                  <a:lnTo>
                    <a:pt x="29" y="8"/>
                  </a:lnTo>
                  <a:lnTo>
                    <a:pt x="28" y="6"/>
                  </a:lnTo>
                  <a:lnTo>
                    <a:pt x="26" y="4"/>
                  </a:lnTo>
                  <a:lnTo>
                    <a:pt x="24" y="2"/>
                  </a:lnTo>
                  <a:lnTo>
                    <a:pt x="20" y="1"/>
                  </a:lnTo>
                  <a:lnTo>
                    <a:pt x="18" y="0"/>
                  </a:lnTo>
                  <a:lnTo>
                    <a:pt x="15" y="0"/>
                  </a:lnTo>
                  <a:lnTo>
                    <a:pt x="1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3" name="Freeform 33">
              <a:extLst>
                <a:ext uri="{FF2B5EF4-FFF2-40B4-BE49-F238E27FC236}">
                  <a16:creationId xmlns:a16="http://schemas.microsoft.com/office/drawing/2014/main" id="{FF94D14D-555C-4856-84A8-57492219D348}"/>
                </a:ext>
              </a:extLst>
            </p:cNvPr>
            <p:cNvSpPr>
              <a:spLocks/>
            </p:cNvSpPr>
            <p:nvPr/>
          </p:nvSpPr>
          <p:spPr bwMode="auto">
            <a:xfrm>
              <a:off x="3870325" y="2546350"/>
              <a:ext cx="9525" cy="66675"/>
            </a:xfrm>
            <a:custGeom>
              <a:avLst/>
              <a:gdLst>
                <a:gd name="T0" fmla="*/ 15 w 30"/>
                <a:gd name="T1" fmla="*/ 210 h 210"/>
                <a:gd name="T2" fmla="*/ 18 w 30"/>
                <a:gd name="T3" fmla="*/ 210 h 210"/>
                <a:gd name="T4" fmla="*/ 22 w 30"/>
                <a:gd name="T5" fmla="*/ 209 h 210"/>
                <a:gd name="T6" fmla="*/ 24 w 30"/>
                <a:gd name="T7" fmla="*/ 208 h 210"/>
                <a:gd name="T8" fmla="*/ 26 w 30"/>
                <a:gd name="T9" fmla="*/ 206 h 210"/>
                <a:gd name="T10" fmla="*/ 28 w 30"/>
                <a:gd name="T11" fmla="*/ 203 h 210"/>
                <a:gd name="T12" fmla="*/ 29 w 30"/>
                <a:gd name="T13" fmla="*/ 201 h 210"/>
                <a:gd name="T14" fmla="*/ 30 w 30"/>
                <a:gd name="T15" fmla="*/ 198 h 210"/>
                <a:gd name="T16" fmla="*/ 30 w 30"/>
                <a:gd name="T17" fmla="*/ 195 h 210"/>
                <a:gd name="T18" fmla="*/ 30 w 30"/>
                <a:gd name="T19" fmla="*/ 15 h 210"/>
                <a:gd name="T20" fmla="*/ 30 w 30"/>
                <a:gd name="T21" fmla="*/ 11 h 210"/>
                <a:gd name="T22" fmla="*/ 29 w 30"/>
                <a:gd name="T23" fmla="*/ 8 h 210"/>
                <a:gd name="T24" fmla="*/ 28 w 30"/>
                <a:gd name="T25" fmla="*/ 6 h 210"/>
                <a:gd name="T26" fmla="*/ 26 w 30"/>
                <a:gd name="T27" fmla="*/ 4 h 210"/>
                <a:gd name="T28" fmla="*/ 24 w 30"/>
                <a:gd name="T29" fmla="*/ 2 h 210"/>
                <a:gd name="T30" fmla="*/ 22 w 30"/>
                <a:gd name="T31" fmla="*/ 1 h 210"/>
                <a:gd name="T32" fmla="*/ 18 w 30"/>
                <a:gd name="T33" fmla="*/ 0 h 210"/>
                <a:gd name="T34" fmla="*/ 15 w 30"/>
                <a:gd name="T35" fmla="*/ 0 h 210"/>
                <a:gd name="T36" fmla="*/ 12 w 30"/>
                <a:gd name="T37" fmla="*/ 0 h 210"/>
                <a:gd name="T38" fmla="*/ 10 w 30"/>
                <a:gd name="T39" fmla="*/ 1 h 210"/>
                <a:gd name="T40" fmla="*/ 7 w 30"/>
                <a:gd name="T41" fmla="*/ 2 h 210"/>
                <a:gd name="T42" fmla="*/ 4 w 30"/>
                <a:gd name="T43" fmla="*/ 4 h 210"/>
                <a:gd name="T44" fmla="*/ 3 w 30"/>
                <a:gd name="T45" fmla="*/ 6 h 210"/>
                <a:gd name="T46" fmla="*/ 1 w 30"/>
                <a:gd name="T47" fmla="*/ 9 h 210"/>
                <a:gd name="T48" fmla="*/ 0 w 30"/>
                <a:gd name="T49" fmla="*/ 11 h 210"/>
                <a:gd name="T50" fmla="*/ 0 w 30"/>
                <a:gd name="T51" fmla="*/ 15 h 210"/>
                <a:gd name="T52" fmla="*/ 0 w 30"/>
                <a:gd name="T53" fmla="*/ 195 h 210"/>
                <a:gd name="T54" fmla="*/ 0 w 30"/>
                <a:gd name="T55" fmla="*/ 198 h 210"/>
                <a:gd name="T56" fmla="*/ 1 w 30"/>
                <a:gd name="T57" fmla="*/ 201 h 210"/>
                <a:gd name="T58" fmla="*/ 3 w 30"/>
                <a:gd name="T59" fmla="*/ 203 h 210"/>
                <a:gd name="T60" fmla="*/ 4 w 30"/>
                <a:gd name="T61" fmla="*/ 206 h 210"/>
                <a:gd name="T62" fmla="*/ 7 w 30"/>
                <a:gd name="T63" fmla="*/ 208 h 210"/>
                <a:gd name="T64" fmla="*/ 10 w 30"/>
                <a:gd name="T65" fmla="*/ 209 h 210"/>
                <a:gd name="T66" fmla="*/ 12 w 30"/>
                <a:gd name="T67" fmla="*/ 210 h 210"/>
                <a:gd name="T68" fmla="*/ 15 w 30"/>
                <a:gd name="T69" fmla="*/ 210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30" h="210">
                  <a:moveTo>
                    <a:pt x="15" y="210"/>
                  </a:moveTo>
                  <a:lnTo>
                    <a:pt x="18" y="210"/>
                  </a:lnTo>
                  <a:lnTo>
                    <a:pt x="22" y="209"/>
                  </a:lnTo>
                  <a:lnTo>
                    <a:pt x="24" y="208"/>
                  </a:lnTo>
                  <a:lnTo>
                    <a:pt x="26" y="206"/>
                  </a:lnTo>
                  <a:lnTo>
                    <a:pt x="28" y="203"/>
                  </a:lnTo>
                  <a:lnTo>
                    <a:pt x="29" y="201"/>
                  </a:lnTo>
                  <a:lnTo>
                    <a:pt x="30" y="198"/>
                  </a:lnTo>
                  <a:lnTo>
                    <a:pt x="30" y="195"/>
                  </a:lnTo>
                  <a:lnTo>
                    <a:pt x="30" y="15"/>
                  </a:lnTo>
                  <a:lnTo>
                    <a:pt x="30" y="11"/>
                  </a:lnTo>
                  <a:lnTo>
                    <a:pt x="29" y="8"/>
                  </a:lnTo>
                  <a:lnTo>
                    <a:pt x="28" y="6"/>
                  </a:lnTo>
                  <a:lnTo>
                    <a:pt x="26" y="4"/>
                  </a:lnTo>
                  <a:lnTo>
                    <a:pt x="24" y="2"/>
                  </a:lnTo>
                  <a:lnTo>
                    <a:pt x="22" y="1"/>
                  </a:lnTo>
                  <a:lnTo>
                    <a:pt x="18" y="0"/>
                  </a:lnTo>
                  <a:lnTo>
                    <a:pt x="15" y="0"/>
                  </a:lnTo>
                  <a:lnTo>
                    <a:pt x="12" y="0"/>
                  </a:lnTo>
                  <a:lnTo>
                    <a:pt x="10" y="1"/>
                  </a:lnTo>
                  <a:lnTo>
                    <a:pt x="7" y="2"/>
                  </a:lnTo>
                  <a:lnTo>
                    <a:pt x="4" y="4"/>
                  </a:lnTo>
                  <a:lnTo>
                    <a:pt x="3" y="6"/>
                  </a:lnTo>
                  <a:lnTo>
                    <a:pt x="1" y="9"/>
                  </a:lnTo>
                  <a:lnTo>
                    <a:pt x="0" y="11"/>
                  </a:lnTo>
                  <a:lnTo>
                    <a:pt x="0" y="15"/>
                  </a:lnTo>
                  <a:lnTo>
                    <a:pt x="0" y="195"/>
                  </a:lnTo>
                  <a:lnTo>
                    <a:pt x="0" y="198"/>
                  </a:lnTo>
                  <a:lnTo>
                    <a:pt x="1" y="201"/>
                  </a:lnTo>
                  <a:lnTo>
                    <a:pt x="3" y="203"/>
                  </a:lnTo>
                  <a:lnTo>
                    <a:pt x="4" y="206"/>
                  </a:lnTo>
                  <a:lnTo>
                    <a:pt x="7" y="208"/>
                  </a:lnTo>
                  <a:lnTo>
                    <a:pt x="10" y="209"/>
                  </a:lnTo>
                  <a:lnTo>
                    <a:pt x="12" y="210"/>
                  </a:lnTo>
                  <a:lnTo>
                    <a:pt x="15" y="21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4" name="Freeform 34">
              <a:extLst>
                <a:ext uri="{FF2B5EF4-FFF2-40B4-BE49-F238E27FC236}">
                  <a16:creationId xmlns:a16="http://schemas.microsoft.com/office/drawing/2014/main" id="{5D6E6286-1DAA-4A0C-8A50-F89B71CDA14E}"/>
                </a:ext>
              </a:extLst>
            </p:cNvPr>
            <p:cNvSpPr>
              <a:spLocks/>
            </p:cNvSpPr>
            <p:nvPr/>
          </p:nvSpPr>
          <p:spPr bwMode="auto">
            <a:xfrm>
              <a:off x="3908425" y="2546350"/>
              <a:ext cx="9525" cy="66675"/>
            </a:xfrm>
            <a:custGeom>
              <a:avLst/>
              <a:gdLst>
                <a:gd name="T0" fmla="*/ 15 w 31"/>
                <a:gd name="T1" fmla="*/ 210 h 210"/>
                <a:gd name="T2" fmla="*/ 18 w 31"/>
                <a:gd name="T3" fmla="*/ 210 h 210"/>
                <a:gd name="T4" fmla="*/ 22 w 31"/>
                <a:gd name="T5" fmla="*/ 209 h 210"/>
                <a:gd name="T6" fmla="*/ 24 w 31"/>
                <a:gd name="T7" fmla="*/ 208 h 210"/>
                <a:gd name="T8" fmla="*/ 26 w 31"/>
                <a:gd name="T9" fmla="*/ 206 h 210"/>
                <a:gd name="T10" fmla="*/ 28 w 31"/>
                <a:gd name="T11" fmla="*/ 203 h 210"/>
                <a:gd name="T12" fmla="*/ 29 w 31"/>
                <a:gd name="T13" fmla="*/ 201 h 210"/>
                <a:gd name="T14" fmla="*/ 30 w 31"/>
                <a:gd name="T15" fmla="*/ 198 h 210"/>
                <a:gd name="T16" fmla="*/ 31 w 31"/>
                <a:gd name="T17" fmla="*/ 195 h 210"/>
                <a:gd name="T18" fmla="*/ 31 w 31"/>
                <a:gd name="T19" fmla="*/ 15 h 210"/>
                <a:gd name="T20" fmla="*/ 30 w 31"/>
                <a:gd name="T21" fmla="*/ 11 h 210"/>
                <a:gd name="T22" fmla="*/ 29 w 31"/>
                <a:gd name="T23" fmla="*/ 8 h 210"/>
                <a:gd name="T24" fmla="*/ 28 w 31"/>
                <a:gd name="T25" fmla="*/ 6 h 210"/>
                <a:gd name="T26" fmla="*/ 26 w 31"/>
                <a:gd name="T27" fmla="*/ 4 h 210"/>
                <a:gd name="T28" fmla="*/ 24 w 31"/>
                <a:gd name="T29" fmla="*/ 2 h 210"/>
                <a:gd name="T30" fmla="*/ 22 w 31"/>
                <a:gd name="T31" fmla="*/ 1 h 210"/>
                <a:gd name="T32" fmla="*/ 18 w 31"/>
                <a:gd name="T33" fmla="*/ 0 h 210"/>
                <a:gd name="T34" fmla="*/ 15 w 31"/>
                <a:gd name="T35" fmla="*/ 0 h 210"/>
                <a:gd name="T36" fmla="*/ 13 w 31"/>
                <a:gd name="T37" fmla="*/ 0 h 210"/>
                <a:gd name="T38" fmla="*/ 10 w 31"/>
                <a:gd name="T39" fmla="*/ 1 h 210"/>
                <a:gd name="T40" fmla="*/ 8 w 31"/>
                <a:gd name="T41" fmla="*/ 2 h 210"/>
                <a:gd name="T42" fmla="*/ 6 w 31"/>
                <a:gd name="T43" fmla="*/ 4 h 210"/>
                <a:gd name="T44" fmla="*/ 3 w 31"/>
                <a:gd name="T45" fmla="*/ 6 h 210"/>
                <a:gd name="T46" fmla="*/ 2 w 31"/>
                <a:gd name="T47" fmla="*/ 9 h 210"/>
                <a:gd name="T48" fmla="*/ 1 w 31"/>
                <a:gd name="T49" fmla="*/ 11 h 210"/>
                <a:gd name="T50" fmla="*/ 0 w 31"/>
                <a:gd name="T51" fmla="*/ 15 h 210"/>
                <a:gd name="T52" fmla="*/ 0 w 31"/>
                <a:gd name="T53" fmla="*/ 195 h 210"/>
                <a:gd name="T54" fmla="*/ 1 w 31"/>
                <a:gd name="T55" fmla="*/ 198 h 210"/>
                <a:gd name="T56" fmla="*/ 2 w 31"/>
                <a:gd name="T57" fmla="*/ 201 h 210"/>
                <a:gd name="T58" fmla="*/ 3 w 31"/>
                <a:gd name="T59" fmla="*/ 203 h 210"/>
                <a:gd name="T60" fmla="*/ 6 w 31"/>
                <a:gd name="T61" fmla="*/ 206 h 210"/>
                <a:gd name="T62" fmla="*/ 8 w 31"/>
                <a:gd name="T63" fmla="*/ 208 h 210"/>
                <a:gd name="T64" fmla="*/ 10 w 31"/>
                <a:gd name="T65" fmla="*/ 209 h 210"/>
                <a:gd name="T66" fmla="*/ 13 w 31"/>
                <a:gd name="T67" fmla="*/ 210 h 210"/>
                <a:gd name="T68" fmla="*/ 15 w 31"/>
                <a:gd name="T69" fmla="*/ 210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31" h="210">
                  <a:moveTo>
                    <a:pt x="15" y="210"/>
                  </a:moveTo>
                  <a:lnTo>
                    <a:pt x="18" y="210"/>
                  </a:lnTo>
                  <a:lnTo>
                    <a:pt x="22" y="209"/>
                  </a:lnTo>
                  <a:lnTo>
                    <a:pt x="24" y="208"/>
                  </a:lnTo>
                  <a:lnTo>
                    <a:pt x="26" y="206"/>
                  </a:lnTo>
                  <a:lnTo>
                    <a:pt x="28" y="203"/>
                  </a:lnTo>
                  <a:lnTo>
                    <a:pt x="29" y="201"/>
                  </a:lnTo>
                  <a:lnTo>
                    <a:pt x="30" y="198"/>
                  </a:lnTo>
                  <a:lnTo>
                    <a:pt x="31" y="195"/>
                  </a:lnTo>
                  <a:lnTo>
                    <a:pt x="31" y="15"/>
                  </a:lnTo>
                  <a:lnTo>
                    <a:pt x="30" y="11"/>
                  </a:lnTo>
                  <a:lnTo>
                    <a:pt x="29" y="8"/>
                  </a:lnTo>
                  <a:lnTo>
                    <a:pt x="28" y="6"/>
                  </a:lnTo>
                  <a:lnTo>
                    <a:pt x="26" y="4"/>
                  </a:lnTo>
                  <a:lnTo>
                    <a:pt x="24" y="2"/>
                  </a:lnTo>
                  <a:lnTo>
                    <a:pt x="22" y="1"/>
                  </a:lnTo>
                  <a:lnTo>
                    <a:pt x="18" y="0"/>
                  </a:lnTo>
                  <a:lnTo>
                    <a:pt x="15" y="0"/>
                  </a:lnTo>
                  <a:lnTo>
                    <a:pt x="13" y="0"/>
                  </a:lnTo>
                  <a:lnTo>
                    <a:pt x="10" y="1"/>
                  </a:lnTo>
                  <a:lnTo>
                    <a:pt x="8" y="2"/>
                  </a:lnTo>
                  <a:lnTo>
                    <a:pt x="6" y="4"/>
                  </a:lnTo>
                  <a:lnTo>
                    <a:pt x="3" y="6"/>
                  </a:lnTo>
                  <a:lnTo>
                    <a:pt x="2" y="9"/>
                  </a:lnTo>
                  <a:lnTo>
                    <a:pt x="1" y="11"/>
                  </a:lnTo>
                  <a:lnTo>
                    <a:pt x="0" y="15"/>
                  </a:lnTo>
                  <a:lnTo>
                    <a:pt x="0" y="195"/>
                  </a:lnTo>
                  <a:lnTo>
                    <a:pt x="1" y="198"/>
                  </a:lnTo>
                  <a:lnTo>
                    <a:pt x="2" y="201"/>
                  </a:lnTo>
                  <a:lnTo>
                    <a:pt x="3" y="203"/>
                  </a:lnTo>
                  <a:lnTo>
                    <a:pt x="6" y="206"/>
                  </a:lnTo>
                  <a:lnTo>
                    <a:pt x="8" y="208"/>
                  </a:lnTo>
                  <a:lnTo>
                    <a:pt x="10" y="209"/>
                  </a:lnTo>
                  <a:lnTo>
                    <a:pt x="13" y="210"/>
                  </a:lnTo>
                  <a:lnTo>
                    <a:pt x="15" y="21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5" name="Freeform 35">
              <a:extLst>
                <a:ext uri="{FF2B5EF4-FFF2-40B4-BE49-F238E27FC236}">
                  <a16:creationId xmlns:a16="http://schemas.microsoft.com/office/drawing/2014/main" id="{142C2370-FD50-4C57-A009-AC439154CFEA}"/>
                </a:ext>
              </a:extLst>
            </p:cNvPr>
            <p:cNvSpPr>
              <a:spLocks/>
            </p:cNvSpPr>
            <p:nvPr/>
          </p:nvSpPr>
          <p:spPr bwMode="auto">
            <a:xfrm>
              <a:off x="3946525" y="2565400"/>
              <a:ext cx="9525" cy="57150"/>
            </a:xfrm>
            <a:custGeom>
              <a:avLst/>
              <a:gdLst>
                <a:gd name="T0" fmla="*/ 15 w 30"/>
                <a:gd name="T1" fmla="*/ 180 h 180"/>
                <a:gd name="T2" fmla="*/ 19 w 30"/>
                <a:gd name="T3" fmla="*/ 180 h 180"/>
                <a:gd name="T4" fmla="*/ 21 w 30"/>
                <a:gd name="T5" fmla="*/ 179 h 180"/>
                <a:gd name="T6" fmla="*/ 24 w 30"/>
                <a:gd name="T7" fmla="*/ 178 h 180"/>
                <a:gd name="T8" fmla="*/ 26 w 30"/>
                <a:gd name="T9" fmla="*/ 176 h 180"/>
                <a:gd name="T10" fmla="*/ 27 w 30"/>
                <a:gd name="T11" fmla="*/ 173 h 180"/>
                <a:gd name="T12" fmla="*/ 29 w 30"/>
                <a:gd name="T13" fmla="*/ 171 h 180"/>
                <a:gd name="T14" fmla="*/ 30 w 30"/>
                <a:gd name="T15" fmla="*/ 168 h 180"/>
                <a:gd name="T16" fmla="*/ 30 w 30"/>
                <a:gd name="T17" fmla="*/ 165 h 180"/>
                <a:gd name="T18" fmla="*/ 30 w 30"/>
                <a:gd name="T19" fmla="*/ 15 h 180"/>
                <a:gd name="T20" fmla="*/ 30 w 30"/>
                <a:gd name="T21" fmla="*/ 11 h 180"/>
                <a:gd name="T22" fmla="*/ 29 w 30"/>
                <a:gd name="T23" fmla="*/ 9 h 180"/>
                <a:gd name="T24" fmla="*/ 27 w 30"/>
                <a:gd name="T25" fmla="*/ 6 h 180"/>
                <a:gd name="T26" fmla="*/ 26 w 30"/>
                <a:gd name="T27" fmla="*/ 4 h 180"/>
                <a:gd name="T28" fmla="*/ 24 w 30"/>
                <a:gd name="T29" fmla="*/ 2 h 180"/>
                <a:gd name="T30" fmla="*/ 21 w 30"/>
                <a:gd name="T31" fmla="*/ 1 h 180"/>
                <a:gd name="T32" fmla="*/ 19 w 30"/>
                <a:gd name="T33" fmla="*/ 0 h 180"/>
                <a:gd name="T34" fmla="*/ 15 w 30"/>
                <a:gd name="T35" fmla="*/ 0 h 180"/>
                <a:gd name="T36" fmla="*/ 12 w 30"/>
                <a:gd name="T37" fmla="*/ 0 h 180"/>
                <a:gd name="T38" fmla="*/ 9 w 30"/>
                <a:gd name="T39" fmla="*/ 1 h 180"/>
                <a:gd name="T40" fmla="*/ 7 w 30"/>
                <a:gd name="T41" fmla="*/ 2 h 180"/>
                <a:gd name="T42" fmla="*/ 5 w 30"/>
                <a:gd name="T43" fmla="*/ 4 h 180"/>
                <a:gd name="T44" fmla="*/ 3 w 30"/>
                <a:gd name="T45" fmla="*/ 6 h 180"/>
                <a:gd name="T46" fmla="*/ 1 w 30"/>
                <a:gd name="T47" fmla="*/ 9 h 180"/>
                <a:gd name="T48" fmla="*/ 0 w 30"/>
                <a:gd name="T49" fmla="*/ 11 h 180"/>
                <a:gd name="T50" fmla="*/ 0 w 30"/>
                <a:gd name="T51" fmla="*/ 15 h 180"/>
                <a:gd name="T52" fmla="*/ 0 w 30"/>
                <a:gd name="T53" fmla="*/ 165 h 180"/>
                <a:gd name="T54" fmla="*/ 0 w 30"/>
                <a:gd name="T55" fmla="*/ 168 h 180"/>
                <a:gd name="T56" fmla="*/ 1 w 30"/>
                <a:gd name="T57" fmla="*/ 171 h 180"/>
                <a:gd name="T58" fmla="*/ 3 w 30"/>
                <a:gd name="T59" fmla="*/ 173 h 180"/>
                <a:gd name="T60" fmla="*/ 5 w 30"/>
                <a:gd name="T61" fmla="*/ 176 h 180"/>
                <a:gd name="T62" fmla="*/ 7 w 30"/>
                <a:gd name="T63" fmla="*/ 178 h 180"/>
                <a:gd name="T64" fmla="*/ 9 w 30"/>
                <a:gd name="T65" fmla="*/ 179 h 180"/>
                <a:gd name="T66" fmla="*/ 12 w 30"/>
                <a:gd name="T67" fmla="*/ 180 h 180"/>
                <a:gd name="T68" fmla="*/ 15 w 30"/>
                <a:gd name="T69" fmla="*/ 180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30" h="180">
                  <a:moveTo>
                    <a:pt x="15" y="180"/>
                  </a:moveTo>
                  <a:lnTo>
                    <a:pt x="19" y="180"/>
                  </a:lnTo>
                  <a:lnTo>
                    <a:pt x="21" y="179"/>
                  </a:lnTo>
                  <a:lnTo>
                    <a:pt x="24" y="178"/>
                  </a:lnTo>
                  <a:lnTo>
                    <a:pt x="26" y="176"/>
                  </a:lnTo>
                  <a:lnTo>
                    <a:pt x="27" y="173"/>
                  </a:lnTo>
                  <a:lnTo>
                    <a:pt x="29" y="171"/>
                  </a:lnTo>
                  <a:lnTo>
                    <a:pt x="30" y="168"/>
                  </a:lnTo>
                  <a:lnTo>
                    <a:pt x="30" y="165"/>
                  </a:lnTo>
                  <a:lnTo>
                    <a:pt x="30" y="15"/>
                  </a:lnTo>
                  <a:lnTo>
                    <a:pt x="30" y="11"/>
                  </a:lnTo>
                  <a:lnTo>
                    <a:pt x="29" y="9"/>
                  </a:lnTo>
                  <a:lnTo>
                    <a:pt x="27" y="6"/>
                  </a:lnTo>
                  <a:lnTo>
                    <a:pt x="26" y="4"/>
                  </a:lnTo>
                  <a:lnTo>
                    <a:pt x="24" y="2"/>
                  </a:lnTo>
                  <a:lnTo>
                    <a:pt x="21" y="1"/>
                  </a:lnTo>
                  <a:lnTo>
                    <a:pt x="19" y="0"/>
                  </a:lnTo>
                  <a:lnTo>
                    <a:pt x="15" y="0"/>
                  </a:lnTo>
                  <a:lnTo>
                    <a:pt x="12" y="0"/>
                  </a:lnTo>
                  <a:lnTo>
                    <a:pt x="9" y="1"/>
                  </a:lnTo>
                  <a:lnTo>
                    <a:pt x="7" y="2"/>
                  </a:lnTo>
                  <a:lnTo>
                    <a:pt x="5" y="4"/>
                  </a:lnTo>
                  <a:lnTo>
                    <a:pt x="3" y="6"/>
                  </a:lnTo>
                  <a:lnTo>
                    <a:pt x="1" y="9"/>
                  </a:lnTo>
                  <a:lnTo>
                    <a:pt x="0" y="11"/>
                  </a:lnTo>
                  <a:lnTo>
                    <a:pt x="0" y="15"/>
                  </a:lnTo>
                  <a:lnTo>
                    <a:pt x="0" y="165"/>
                  </a:lnTo>
                  <a:lnTo>
                    <a:pt x="0" y="168"/>
                  </a:lnTo>
                  <a:lnTo>
                    <a:pt x="1" y="171"/>
                  </a:lnTo>
                  <a:lnTo>
                    <a:pt x="3" y="173"/>
                  </a:lnTo>
                  <a:lnTo>
                    <a:pt x="5" y="176"/>
                  </a:lnTo>
                  <a:lnTo>
                    <a:pt x="7" y="178"/>
                  </a:lnTo>
                  <a:lnTo>
                    <a:pt x="9" y="179"/>
                  </a:lnTo>
                  <a:lnTo>
                    <a:pt x="12" y="180"/>
                  </a:lnTo>
                  <a:lnTo>
                    <a:pt x="15" y="18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6" name="Freeform 36">
              <a:extLst>
                <a:ext uri="{FF2B5EF4-FFF2-40B4-BE49-F238E27FC236}">
                  <a16:creationId xmlns:a16="http://schemas.microsoft.com/office/drawing/2014/main" id="{AEF094E3-1AA7-4DCC-B4C8-4D980F5DA3F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865563" y="2708275"/>
              <a:ext cx="57150" cy="47625"/>
            </a:xfrm>
            <a:custGeom>
              <a:avLst/>
              <a:gdLst>
                <a:gd name="T0" fmla="*/ 42 w 181"/>
                <a:gd name="T1" fmla="*/ 120 h 150"/>
                <a:gd name="T2" fmla="*/ 90 w 181"/>
                <a:gd name="T3" fmla="*/ 43 h 150"/>
                <a:gd name="T4" fmla="*/ 138 w 181"/>
                <a:gd name="T5" fmla="*/ 120 h 150"/>
                <a:gd name="T6" fmla="*/ 42 w 181"/>
                <a:gd name="T7" fmla="*/ 120 h 150"/>
                <a:gd name="T8" fmla="*/ 103 w 181"/>
                <a:gd name="T9" fmla="*/ 8 h 150"/>
                <a:gd name="T10" fmla="*/ 101 w 181"/>
                <a:gd name="T11" fmla="*/ 4 h 150"/>
                <a:gd name="T12" fmla="*/ 98 w 181"/>
                <a:gd name="T13" fmla="*/ 2 h 150"/>
                <a:gd name="T14" fmla="*/ 94 w 181"/>
                <a:gd name="T15" fmla="*/ 1 h 150"/>
                <a:gd name="T16" fmla="*/ 90 w 181"/>
                <a:gd name="T17" fmla="*/ 0 h 150"/>
                <a:gd name="T18" fmla="*/ 87 w 181"/>
                <a:gd name="T19" fmla="*/ 1 h 150"/>
                <a:gd name="T20" fmla="*/ 84 w 181"/>
                <a:gd name="T21" fmla="*/ 2 h 150"/>
                <a:gd name="T22" fmla="*/ 80 w 181"/>
                <a:gd name="T23" fmla="*/ 4 h 150"/>
                <a:gd name="T24" fmla="*/ 77 w 181"/>
                <a:gd name="T25" fmla="*/ 8 h 150"/>
                <a:gd name="T26" fmla="*/ 2 w 181"/>
                <a:gd name="T27" fmla="*/ 128 h 150"/>
                <a:gd name="T28" fmla="*/ 1 w 181"/>
                <a:gd name="T29" fmla="*/ 131 h 150"/>
                <a:gd name="T30" fmla="*/ 0 w 181"/>
                <a:gd name="T31" fmla="*/ 135 h 150"/>
                <a:gd name="T32" fmla="*/ 1 w 181"/>
                <a:gd name="T33" fmla="*/ 140 h 150"/>
                <a:gd name="T34" fmla="*/ 2 w 181"/>
                <a:gd name="T35" fmla="*/ 143 h 150"/>
                <a:gd name="T36" fmla="*/ 4 w 181"/>
                <a:gd name="T37" fmla="*/ 146 h 150"/>
                <a:gd name="T38" fmla="*/ 8 w 181"/>
                <a:gd name="T39" fmla="*/ 148 h 150"/>
                <a:gd name="T40" fmla="*/ 11 w 181"/>
                <a:gd name="T41" fmla="*/ 150 h 150"/>
                <a:gd name="T42" fmla="*/ 15 w 181"/>
                <a:gd name="T43" fmla="*/ 150 h 150"/>
                <a:gd name="T44" fmla="*/ 166 w 181"/>
                <a:gd name="T45" fmla="*/ 150 h 150"/>
                <a:gd name="T46" fmla="*/ 166 w 181"/>
                <a:gd name="T47" fmla="*/ 150 h 150"/>
                <a:gd name="T48" fmla="*/ 166 w 181"/>
                <a:gd name="T49" fmla="*/ 150 h 150"/>
                <a:gd name="T50" fmla="*/ 170 w 181"/>
                <a:gd name="T51" fmla="*/ 150 h 150"/>
                <a:gd name="T52" fmla="*/ 172 w 181"/>
                <a:gd name="T53" fmla="*/ 149 h 150"/>
                <a:gd name="T54" fmla="*/ 175 w 181"/>
                <a:gd name="T55" fmla="*/ 148 h 150"/>
                <a:gd name="T56" fmla="*/ 177 w 181"/>
                <a:gd name="T57" fmla="*/ 146 h 150"/>
                <a:gd name="T58" fmla="*/ 178 w 181"/>
                <a:gd name="T59" fmla="*/ 144 h 150"/>
                <a:gd name="T60" fmla="*/ 180 w 181"/>
                <a:gd name="T61" fmla="*/ 142 h 150"/>
                <a:gd name="T62" fmla="*/ 181 w 181"/>
                <a:gd name="T63" fmla="*/ 139 h 150"/>
                <a:gd name="T64" fmla="*/ 181 w 181"/>
                <a:gd name="T65" fmla="*/ 135 h 150"/>
                <a:gd name="T66" fmla="*/ 180 w 181"/>
                <a:gd name="T67" fmla="*/ 130 h 150"/>
                <a:gd name="T68" fmla="*/ 177 w 181"/>
                <a:gd name="T69" fmla="*/ 126 h 150"/>
                <a:gd name="T70" fmla="*/ 103 w 181"/>
                <a:gd name="T71" fmla="*/ 8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81" h="150">
                  <a:moveTo>
                    <a:pt x="42" y="120"/>
                  </a:moveTo>
                  <a:lnTo>
                    <a:pt x="90" y="43"/>
                  </a:lnTo>
                  <a:lnTo>
                    <a:pt x="138" y="120"/>
                  </a:lnTo>
                  <a:lnTo>
                    <a:pt x="42" y="120"/>
                  </a:lnTo>
                  <a:close/>
                  <a:moveTo>
                    <a:pt x="103" y="8"/>
                  </a:moveTo>
                  <a:lnTo>
                    <a:pt x="101" y="4"/>
                  </a:lnTo>
                  <a:lnTo>
                    <a:pt x="98" y="2"/>
                  </a:lnTo>
                  <a:lnTo>
                    <a:pt x="94" y="1"/>
                  </a:lnTo>
                  <a:lnTo>
                    <a:pt x="90" y="0"/>
                  </a:lnTo>
                  <a:lnTo>
                    <a:pt x="87" y="1"/>
                  </a:lnTo>
                  <a:lnTo>
                    <a:pt x="84" y="2"/>
                  </a:lnTo>
                  <a:lnTo>
                    <a:pt x="80" y="4"/>
                  </a:lnTo>
                  <a:lnTo>
                    <a:pt x="77" y="8"/>
                  </a:lnTo>
                  <a:lnTo>
                    <a:pt x="2" y="128"/>
                  </a:lnTo>
                  <a:lnTo>
                    <a:pt x="1" y="131"/>
                  </a:lnTo>
                  <a:lnTo>
                    <a:pt x="0" y="135"/>
                  </a:lnTo>
                  <a:lnTo>
                    <a:pt x="1" y="140"/>
                  </a:lnTo>
                  <a:lnTo>
                    <a:pt x="2" y="143"/>
                  </a:lnTo>
                  <a:lnTo>
                    <a:pt x="4" y="146"/>
                  </a:lnTo>
                  <a:lnTo>
                    <a:pt x="8" y="148"/>
                  </a:lnTo>
                  <a:lnTo>
                    <a:pt x="11" y="150"/>
                  </a:lnTo>
                  <a:lnTo>
                    <a:pt x="15" y="150"/>
                  </a:lnTo>
                  <a:lnTo>
                    <a:pt x="166" y="150"/>
                  </a:lnTo>
                  <a:lnTo>
                    <a:pt x="166" y="150"/>
                  </a:lnTo>
                  <a:lnTo>
                    <a:pt x="166" y="150"/>
                  </a:lnTo>
                  <a:lnTo>
                    <a:pt x="170" y="150"/>
                  </a:lnTo>
                  <a:lnTo>
                    <a:pt x="172" y="149"/>
                  </a:lnTo>
                  <a:lnTo>
                    <a:pt x="175" y="148"/>
                  </a:lnTo>
                  <a:lnTo>
                    <a:pt x="177" y="146"/>
                  </a:lnTo>
                  <a:lnTo>
                    <a:pt x="178" y="144"/>
                  </a:lnTo>
                  <a:lnTo>
                    <a:pt x="180" y="142"/>
                  </a:lnTo>
                  <a:lnTo>
                    <a:pt x="181" y="139"/>
                  </a:lnTo>
                  <a:lnTo>
                    <a:pt x="181" y="135"/>
                  </a:lnTo>
                  <a:lnTo>
                    <a:pt x="180" y="130"/>
                  </a:lnTo>
                  <a:lnTo>
                    <a:pt x="177" y="126"/>
                  </a:lnTo>
                  <a:lnTo>
                    <a:pt x="103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</p:grp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80AF9ECC-5F9B-4F26-A16A-C4E0FA494163}"/>
              </a:ext>
            </a:extLst>
          </p:cNvPr>
          <p:cNvCxnSpPr>
            <a:cxnSpLocks/>
          </p:cNvCxnSpPr>
          <p:nvPr/>
        </p:nvCxnSpPr>
        <p:spPr>
          <a:xfrm flipH="1">
            <a:off x="2976667" y="1657350"/>
            <a:ext cx="502744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Rectangle 41">
            <a:extLst>
              <a:ext uri="{FF2B5EF4-FFF2-40B4-BE49-F238E27FC236}">
                <a16:creationId xmlns:a16="http://schemas.microsoft.com/office/drawing/2014/main" id="{A9146A47-F48B-457D-926B-9493B2B6C7A8}"/>
              </a:ext>
            </a:extLst>
          </p:cNvPr>
          <p:cNvSpPr/>
          <p:nvPr/>
        </p:nvSpPr>
        <p:spPr>
          <a:xfrm rot="5400000">
            <a:off x="1367084" y="-1742475"/>
            <a:ext cx="537795" cy="4367532"/>
          </a:xfrm>
          <a:prstGeom prst="rect">
            <a:avLst/>
          </a:prstGeom>
          <a:solidFill>
            <a:srgbClr val="F7D6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ar-AE" dirty="0">
                <a:solidFill>
                  <a:schemeClr val="bg1"/>
                </a:solidFill>
              </a:rPr>
              <a:t>الصفحة الرئيسية </a:t>
            </a:r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5AE7C3CC-D07D-4355-843D-54D1184928B5}"/>
              </a:ext>
            </a:extLst>
          </p:cNvPr>
          <p:cNvCxnSpPr>
            <a:cxnSpLocks/>
          </p:cNvCxnSpPr>
          <p:nvPr/>
        </p:nvCxnSpPr>
        <p:spPr>
          <a:xfrm>
            <a:off x="5396883" y="974361"/>
            <a:ext cx="725029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3B6F1983-81A5-4BEB-A437-D95367C5EFD1}"/>
              </a:ext>
            </a:extLst>
          </p:cNvPr>
          <p:cNvSpPr txBox="1"/>
          <p:nvPr/>
        </p:nvSpPr>
        <p:spPr>
          <a:xfrm>
            <a:off x="675367" y="2142862"/>
            <a:ext cx="2116833" cy="969496"/>
          </a:xfrm>
          <a:prstGeom prst="rect">
            <a:avLst/>
          </a:prstGeom>
          <a:noFill/>
          <a:ln w="6350">
            <a:noFill/>
            <a:prstDash val="dash"/>
          </a:ln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ar-AE" sz="1050" b="1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الموقع الحالي </a:t>
            </a:r>
            <a:endParaRPr lang="en-US" sz="1050" b="1" dirty="0">
              <a:solidFill>
                <a:prstClr val="black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r"/>
            <a:r>
              <a:rPr lang="ar-AE" sz="1050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خرائط جوجل تظهر الموقع الحالي للحريف إذا أراد الحريف تحديث الموقع الحالي أو الحصول على الموقع الحالي فهو يحتاج الضغط على رمز هذا الموقع الحالي</a:t>
            </a:r>
            <a:endParaRPr lang="en-US" sz="1050" dirty="0">
              <a:solidFill>
                <a:prstClr val="black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84275F2-24A2-48F7-9436-436EB6028FD1}"/>
              </a:ext>
            </a:extLst>
          </p:cNvPr>
          <p:cNvSpPr txBox="1"/>
          <p:nvPr/>
        </p:nvSpPr>
        <p:spPr>
          <a:xfrm>
            <a:off x="6362922" y="2977406"/>
            <a:ext cx="2116833" cy="484748"/>
          </a:xfrm>
          <a:prstGeom prst="rect">
            <a:avLst/>
          </a:prstGeom>
          <a:noFill/>
          <a:ln w="6350">
            <a:noFill/>
            <a:prstDash val="dash"/>
          </a:ln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ar-AE" sz="1050" b="1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اختر إحدى الخدمات </a:t>
            </a:r>
            <a:endParaRPr lang="en-US" sz="1050" b="1" dirty="0">
              <a:solidFill>
                <a:prstClr val="black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r"/>
            <a:r>
              <a:rPr lang="ar-TN" sz="1050" b="1" dirty="0"/>
              <a:t> </a:t>
            </a:r>
            <a:r>
              <a:rPr lang="ar-TN" sz="1050" dirty="0"/>
              <a:t>يمكن للحريف اختيار خدمة ضمن القائمة حسب ما المتوفر </a:t>
            </a:r>
            <a:endParaRPr lang="en-US" sz="1050" dirty="0">
              <a:solidFill>
                <a:prstClr val="black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6D32C4EF-A1FE-4649-A8A3-BFDF92F5DF8A}"/>
              </a:ext>
            </a:extLst>
          </p:cNvPr>
          <p:cNvCxnSpPr>
            <a:cxnSpLocks/>
          </p:cNvCxnSpPr>
          <p:nvPr/>
        </p:nvCxnSpPr>
        <p:spPr>
          <a:xfrm>
            <a:off x="5469195" y="3257550"/>
            <a:ext cx="696402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0E641FC2-9219-4FFC-A5AF-3998BA3D77FF}"/>
              </a:ext>
            </a:extLst>
          </p:cNvPr>
          <p:cNvCxnSpPr>
            <a:cxnSpLocks/>
          </p:cNvCxnSpPr>
          <p:nvPr/>
        </p:nvCxnSpPr>
        <p:spPr>
          <a:xfrm flipH="1">
            <a:off x="2952757" y="2495550"/>
            <a:ext cx="502744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84F3A273-CBE4-42D7-87FD-9FA6B382ED3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6254" y="172393"/>
            <a:ext cx="2375044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309813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/>
              <a:t>SlideSalad is #1 online marketplace of premium presentations templates for all needs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SlideSalad- </a:t>
            </a:r>
            <a:r>
              <a:rPr lang="de-DE" noProof="1"/>
              <a:t>COPYRIGHT NOTICE</a:t>
            </a:r>
            <a:endParaRPr lang="en-US" dirty="0"/>
          </a:p>
        </p:txBody>
      </p:sp>
      <p:sp>
        <p:nvSpPr>
          <p:cNvPr id="22" name="Rechteck 9"/>
          <p:cNvSpPr/>
          <p:nvPr/>
        </p:nvSpPr>
        <p:spPr>
          <a:xfrm>
            <a:off x="4801949" y="1263498"/>
            <a:ext cx="3947413" cy="15399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ct val="20000"/>
              </a:spcAft>
            </a:pPr>
            <a:r>
              <a:rPr lang="en-US" sz="1600" b="1" noProof="1">
                <a:solidFill>
                  <a:schemeClr val="bg1"/>
                </a:solidFill>
                <a:latin typeface="+mj-lt"/>
              </a:rPr>
              <a:t>Things you can’t do with the template</a:t>
            </a:r>
          </a:p>
          <a:p>
            <a:pPr>
              <a:spcAft>
                <a:spcPct val="20000"/>
              </a:spcAft>
            </a:pPr>
            <a:r>
              <a:rPr lang="en-US" sz="1100" noProof="1">
                <a:solidFill>
                  <a:schemeClr val="bg1"/>
                </a:solidFill>
                <a:latin typeface="+mj-lt"/>
              </a:rPr>
              <a:t>Resell or distribute the templates or backgrounds.</a:t>
            </a:r>
          </a:p>
          <a:p>
            <a:pPr marL="133350" indent="-133350">
              <a:spcAft>
                <a:spcPts val="375"/>
              </a:spcAft>
              <a:buFontTx/>
              <a:buChar char="•"/>
            </a:pPr>
            <a:r>
              <a:rPr lang="en-US" sz="1100" noProof="1">
                <a:solidFill>
                  <a:schemeClr val="bg1"/>
                </a:solidFill>
                <a:latin typeface="+mj-lt"/>
              </a:rPr>
              <a:t>Make these templates available on a website or social network for download.</a:t>
            </a:r>
          </a:p>
          <a:p>
            <a:pPr marL="133350" indent="-133350">
              <a:spcAft>
                <a:spcPts val="375"/>
              </a:spcAft>
              <a:buFontTx/>
              <a:buChar char="•"/>
            </a:pPr>
            <a:r>
              <a:rPr lang="en-US" sz="1100" noProof="1">
                <a:solidFill>
                  <a:schemeClr val="bg1"/>
                </a:solidFill>
                <a:latin typeface="+mj-lt"/>
              </a:rPr>
              <a:t>Edit or modify the downloaded templates and claim / </a:t>
            </a:r>
            <a:br>
              <a:rPr lang="en-US" sz="1100" noProof="1">
                <a:solidFill>
                  <a:schemeClr val="bg1"/>
                </a:solidFill>
                <a:latin typeface="+mj-lt"/>
              </a:rPr>
            </a:br>
            <a:r>
              <a:rPr lang="en-US" sz="1100" noProof="1">
                <a:solidFill>
                  <a:schemeClr val="bg1"/>
                </a:solidFill>
                <a:latin typeface="+mj-lt"/>
              </a:rPr>
              <a:t>pass off as your own work.</a:t>
            </a:r>
          </a:p>
          <a:p>
            <a:pPr marL="133350" indent="-133350">
              <a:buFontTx/>
              <a:buChar char="•"/>
            </a:pPr>
            <a:endParaRPr lang="en-US" sz="1100" noProof="1">
              <a:solidFill>
                <a:schemeClr val="bg1"/>
              </a:solidFill>
              <a:latin typeface="+mj-lt"/>
            </a:endParaRPr>
          </a:p>
        </p:txBody>
      </p:sp>
      <p:sp>
        <p:nvSpPr>
          <p:cNvPr id="25" name="Rechteck 10"/>
          <p:cNvSpPr/>
          <p:nvPr/>
        </p:nvSpPr>
        <p:spPr>
          <a:xfrm>
            <a:off x="381000" y="4242591"/>
            <a:ext cx="832590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noProof="1">
                <a:solidFill>
                  <a:schemeClr val="bg1"/>
                </a:solidFill>
                <a:latin typeface="+mj-lt"/>
              </a:rPr>
              <a:t>More PowerPoint, Google Slides and Keynote templates are available at </a:t>
            </a:r>
            <a:r>
              <a:rPr lang="en-US" sz="1400" b="1" u="sng" noProof="1">
                <a:solidFill>
                  <a:schemeClr val="bg1"/>
                </a:solidFill>
                <a:latin typeface="+mj-lt"/>
              </a:rPr>
              <a:t>www.SlideSalad.com</a:t>
            </a:r>
          </a:p>
        </p:txBody>
      </p:sp>
      <p:sp>
        <p:nvSpPr>
          <p:cNvPr id="7" name="Text Placeholder 15">
            <a:extLst>
              <a:ext uri="{FF2B5EF4-FFF2-40B4-BE49-F238E27FC236}">
                <a16:creationId xmlns:a16="http://schemas.microsoft.com/office/drawing/2014/main" id="{921DD78B-26FA-4776-B720-8812C90A1575}"/>
              </a:ext>
            </a:extLst>
          </p:cNvPr>
          <p:cNvSpPr txBox="1">
            <a:spLocks/>
          </p:cNvSpPr>
          <p:nvPr/>
        </p:nvSpPr>
        <p:spPr>
          <a:xfrm>
            <a:off x="1844858" y="480528"/>
            <a:ext cx="6096000" cy="401648"/>
          </a:xfr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en-US" sz="2000" b="1" dirty="0">
              <a:solidFill>
                <a:srgbClr val="FFC000"/>
              </a:solidFill>
              <a:latin typeface="+mj-lt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0463B664-3958-4F2D-B3E9-86A27A1FC0FB}"/>
              </a:ext>
            </a:extLst>
          </p:cNvPr>
          <p:cNvGrpSpPr/>
          <p:nvPr/>
        </p:nvGrpSpPr>
        <p:grpSpPr>
          <a:xfrm>
            <a:off x="2753265" y="3057268"/>
            <a:ext cx="160255" cy="43504"/>
            <a:chOff x="2632075" y="3195638"/>
            <a:chExt cx="225425" cy="66675"/>
          </a:xfrm>
          <a:solidFill>
            <a:schemeClr val="bg1"/>
          </a:solidFill>
        </p:grpSpPr>
        <p:sp>
          <p:nvSpPr>
            <p:cNvPr id="21" name="Freeform 324">
              <a:extLst>
                <a:ext uri="{FF2B5EF4-FFF2-40B4-BE49-F238E27FC236}">
                  <a16:creationId xmlns:a16="http://schemas.microsoft.com/office/drawing/2014/main" id="{498F5E98-7CE6-435D-AE46-FF6D0DCDDEDC}"/>
                </a:ext>
              </a:extLst>
            </p:cNvPr>
            <p:cNvSpPr>
              <a:spLocks/>
            </p:cNvSpPr>
            <p:nvPr/>
          </p:nvSpPr>
          <p:spPr bwMode="auto">
            <a:xfrm>
              <a:off x="2632075" y="3200400"/>
              <a:ext cx="57150" cy="57150"/>
            </a:xfrm>
            <a:custGeom>
              <a:avLst/>
              <a:gdLst>
                <a:gd name="T0" fmla="*/ 105 w 181"/>
                <a:gd name="T1" fmla="*/ 75 h 180"/>
                <a:gd name="T2" fmla="*/ 105 w 181"/>
                <a:gd name="T3" fmla="*/ 12 h 180"/>
                <a:gd name="T4" fmla="*/ 102 w 181"/>
                <a:gd name="T5" fmla="*/ 7 h 180"/>
                <a:gd name="T6" fmla="*/ 98 w 181"/>
                <a:gd name="T7" fmla="*/ 2 h 180"/>
                <a:gd name="T8" fmla="*/ 93 w 181"/>
                <a:gd name="T9" fmla="*/ 0 h 180"/>
                <a:gd name="T10" fmla="*/ 86 w 181"/>
                <a:gd name="T11" fmla="*/ 0 h 180"/>
                <a:gd name="T12" fmla="*/ 81 w 181"/>
                <a:gd name="T13" fmla="*/ 2 h 180"/>
                <a:gd name="T14" fmla="*/ 78 w 181"/>
                <a:gd name="T15" fmla="*/ 7 h 180"/>
                <a:gd name="T16" fmla="*/ 76 w 181"/>
                <a:gd name="T17" fmla="*/ 12 h 180"/>
                <a:gd name="T18" fmla="*/ 75 w 181"/>
                <a:gd name="T19" fmla="*/ 75 h 180"/>
                <a:gd name="T20" fmla="*/ 11 w 181"/>
                <a:gd name="T21" fmla="*/ 75 h 180"/>
                <a:gd name="T22" fmla="*/ 6 w 181"/>
                <a:gd name="T23" fmla="*/ 77 h 180"/>
                <a:gd name="T24" fmla="*/ 2 w 181"/>
                <a:gd name="T25" fmla="*/ 82 h 180"/>
                <a:gd name="T26" fmla="*/ 0 w 181"/>
                <a:gd name="T27" fmla="*/ 87 h 180"/>
                <a:gd name="T28" fmla="*/ 0 w 181"/>
                <a:gd name="T29" fmla="*/ 93 h 180"/>
                <a:gd name="T30" fmla="*/ 2 w 181"/>
                <a:gd name="T31" fmla="*/ 99 h 180"/>
                <a:gd name="T32" fmla="*/ 6 w 181"/>
                <a:gd name="T33" fmla="*/ 102 h 180"/>
                <a:gd name="T34" fmla="*/ 11 w 181"/>
                <a:gd name="T35" fmla="*/ 105 h 180"/>
                <a:gd name="T36" fmla="*/ 75 w 181"/>
                <a:gd name="T37" fmla="*/ 105 h 180"/>
                <a:gd name="T38" fmla="*/ 76 w 181"/>
                <a:gd name="T39" fmla="*/ 169 h 180"/>
                <a:gd name="T40" fmla="*/ 78 w 181"/>
                <a:gd name="T41" fmla="*/ 174 h 180"/>
                <a:gd name="T42" fmla="*/ 81 w 181"/>
                <a:gd name="T43" fmla="*/ 178 h 180"/>
                <a:gd name="T44" fmla="*/ 86 w 181"/>
                <a:gd name="T45" fmla="*/ 180 h 180"/>
                <a:gd name="T46" fmla="*/ 93 w 181"/>
                <a:gd name="T47" fmla="*/ 180 h 180"/>
                <a:gd name="T48" fmla="*/ 98 w 181"/>
                <a:gd name="T49" fmla="*/ 178 h 180"/>
                <a:gd name="T50" fmla="*/ 102 w 181"/>
                <a:gd name="T51" fmla="*/ 174 h 180"/>
                <a:gd name="T52" fmla="*/ 105 w 181"/>
                <a:gd name="T53" fmla="*/ 169 h 180"/>
                <a:gd name="T54" fmla="*/ 105 w 181"/>
                <a:gd name="T55" fmla="*/ 105 h 180"/>
                <a:gd name="T56" fmla="*/ 168 w 181"/>
                <a:gd name="T57" fmla="*/ 105 h 180"/>
                <a:gd name="T58" fmla="*/ 173 w 181"/>
                <a:gd name="T59" fmla="*/ 102 h 180"/>
                <a:gd name="T60" fmla="*/ 178 w 181"/>
                <a:gd name="T61" fmla="*/ 99 h 180"/>
                <a:gd name="T62" fmla="*/ 180 w 181"/>
                <a:gd name="T63" fmla="*/ 93 h 180"/>
                <a:gd name="T64" fmla="*/ 180 w 181"/>
                <a:gd name="T65" fmla="*/ 87 h 180"/>
                <a:gd name="T66" fmla="*/ 178 w 181"/>
                <a:gd name="T67" fmla="*/ 82 h 180"/>
                <a:gd name="T68" fmla="*/ 173 w 181"/>
                <a:gd name="T69" fmla="*/ 77 h 180"/>
                <a:gd name="T70" fmla="*/ 168 w 181"/>
                <a:gd name="T71" fmla="*/ 75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81" h="180">
                  <a:moveTo>
                    <a:pt x="165" y="75"/>
                  </a:moveTo>
                  <a:lnTo>
                    <a:pt x="105" y="75"/>
                  </a:lnTo>
                  <a:lnTo>
                    <a:pt x="105" y="15"/>
                  </a:lnTo>
                  <a:lnTo>
                    <a:pt x="105" y="12"/>
                  </a:lnTo>
                  <a:lnTo>
                    <a:pt x="104" y="9"/>
                  </a:lnTo>
                  <a:lnTo>
                    <a:pt x="102" y="7"/>
                  </a:lnTo>
                  <a:lnTo>
                    <a:pt x="100" y="4"/>
                  </a:lnTo>
                  <a:lnTo>
                    <a:pt x="98" y="2"/>
                  </a:lnTo>
                  <a:lnTo>
                    <a:pt x="96" y="1"/>
                  </a:lnTo>
                  <a:lnTo>
                    <a:pt x="93" y="0"/>
                  </a:lnTo>
                  <a:lnTo>
                    <a:pt x="90" y="0"/>
                  </a:lnTo>
                  <a:lnTo>
                    <a:pt x="86" y="0"/>
                  </a:lnTo>
                  <a:lnTo>
                    <a:pt x="84" y="1"/>
                  </a:lnTo>
                  <a:lnTo>
                    <a:pt x="81" y="2"/>
                  </a:lnTo>
                  <a:lnTo>
                    <a:pt x="79" y="4"/>
                  </a:lnTo>
                  <a:lnTo>
                    <a:pt x="78" y="7"/>
                  </a:lnTo>
                  <a:lnTo>
                    <a:pt x="76" y="9"/>
                  </a:lnTo>
                  <a:lnTo>
                    <a:pt x="76" y="12"/>
                  </a:lnTo>
                  <a:lnTo>
                    <a:pt x="75" y="15"/>
                  </a:lnTo>
                  <a:lnTo>
                    <a:pt x="75" y="75"/>
                  </a:lnTo>
                  <a:lnTo>
                    <a:pt x="15" y="75"/>
                  </a:lnTo>
                  <a:lnTo>
                    <a:pt x="11" y="75"/>
                  </a:lnTo>
                  <a:lnTo>
                    <a:pt x="9" y="76"/>
                  </a:lnTo>
                  <a:lnTo>
                    <a:pt x="6" y="77"/>
                  </a:lnTo>
                  <a:lnTo>
                    <a:pt x="4" y="80"/>
                  </a:lnTo>
                  <a:lnTo>
                    <a:pt x="2" y="82"/>
                  </a:lnTo>
                  <a:lnTo>
                    <a:pt x="1" y="84"/>
                  </a:lnTo>
                  <a:lnTo>
                    <a:pt x="0" y="87"/>
                  </a:lnTo>
                  <a:lnTo>
                    <a:pt x="0" y="90"/>
                  </a:lnTo>
                  <a:lnTo>
                    <a:pt x="0" y="93"/>
                  </a:lnTo>
                  <a:lnTo>
                    <a:pt x="1" y="96"/>
                  </a:lnTo>
                  <a:lnTo>
                    <a:pt x="2" y="99"/>
                  </a:lnTo>
                  <a:lnTo>
                    <a:pt x="4" y="101"/>
                  </a:lnTo>
                  <a:lnTo>
                    <a:pt x="6" y="102"/>
                  </a:lnTo>
                  <a:lnTo>
                    <a:pt x="9" y="104"/>
                  </a:lnTo>
                  <a:lnTo>
                    <a:pt x="11" y="105"/>
                  </a:lnTo>
                  <a:lnTo>
                    <a:pt x="15" y="105"/>
                  </a:lnTo>
                  <a:lnTo>
                    <a:pt x="75" y="105"/>
                  </a:lnTo>
                  <a:lnTo>
                    <a:pt x="75" y="165"/>
                  </a:lnTo>
                  <a:lnTo>
                    <a:pt x="76" y="169"/>
                  </a:lnTo>
                  <a:lnTo>
                    <a:pt x="76" y="171"/>
                  </a:lnTo>
                  <a:lnTo>
                    <a:pt x="78" y="174"/>
                  </a:lnTo>
                  <a:lnTo>
                    <a:pt x="79" y="176"/>
                  </a:lnTo>
                  <a:lnTo>
                    <a:pt x="81" y="178"/>
                  </a:lnTo>
                  <a:lnTo>
                    <a:pt x="84" y="179"/>
                  </a:lnTo>
                  <a:lnTo>
                    <a:pt x="86" y="180"/>
                  </a:lnTo>
                  <a:lnTo>
                    <a:pt x="90" y="180"/>
                  </a:lnTo>
                  <a:lnTo>
                    <a:pt x="93" y="180"/>
                  </a:lnTo>
                  <a:lnTo>
                    <a:pt x="96" y="179"/>
                  </a:lnTo>
                  <a:lnTo>
                    <a:pt x="98" y="178"/>
                  </a:lnTo>
                  <a:lnTo>
                    <a:pt x="100" y="176"/>
                  </a:lnTo>
                  <a:lnTo>
                    <a:pt x="102" y="174"/>
                  </a:lnTo>
                  <a:lnTo>
                    <a:pt x="104" y="171"/>
                  </a:lnTo>
                  <a:lnTo>
                    <a:pt x="105" y="169"/>
                  </a:lnTo>
                  <a:lnTo>
                    <a:pt x="105" y="165"/>
                  </a:lnTo>
                  <a:lnTo>
                    <a:pt x="105" y="105"/>
                  </a:lnTo>
                  <a:lnTo>
                    <a:pt x="165" y="105"/>
                  </a:lnTo>
                  <a:lnTo>
                    <a:pt x="168" y="105"/>
                  </a:lnTo>
                  <a:lnTo>
                    <a:pt x="171" y="104"/>
                  </a:lnTo>
                  <a:lnTo>
                    <a:pt x="173" y="102"/>
                  </a:lnTo>
                  <a:lnTo>
                    <a:pt x="175" y="101"/>
                  </a:lnTo>
                  <a:lnTo>
                    <a:pt x="178" y="99"/>
                  </a:lnTo>
                  <a:lnTo>
                    <a:pt x="179" y="96"/>
                  </a:lnTo>
                  <a:lnTo>
                    <a:pt x="180" y="93"/>
                  </a:lnTo>
                  <a:lnTo>
                    <a:pt x="181" y="90"/>
                  </a:lnTo>
                  <a:lnTo>
                    <a:pt x="180" y="87"/>
                  </a:lnTo>
                  <a:lnTo>
                    <a:pt x="179" y="84"/>
                  </a:lnTo>
                  <a:lnTo>
                    <a:pt x="178" y="82"/>
                  </a:lnTo>
                  <a:lnTo>
                    <a:pt x="175" y="80"/>
                  </a:lnTo>
                  <a:lnTo>
                    <a:pt x="173" y="77"/>
                  </a:lnTo>
                  <a:lnTo>
                    <a:pt x="171" y="76"/>
                  </a:lnTo>
                  <a:lnTo>
                    <a:pt x="168" y="75"/>
                  </a:lnTo>
                  <a:lnTo>
                    <a:pt x="165" y="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3" name="Freeform 325">
              <a:extLst>
                <a:ext uri="{FF2B5EF4-FFF2-40B4-BE49-F238E27FC236}">
                  <a16:creationId xmlns:a16="http://schemas.microsoft.com/office/drawing/2014/main" id="{96085507-98B8-4C08-8A90-58FB8D2AEAE4}"/>
                </a:ext>
              </a:extLst>
            </p:cNvPr>
            <p:cNvSpPr>
              <a:spLocks/>
            </p:cNvSpPr>
            <p:nvPr/>
          </p:nvSpPr>
          <p:spPr bwMode="auto">
            <a:xfrm>
              <a:off x="2703513" y="3252788"/>
              <a:ext cx="28575" cy="9525"/>
            </a:xfrm>
            <a:custGeom>
              <a:avLst/>
              <a:gdLst>
                <a:gd name="T0" fmla="*/ 75 w 90"/>
                <a:gd name="T1" fmla="*/ 0 h 30"/>
                <a:gd name="T2" fmla="*/ 15 w 90"/>
                <a:gd name="T3" fmla="*/ 0 h 30"/>
                <a:gd name="T4" fmla="*/ 12 w 90"/>
                <a:gd name="T5" fmla="*/ 0 h 30"/>
                <a:gd name="T6" fmla="*/ 8 w 90"/>
                <a:gd name="T7" fmla="*/ 1 h 30"/>
                <a:gd name="T8" fmla="*/ 6 w 90"/>
                <a:gd name="T9" fmla="*/ 2 h 30"/>
                <a:gd name="T10" fmla="*/ 4 w 90"/>
                <a:gd name="T11" fmla="*/ 5 h 30"/>
                <a:gd name="T12" fmla="*/ 2 w 90"/>
                <a:gd name="T13" fmla="*/ 7 h 30"/>
                <a:gd name="T14" fmla="*/ 1 w 90"/>
                <a:gd name="T15" fmla="*/ 10 h 30"/>
                <a:gd name="T16" fmla="*/ 0 w 90"/>
                <a:gd name="T17" fmla="*/ 12 h 30"/>
                <a:gd name="T18" fmla="*/ 0 w 90"/>
                <a:gd name="T19" fmla="*/ 15 h 30"/>
                <a:gd name="T20" fmla="*/ 0 w 90"/>
                <a:gd name="T21" fmla="*/ 19 h 30"/>
                <a:gd name="T22" fmla="*/ 1 w 90"/>
                <a:gd name="T23" fmla="*/ 22 h 30"/>
                <a:gd name="T24" fmla="*/ 2 w 90"/>
                <a:gd name="T25" fmla="*/ 24 h 30"/>
                <a:gd name="T26" fmla="*/ 4 w 90"/>
                <a:gd name="T27" fmla="*/ 26 h 30"/>
                <a:gd name="T28" fmla="*/ 6 w 90"/>
                <a:gd name="T29" fmla="*/ 28 h 30"/>
                <a:gd name="T30" fmla="*/ 8 w 90"/>
                <a:gd name="T31" fmla="*/ 29 h 30"/>
                <a:gd name="T32" fmla="*/ 12 w 90"/>
                <a:gd name="T33" fmla="*/ 30 h 30"/>
                <a:gd name="T34" fmla="*/ 15 w 90"/>
                <a:gd name="T35" fmla="*/ 30 h 30"/>
                <a:gd name="T36" fmla="*/ 75 w 90"/>
                <a:gd name="T37" fmla="*/ 30 h 30"/>
                <a:gd name="T38" fmla="*/ 78 w 90"/>
                <a:gd name="T39" fmla="*/ 30 h 30"/>
                <a:gd name="T40" fmla="*/ 80 w 90"/>
                <a:gd name="T41" fmla="*/ 29 h 30"/>
                <a:gd name="T42" fmla="*/ 83 w 90"/>
                <a:gd name="T43" fmla="*/ 28 h 30"/>
                <a:gd name="T44" fmla="*/ 86 w 90"/>
                <a:gd name="T45" fmla="*/ 26 h 30"/>
                <a:gd name="T46" fmla="*/ 87 w 90"/>
                <a:gd name="T47" fmla="*/ 24 h 30"/>
                <a:gd name="T48" fmla="*/ 89 w 90"/>
                <a:gd name="T49" fmla="*/ 22 h 30"/>
                <a:gd name="T50" fmla="*/ 90 w 90"/>
                <a:gd name="T51" fmla="*/ 19 h 30"/>
                <a:gd name="T52" fmla="*/ 90 w 90"/>
                <a:gd name="T53" fmla="*/ 15 h 30"/>
                <a:gd name="T54" fmla="*/ 90 w 90"/>
                <a:gd name="T55" fmla="*/ 12 h 30"/>
                <a:gd name="T56" fmla="*/ 89 w 90"/>
                <a:gd name="T57" fmla="*/ 10 h 30"/>
                <a:gd name="T58" fmla="*/ 87 w 90"/>
                <a:gd name="T59" fmla="*/ 7 h 30"/>
                <a:gd name="T60" fmla="*/ 86 w 90"/>
                <a:gd name="T61" fmla="*/ 5 h 30"/>
                <a:gd name="T62" fmla="*/ 83 w 90"/>
                <a:gd name="T63" fmla="*/ 2 h 30"/>
                <a:gd name="T64" fmla="*/ 80 w 90"/>
                <a:gd name="T65" fmla="*/ 1 h 30"/>
                <a:gd name="T66" fmla="*/ 78 w 90"/>
                <a:gd name="T67" fmla="*/ 0 h 30"/>
                <a:gd name="T68" fmla="*/ 75 w 90"/>
                <a:gd name="T69" fmla="*/ 0 h 30"/>
                <a:gd name="T70" fmla="*/ 75 w 90"/>
                <a:gd name="T71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90" h="30">
                  <a:moveTo>
                    <a:pt x="75" y="0"/>
                  </a:moveTo>
                  <a:lnTo>
                    <a:pt x="15" y="0"/>
                  </a:lnTo>
                  <a:lnTo>
                    <a:pt x="12" y="0"/>
                  </a:lnTo>
                  <a:lnTo>
                    <a:pt x="8" y="1"/>
                  </a:lnTo>
                  <a:lnTo>
                    <a:pt x="6" y="2"/>
                  </a:lnTo>
                  <a:lnTo>
                    <a:pt x="4" y="5"/>
                  </a:lnTo>
                  <a:lnTo>
                    <a:pt x="2" y="7"/>
                  </a:lnTo>
                  <a:lnTo>
                    <a:pt x="1" y="10"/>
                  </a:lnTo>
                  <a:lnTo>
                    <a:pt x="0" y="12"/>
                  </a:lnTo>
                  <a:lnTo>
                    <a:pt x="0" y="15"/>
                  </a:lnTo>
                  <a:lnTo>
                    <a:pt x="0" y="19"/>
                  </a:lnTo>
                  <a:lnTo>
                    <a:pt x="1" y="22"/>
                  </a:lnTo>
                  <a:lnTo>
                    <a:pt x="2" y="24"/>
                  </a:lnTo>
                  <a:lnTo>
                    <a:pt x="4" y="26"/>
                  </a:lnTo>
                  <a:lnTo>
                    <a:pt x="6" y="28"/>
                  </a:lnTo>
                  <a:lnTo>
                    <a:pt x="8" y="29"/>
                  </a:lnTo>
                  <a:lnTo>
                    <a:pt x="12" y="30"/>
                  </a:lnTo>
                  <a:lnTo>
                    <a:pt x="15" y="30"/>
                  </a:lnTo>
                  <a:lnTo>
                    <a:pt x="75" y="30"/>
                  </a:lnTo>
                  <a:lnTo>
                    <a:pt x="78" y="30"/>
                  </a:lnTo>
                  <a:lnTo>
                    <a:pt x="80" y="29"/>
                  </a:lnTo>
                  <a:lnTo>
                    <a:pt x="83" y="28"/>
                  </a:lnTo>
                  <a:lnTo>
                    <a:pt x="86" y="26"/>
                  </a:lnTo>
                  <a:lnTo>
                    <a:pt x="87" y="24"/>
                  </a:lnTo>
                  <a:lnTo>
                    <a:pt x="89" y="22"/>
                  </a:lnTo>
                  <a:lnTo>
                    <a:pt x="90" y="19"/>
                  </a:lnTo>
                  <a:lnTo>
                    <a:pt x="90" y="15"/>
                  </a:lnTo>
                  <a:lnTo>
                    <a:pt x="90" y="12"/>
                  </a:lnTo>
                  <a:lnTo>
                    <a:pt x="89" y="10"/>
                  </a:lnTo>
                  <a:lnTo>
                    <a:pt x="87" y="7"/>
                  </a:lnTo>
                  <a:lnTo>
                    <a:pt x="86" y="5"/>
                  </a:lnTo>
                  <a:lnTo>
                    <a:pt x="83" y="2"/>
                  </a:lnTo>
                  <a:lnTo>
                    <a:pt x="80" y="1"/>
                  </a:lnTo>
                  <a:lnTo>
                    <a:pt x="78" y="0"/>
                  </a:lnTo>
                  <a:lnTo>
                    <a:pt x="75" y="0"/>
                  </a:lnTo>
                  <a:lnTo>
                    <a:pt x="7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4" name="Freeform 326">
              <a:extLst>
                <a:ext uri="{FF2B5EF4-FFF2-40B4-BE49-F238E27FC236}">
                  <a16:creationId xmlns:a16="http://schemas.microsoft.com/office/drawing/2014/main" id="{6CB5DF83-D093-42D5-8CBB-A4DD8BB2F734}"/>
                </a:ext>
              </a:extLst>
            </p:cNvPr>
            <p:cNvSpPr>
              <a:spLocks/>
            </p:cNvSpPr>
            <p:nvPr/>
          </p:nvSpPr>
          <p:spPr bwMode="auto">
            <a:xfrm>
              <a:off x="2751138" y="3252788"/>
              <a:ext cx="28575" cy="9525"/>
            </a:xfrm>
            <a:custGeom>
              <a:avLst/>
              <a:gdLst>
                <a:gd name="T0" fmla="*/ 75 w 90"/>
                <a:gd name="T1" fmla="*/ 0 h 30"/>
                <a:gd name="T2" fmla="*/ 15 w 90"/>
                <a:gd name="T3" fmla="*/ 0 h 30"/>
                <a:gd name="T4" fmla="*/ 12 w 90"/>
                <a:gd name="T5" fmla="*/ 0 h 30"/>
                <a:gd name="T6" fmla="*/ 10 w 90"/>
                <a:gd name="T7" fmla="*/ 1 h 30"/>
                <a:gd name="T8" fmla="*/ 6 w 90"/>
                <a:gd name="T9" fmla="*/ 2 h 30"/>
                <a:gd name="T10" fmla="*/ 4 w 90"/>
                <a:gd name="T11" fmla="*/ 5 h 30"/>
                <a:gd name="T12" fmla="*/ 2 w 90"/>
                <a:gd name="T13" fmla="*/ 7 h 30"/>
                <a:gd name="T14" fmla="*/ 1 w 90"/>
                <a:gd name="T15" fmla="*/ 10 h 30"/>
                <a:gd name="T16" fmla="*/ 0 w 90"/>
                <a:gd name="T17" fmla="*/ 12 h 30"/>
                <a:gd name="T18" fmla="*/ 0 w 90"/>
                <a:gd name="T19" fmla="*/ 15 h 30"/>
                <a:gd name="T20" fmla="*/ 0 w 90"/>
                <a:gd name="T21" fmla="*/ 19 h 30"/>
                <a:gd name="T22" fmla="*/ 1 w 90"/>
                <a:gd name="T23" fmla="*/ 22 h 30"/>
                <a:gd name="T24" fmla="*/ 2 w 90"/>
                <a:gd name="T25" fmla="*/ 24 h 30"/>
                <a:gd name="T26" fmla="*/ 4 w 90"/>
                <a:gd name="T27" fmla="*/ 26 h 30"/>
                <a:gd name="T28" fmla="*/ 6 w 90"/>
                <a:gd name="T29" fmla="*/ 28 h 30"/>
                <a:gd name="T30" fmla="*/ 10 w 90"/>
                <a:gd name="T31" fmla="*/ 29 h 30"/>
                <a:gd name="T32" fmla="*/ 12 w 90"/>
                <a:gd name="T33" fmla="*/ 30 h 30"/>
                <a:gd name="T34" fmla="*/ 15 w 90"/>
                <a:gd name="T35" fmla="*/ 30 h 30"/>
                <a:gd name="T36" fmla="*/ 75 w 90"/>
                <a:gd name="T37" fmla="*/ 30 h 30"/>
                <a:gd name="T38" fmla="*/ 78 w 90"/>
                <a:gd name="T39" fmla="*/ 30 h 30"/>
                <a:gd name="T40" fmla="*/ 81 w 90"/>
                <a:gd name="T41" fmla="*/ 29 h 30"/>
                <a:gd name="T42" fmla="*/ 84 w 90"/>
                <a:gd name="T43" fmla="*/ 28 h 30"/>
                <a:gd name="T44" fmla="*/ 86 w 90"/>
                <a:gd name="T45" fmla="*/ 26 h 30"/>
                <a:gd name="T46" fmla="*/ 88 w 90"/>
                <a:gd name="T47" fmla="*/ 24 h 30"/>
                <a:gd name="T48" fmla="*/ 89 w 90"/>
                <a:gd name="T49" fmla="*/ 22 h 30"/>
                <a:gd name="T50" fmla="*/ 90 w 90"/>
                <a:gd name="T51" fmla="*/ 19 h 30"/>
                <a:gd name="T52" fmla="*/ 90 w 90"/>
                <a:gd name="T53" fmla="*/ 15 h 30"/>
                <a:gd name="T54" fmla="*/ 90 w 90"/>
                <a:gd name="T55" fmla="*/ 12 h 30"/>
                <a:gd name="T56" fmla="*/ 89 w 90"/>
                <a:gd name="T57" fmla="*/ 10 h 30"/>
                <a:gd name="T58" fmla="*/ 88 w 90"/>
                <a:gd name="T59" fmla="*/ 7 h 30"/>
                <a:gd name="T60" fmla="*/ 86 w 90"/>
                <a:gd name="T61" fmla="*/ 5 h 30"/>
                <a:gd name="T62" fmla="*/ 84 w 90"/>
                <a:gd name="T63" fmla="*/ 2 h 30"/>
                <a:gd name="T64" fmla="*/ 81 w 90"/>
                <a:gd name="T65" fmla="*/ 1 h 30"/>
                <a:gd name="T66" fmla="*/ 78 w 90"/>
                <a:gd name="T67" fmla="*/ 0 h 30"/>
                <a:gd name="T68" fmla="*/ 75 w 90"/>
                <a:gd name="T69" fmla="*/ 0 h 30"/>
                <a:gd name="T70" fmla="*/ 75 w 90"/>
                <a:gd name="T71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90" h="30">
                  <a:moveTo>
                    <a:pt x="75" y="0"/>
                  </a:moveTo>
                  <a:lnTo>
                    <a:pt x="15" y="0"/>
                  </a:lnTo>
                  <a:lnTo>
                    <a:pt x="12" y="0"/>
                  </a:lnTo>
                  <a:lnTo>
                    <a:pt x="10" y="1"/>
                  </a:lnTo>
                  <a:lnTo>
                    <a:pt x="6" y="2"/>
                  </a:lnTo>
                  <a:lnTo>
                    <a:pt x="4" y="5"/>
                  </a:lnTo>
                  <a:lnTo>
                    <a:pt x="2" y="7"/>
                  </a:lnTo>
                  <a:lnTo>
                    <a:pt x="1" y="10"/>
                  </a:lnTo>
                  <a:lnTo>
                    <a:pt x="0" y="12"/>
                  </a:lnTo>
                  <a:lnTo>
                    <a:pt x="0" y="15"/>
                  </a:lnTo>
                  <a:lnTo>
                    <a:pt x="0" y="19"/>
                  </a:lnTo>
                  <a:lnTo>
                    <a:pt x="1" y="22"/>
                  </a:lnTo>
                  <a:lnTo>
                    <a:pt x="2" y="24"/>
                  </a:lnTo>
                  <a:lnTo>
                    <a:pt x="4" y="26"/>
                  </a:lnTo>
                  <a:lnTo>
                    <a:pt x="6" y="28"/>
                  </a:lnTo>
                  <a:lnTo>
                    <a:pt x="10" y="29"/>
                  </a:lnTo>
                  <a:lnTo>
                    <a:pt x="12" y="30"/>
                  </a:lnTo>
                  <a:lnTo>
                    <a:pt x="15" y="30"/>
                  </a:lnTo>
                  <a:lnTo>
                    <a:pt x="75" y="30"/>
                  </a:lnTo>
                  <a:lnTo>
                    <a:pt x="78" y="30"/>
                  </a:lnTo>
                  <a:lnTo>
                    <a:pt x="81" y="29"/>
                  </a:lnTo>
                  <a:lnTo>
                    <a:pt x="84" y="28"/>
                  </a:lnTo>
                  <a:lnTo>
                    <a:pt x="86" y="26"/>
                  </a:lnTo>
                  <a:lnTo>
                    <a:pt x="88" y="24"/>
                  </a:lnTo>
                  <a:lnTo>
                    <a:pt x="89" y="22"/>
                  </a:lnTo>
                  <a:lnTo>
                    <a:pt x="90" y="19"/>
                  </a:lnTo>
                  <a:lnTo>
                    <a:pt x="90" y="15"/>
                  </a:lnTo>
                  <a:lnTo>
                    <a:pt x="90" y="12"/>
                  </a:lnTo>
                  <a:lnTo>
                    <a:pt x="89" y="10"/>
                  </a:lnTo>
                  <a:lnTo>
                    <a:pt x="88" y="7"/>
                  </a:lnTo>
                  <a:lnTo>
                    <a:pt x="86" y="5"/>
                  </a:lnTo>
                  <a:lnTo>
                    <a:pt x="84" y="2"/>
                  </a:lnTo>
                  <a:lnTo>
                    <a:pt x="81" y="1"/>
                  </a:lnTo>
                  <a:lnTo>
                    <a:pt x="78" y="0"/>
                  </a:lnTo>
                  <a:lnTo>
                    <a:pt x="75" y="0"/>
                  </a:lnTo>
                  <a:lnTo>
                    <a:pt x="7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26" name="Freeform 327">
              <a:extLst>
                <a:ext uri="{FF2B5EF4-FFF2-40B4-BE49-F238E27FC236}">
                  <a16:creationId xmlns:a16="http://schemas.microsoft.com/office/drawing/2014/main" id="{D1FD7895-BE7E-4957-BE73-023CAADFC96B}"/>
                </a:ext>
              </a:extLst>
            </p:cNvPr>
            <p:cNvSpPr>
              <a:spLocks/>
            </p:cNvSpPr>
            <p:nvPr/>
          </p:nvSpPr>
          <p:spPr bwMode="auto">
            <a:xfrm>
              <a:off x="2789238" y="3219450"/>
              <a:ext cx="19050" cy="19050"/>
            </a:xfrm>
            <a:custGeom>
              <a:avLst/>
              <a:gdLst>
                <a:gd name="T0" fmla="*/ 30 w 60"/>
                <a:gd name="T1" fmla="*/ 0 h 60"/>
                <a:gd name="T2" fmla="*/ 25 w 60"/>
                <a:gd name="T3" fmla="*/ 0 h 60"/>
                <a:gd name="T4" fmla="*/ 18 w 60"/>
                <a:gd name="T5" fmla="*/ 2 h 60"/>
                <a:gd name="T6" fmla="*/ 14 w 60"/>
                <a:gd name="T7" fmla="*/ 6 h 60"/>
                <a:gd name="T8" fmla="*/ 9 w 60"/>
                <a:gd name="T9" fmla="*/ 9 h 60"/>
                <a:gd name="T10" fmla="*/ 5 w 60"/>
                <a:gd name="T11" fmla="*/ 13 h 60"/>
                <a:gd name="T12" fmla="*/ 2 w 60"/>
                <a:gd name="T13" fmla="*/ 18 h 60"/>
                <a:gd name="T14" fmla="*/ 1 w 60"/>
                <a:gd name="T15" fmla="*/ 24 h 60"/>
                <a:gd name="T16" fmla="*/ 0 w 60"/>
                <a:gd name="T17" fmla="*/ 30 h 60"/>
                <a:gd name="T18" fmla="*/ 1 w 60"/>
                <a:gd name="T19" fmla="*/ 36 h 60"/>
                <a:gd name="T20" fmla="*/ 2 w 60"/>
                <a:gd name="T21" fmla="*/ 42 h 60"/>
                <a:gd name="T22" fmla="*/ 5 w 60"/>
                <a:gd name="T23" fmla="*/ 46 h 60"/>
                <a:gd name="T24" fmla="*/ 9 w 60"/>
                <a:gd name="T25" fmla="*/ 52 h 60"/>
                <a:gd name="T26" fmla="*/ 14 w 60"/>
                <a:gd name="T27" fmla="*/ 55 h 60"/>
                <a:gd name="T28" fmla="*/ 18 w 60"/>
                <a:gd name="T29" fmla="*/ 58 h 60"/>
                <a:gd name="T30" fmla="*/ 25 w 60"/>
                <a:gd name="T31" fmla="*/ 59 h 60"/>
                <a:gd name="T32" fmla="*/ 30 w 60"/>
                <a:gd name="T33" fmla="*/ 60 h 60"/>
                <a:gd name="T34" fmla="*/ 37 w 60"/>
                <a:gd name="T35" fmla="*/ 59 h 60"/>
                <a:gd name="T36" fmla="*/ 42 w 60"/>
                <a:gd name="T37" fmla="*/ 58 h 60"/>
                <a:gd name="T38" fmla="*/ 47 w 60"/>
                <a:gd name="T39" fmla="*/ 55 h 60"/>
                <a:gd name="T40" fmla="*/ 52 w 60"/>
                <a:gd name="T41" fmla="*/ 52 h 60"/>
                <a:gd name="T42" fmla="*/ 56 w 60"/>
                <a:gd name="T43" fmla="*/ 47 h 60"/>
                <a:gd name="T44" fmla="*/ 58 w 60"/>
                <a:gd name="T45" fmla="*/ 42 h 60"/>
                <a:gd name="T46" fmla="*/ 60 w 60"/>
                <a:gd name="T47" fmla="*/ 37 h 60"/>
                <a:gd name="T48" fmla="*/ 60 w 60"/>
                <a:gd name="T49" fmla="*/ 30 h 60"/>
                <a:gd name="T50" fmla="*/ 60 w 60"/>
                <a:gd name="T51" fmla="*/ 24 h 60"/>
                <a:gd name="T52" fmla="*/ 58 w 60"/>
                <a:gd name="T53" fmla="*/ 18 h 60"/>
                <a:gd name="T54" fmla="*/ 56 w 60"/>
                <a:gd name="T55" fmla="*/ 13 h 60"/>
                <a:gd name="T56" fmla="*/ 52 w 60"/>
                <a:gd name="T57" fmla="*/ 9 h 60"/>
                <a:gd name="T58" fmla="*/ 47 w 60"/>
                <a:gd name="T59" fmla="*/ 6 h 60"/>
                <a:gd name="T60" fmla="*/ 42 w 60"/>
                <a:gd name="T61" fmla="*/ 2 h 60"/>
                <a:gd name="T62" fmla="*/ 37 w 60"/>
                <a:gd name="T63" fmla="*/ 0 h 60"/>
                <a:gd name="T64" fmla="*/ 30 w 60"/>
                <a:gd name="T65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60" h="60">
                  <a:moveTo>
                    <a:pt x="30" y="0"/>
                  </a:moveTo>
                  <a:lnTo>
                    <a:pt x="25" y="0"/>
                  </a:lnTo>
                  <a:lnTo>
                    <a:pt x="18" y="2"/>
                  </a:lnTo>
                  <a:lnTo>
                    <a:pt x="14" y="6"/>
                  </a:lnTo>
                  <a:lnTo>
                    <a:pt x="9" y="9"/>
                  </a:lnTo>
                  <a:lnTo>
                    <a:pt x="5" y="13"/>
                  </a:lnTo>
                  <a:lnTo>
                    <a:pt x="2" y="18"/>
                  </a:lnTo>
                  <a:lnTo>
                    <a:pt x="1" y="24"/>
                  </a:lnTo>
                  <a:lnTo>
                    <a:pt x="0" y="30"/>
                  </a:lnTo>
                  <a:lnTo>
                    <a:pt x="1" y="36"/>
                  </a:lnTo>
                  <a:lnTo>
                    <a:pt x="2" y="42"/>
                  </a:lnTo>
                  <a:lnTo>
                    <a:pt x="5" y="46"/>
                  </a:lnTo>
                  <a:lnTo>
                    <a:pt x="9" y="52"/>
                  </a:lnTo>
                  <a:lnTo>
                    <a:pt x="14" y="55"/>
                  </a:lnTo>
                  <a:lnTo>
                    <a:pt x="18" y="58"/>
                  </a:lnTo>
                  <a:lnTo>
                    <a:pt x="25" y="59"/>
                  </a:lnTo>
                  <a:lnTo>
                    <a:pt x="30" y="60"/>
                  </a:lnTo>
                  <a:lnTo>
                    <a:pt x="37" y="59"/>
                  </a:lnTo>
                  <a:lnTo>
                    <a:pt x="42" y="58"/>
                  </a:lnTo>
                  <a:lnTo>
                    <a:pt x="47" y="55"/>
                  </a:lnTo>
                  <a:lnTo>
                    <a:pt x="52" y="52"/>
                  </a:lnTo>
                  <a:lnTo>
                    <a:pt x="56" y="47"/>
                  </a:lnTo>
                  <a:lnTo>
                    <a:pt x="58" y="42"/>
                  </a:lnTo>
                  <a:lnTo>
                    <a:pt x="60" y="37"/>
                  </a:lnTo>
                  <a:lnTo>
                    <a:pt x="60" y="30"/>
                  </a:lnTo>
                  <a:lnTo>
                    <a:pt x="60" y="24"/>
                  </a:lnTo>
                  <a:lnTo>
                    <a:pt x="58" y="18"/>
                  </a:lnTo>
                  <a:lnTo>
                    <a:pt x="56" y="13"/>
                  </a:lnTo>
                  <a:lnTo>
                    <a:pt x="52" y="9"/>
                  </a:lnTo>
                  <a:lnTo>
                    <a:pt x="47" y="6"/>
                  </a:lnTo>
                  <a:lnTo>
                    <a:pt x="42" y="2"/>
                  </a:lnTo>
                  <a:lnTo>
                    <a:pt x="37" y="0"/>
                  </a:lnTo>
                  <a:lnTo>
                    <a:pt x="3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7" name="Freeform 328">
              <a:extLst>
                <a:ext uri="{FF2B5EF4-FFF2-40B4-BE49-F238E27FC236}">
                  <a16:creationId xmlns:a16="http://schemas.microsoft.com/office/drawing/2014/main" id="{95BF3BC4-EAD8-4A59-AB4E-4F2CDFCDF31A}"/>
                </a:ext>
              </a:extLst>
            </p:cNvPr>
            <p:cNvSpPr>
              <a:spLocks/>
            </p:cNvSpPr>
            <p:nvPr/>
          </p:nvSpPr>
          <p:spPr bwMode="auto">
            <a:xfrm>
              <a:off x="2838450" y="3219450"/>
              <a:ext cx="19050" cy="19050"/>
            </a:xfrm>
            <a:custGeom>
              <a:avLst/>
              <a:gdLst>
                <a:gd name="T0" fmla="*/ 30 w 60"/>
                <a:gd name="T1" fmla="*/ 0 h 60"/>
                <a:gd name="T2" fmla="*/ 24 w 60"/>
                <a:gd name="T3" fmla="*/ 0 h 60"/>
                <a:gd name="T4" fmla="*/ 19 w 60"/>
                <a:gd name="T5" fmla="*/ 2 h 60"/>
                <a:gd name="T6" fmla="*/ 13 w 60"/>
                <a:gd name="T7" fmla="*/ 6 h 60"/>
                <a:gd name="T8" fmla="*/ 9 w 60"/>
                <a:gd name="T9" fmla="*/ 9 h 60"/>
                <a:gd name="T10" fmla="*/ 5 w 60"/>
                <a:gd name="T11" fmla="*/ 13 h 60"/>
                <a:gd name="T12" fmla="*/ 2 w 60"/>
                <a:gd name="T13" fmla="*/ 18 h 60"/>
                <a:gd name="T14" fmla="*/ 0 w 60"/>
                <a:gd name="T15" fmla="*/ 24 h 60"/>
                <a:gd name="T16" fmla="*/ 0 w 60"/>
                <a:gd name="T17" fmla="*/ 30 h 60"/>
                <a:gd name="T18" fmla="*/ 0 w 60"/>
                <a:gd name="T19" fmla="*/ 36 h 60"/>
                <a:gd name="T20" fmla="*/ 2 w 60"/>
                <a:gd name="T21" fmla="*/ 42 h 60"/>
                <a:gd name="T22" fmla="*/ 5 w 60"/>
                <a:gd name="T23" fmla="*/ 46 h 60"/>
                <a:gd name="T24" fmla="*/ 9 w 60"/>
                <a:gd name="T25" fmla="*/ 52 h 60"/>
                <a:gd name="T26" fmla="*/ 13 w 60"/>
                <a:gd name="T27" fmla="*/ 55 h 60"/>
                <a:gd name="T28" fmla="*/ 19 w 60"/>
                <a:gd name="T29" fmla="*/ 58 h 60"/>
                <a:gd name="T30" fmla="*/ 24 w 60"/>
                <a:gd name="T31" fmla="*/ 59 h 60"/>
                <a:gd name="T32" fmla="*/ 30 w 60"/>
                <a:gd name="T33" fmla="*/ 60 h 60"/>
                <a:gd name="T34" fmla="*/ 36 w 60"/>
                <a:gd name="T35" fmla="*/ 59 h 60"/>
                <a:gd name="T36" fmla="*/ 42 w 60"/>
                <a:gd name="T37" fmla="*/ 58 h 60"/>
                <a:gd name="T38" fmla="*/ 46 w 60"/>
                <a:gd name="T39" fmla="*/ 55 h 60"/>
                <a:gd name="T40" fmla="*/ 51 w 60"/>
                <a:gd name="T41" fmla="*/ 52 h 60"/>
                <a:gd name="T42" fmla="*/ 55 w 60"/>
                <a:gd name="T43" fmla="*/ 47 h 60"/>
                <a:gd name="T44" fmla="*/ 58 w 60"/>
                <a:gd name="T45" fmla="*/ 42 h 60"/>
                <a:gd name="T46" fmla="*/ 59 w 60"/>
                <a:gd name="T47" fmla="*/ 37 h 60"/>
                <a:gd name="T48" fmla="*/ 60 w 60"/>
                <a:gd name="T49" fmla="*/ 30 h 60"/>
                <a:gd name="T50" fmla="*/ 59 w 60"/>
                <a:gd name="T51" fmla="*/ 24 h 60"/>
                <a:gd name="T52" fmla="*/ 58 w 60"/>
                <a:gd name="T53" fmla="*/ 18 h 60"/>
                <a:gd name="T54" fmla="*/ 55 w 60"/>
                <a:gd name="T55" fmla="*/ 13 h 60"/>
                <a:gd name="T56" fmla="*/ 51 w 60"/>
                <a:gd name="T57" fmla="*/ 9 h 60"/>
                <a:gd name="T58" fmla="*/ 46 w 60"/>
                <a:gd name="T59" fmla="*/ 6 h 60"/>
                <a:gd name="T60" fmla="*/ 42 w 60"/>
                <a:gd name="T61" fmla="*/ 2 h 60"/>
                <a:gd name="T62" fmla="*/ 36 w 60"/>
                <a:gd name="T63" fmla="*/ 0 h 60"/>
                <a:gd name="T64" fmla="*/ 30 w 60"/>
                <a:gd name="T65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60" h="60">
                  <a:moveTo>
                    <a:pt x="30" y="0"/>
                  </a:moveTo>
                  <a:lnTo>
                    <a:pt x="24" y="0"/>
                  </a:lnTo>
                  <a:lnTo>
                    <a:pt x="19" y="2"/>
                  </a:lnTo>
                  <a:lnTo>
                    <a:pt x="13" y="6"/>
                  </a:lnTo>
                  <a:lnTo>
                    <a:pt x="9" y="9"/>
                  </a:lnTo>
                  <a:lnTo>
                    <a:pt x="5" y="13"/>
                  </a:lnTo>
                  <a:lnTo>
                    <a:pt x="2" y="18"/>
                  </a:lnTo>
                  <a:lnTo>
                    <a:pt x="0" y="24"/>
                  </a:lnTo>
                  <a:lnTo>
                    <a:pt x="0" y="30"/>
                  </a:lnTo>
                  <a:lnTo>
                    <a:pt x="0" y="36"/>
                  </a:lnTo>
                  <a:lnTo>
                    <a:pt x="2" y="42"/>
                  </a:lnTo>
                  <a:lnTo>
                    <a:pt x="5" y="46"/>
                  </a:lnTo>
                  <a:lnTo>
                    <a:pt x="9" y="52"/>
                  </a:lnTo>
                  <a:lnTo>
                    <a:pt x="13" y="55"/>
                  </a:lnTo>
                  <a:lnTo>
                    <a:pt x="19" y="58"/>
                  </a:lnTo>
                  <a:lnTo>
                    <a:pt x="24" y="59"/>
                  </a:lnTo>
                  <a:lnTo>
                    <a:pt x="30" y="60"/>
                  </a:lnTo>
                  <a:lnTo>
                    <a:pt x="36" y="59"/>
                  </a:lnTo>
                  <a:lnTo>
                    <a:pt x="42" y="58"/>
                  </a:lnTo>
                  <a:lnTo>
                    <a:pt x="46" y="55"/>
                  </a:lnTo>
                  <a:lnTo>
                    <a:pt x="51" y="52"/>
                  </a:lnTo>
                  <a:lnTo>
                    <a:pt x="55" y="47"/>
                  </a:lnTo>
                  <a:lnTo>
                    <a:pt x="58" y="42"/>
                  </a:lnTo>
                  <a:lnTo>
                    <a:pt x="59" y="37"/>
                  </a:lnTo>
                  <a:lnTo>
                    <a:pt x="60" y="30"/>
                  </a:lnTo>
                  <a:lnTo>
                    <a:pt x="59" y="24"/>
                  </a:lnTo>
                  <a:lnTo>
                    <a:pt x="58" y="18"/>
                  </a:lnTo>
                  <a:lnTo>
                    <a:pt x="55" y="13"/>
                  </a:lnTo>
                  <a:lnTo>
                    <a:pt x="51" y="9"/>
                  </a:lnTo>
                  <a:lnTo>
                    <a:pt x="46" y="6"/>
                  </a:lnTo>
                  <a:lnTo>
                    <a:pt x="42" y="2"/>
                  </a:lnTo>
                  <a:lnTo>
                    <a:pt x="36" y="0"/>
                  </a:lnTo>
                  <a:lnTo>
                    <a:pt x="3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8" name="Freeform 329">
              <a:extLst>
                <a:ext uri="{FF2B5EF4-FFF2-40B4-BE49-F238E27FC236}">
                  <a16:creationId xmlns:a16="http://schemas.microsoft.com/office/drawing/2014/main" id="{1BFE98A9-36A1-4BE5-8282-0A6D114A07AB}"/>
                </a:ext>
              </a:extLst>
            </p:cNvPr>
            <p:cNvSpPr>
              <a:spLocks/>
            </p:cNvSpPr>
            <p:nvPr/>
          </p:nvSpPr>
          <p:spPr bwMode="auto">
            <a:xfrm>
              <a:off x="2813050" y="3195638"/>
              <a:ext cx="20638" cy="19050"/>
            </a:xfrm>
            <a:custGeom>
              <a:avLst/>
              <a:gdLst>
                <a:gd name="T0" fmla="*/ 30 w 61"/>
                <a:gd name="T1" fmla="*/ 0 h 60"/>
                <a:gd name="T2" fmla="*/ 25 w 61"/>
                <a:gd name="T3" fmla="*/ 0 h 60"/>
                <a:gd name="T4" fmla="*/ 19 w 61"/>
                <a:gd name="T5" fmla="*/ 2 h 60"/>
                <a:gd name="T6" fmla="*/ 14 w 61"/>
                <a:gd name="T7" fmla="*/ 4 h 60"/>
                <a:gd name="T8" fmla="*/ 10 w 61"/>
                <a:gd name="T9" fmla="*/ 9 h 60"/>
                <a:gd name="T10" fmla="*/ 6 w 61"/>
                <a:gd name="T11" fmla="*/ 13 h 60"/>
                <a:gd name="T12" fmla="*/ 3 w 61"/>
                <a:gd name="T13" fmla="*/ 18 h 60"/>
                <a:gd name="T14" fmla="*/ 1 w 61"/>
                <a:gd name="T15" fmla="*/ 24 h 60"/>
                <a:gd name="T16" fmla="*/ 0 w 61"/>
                <a:gd name="T17" fmla="*/ 30 h 60"/>
                <a:gd name="T18" fmla="*/ 1 w 61"/>
                <a:gd name="T19" fmla="*/ 36 h 60"/>
                <a:gd name="T20" fmla="*/ 3 w 61"/>
                <a:gd name="T21" fmla="*/ 42 h 60"/>
                <a:gd name="T22" fmla="*/ 6 w 61"/>
                <a:gd name="T23" fmla="*/ 46 h 60"/>
                <a:gd name="T24" fmla="*/ 10 w 61"/>
                <a:gd name="T25" fmla="*/ 52 h 60"/>
                <a:gd name="T26" fmla="*/ 14 w 61"/>
                <a:gd name="T27" fmla="*/ 55 h 60"/>
                <a:gd name="T28" fmla="*/ 19 w 61"/>
                <a:gd name="T29" fmla="*/ 58 h 60"/>
                <a:gd name="T30" fmla="*/ 25 w 61"/>
                <a:gd name="T31" fmla="*/ 59 h 60"/>
                <a:gd name="T32" fmla="*/ 30 w 61"/>
                <a:gd name="T33" fmla="*/ 60 h 60"/>
                <a:gd name="T34" fmla="*/ 37 w 61"/>
                <a:gd name="T35" fmla="*/ 59 h 60"/>
                <a:gd name="T36" fmla="*/ 42 w 61"/>
                <a:gd name="T37" fmla="*/ 58 h 60"/>
                <a:gd name="T38" fmla="*/ 47 w 61"/>
                <a:gd name="T39" fmla="*/ 55 h 60"/>
                <a:gd name="T40" fmla="*/ 52 w 61"/>
                <a:gd name="T41" fmla="*/ 52 h 60"/>
                <a:gd name="T42" fmla="*/ 56 w 61"/>
                <a:gd name="T43" fmla="*/ 46 h 60"/>
                <a:gd name="T44" fmla="*/ 58 w 61"/>
                <a:gd name="T45" fmla="*/ 42 h 60"/>
                <a:gd name="T46" fmla="*/ 60 w 61"/>
                <a:gd name="T47" fmla="*/ 36 h 60"/>
                <a:gd name="T48" fmla="*/ 61 w 61"/>
                <a:gd name="T49" fmla="*/ 30 h 60"/>
                <a:gd name="T50" fmla="*/ 60 w 61"/>
                <a:gd name="T51" fmla="*/ 24 h 60"/>
                <a:gd name="T52" fmla="*/ 58 w 61"/>
                <a:gd name="T53" fmla="*/ 18 h 60"/>
                <a:gd name="T54" fmla="*/ 56 w 61"/>
                <a:gd name="T55" fmla="*/ 13 h 60"/>
                <a:gd name="T56" fmla="*/ 52 w 61"/>
                <a:gd name="T57" fmla="*/ 9 h 60"/>
                <a:gd name="T58" fmla="*/ 47 w 61"/>
                <a:gd name="T59" fmla="*/ 4 h 60"/>
                <a:gd name="T60" fmla="*/ 42 w 61"/>
                <a:gd name="T61" fmla="*/ 2 h 60"/>
                <a:gd name="T62" fmla="*/ 37 w 61"/>
                <a:gd name="T63" fmla="*/ 0 h 60"/>
                <a:gd name="T64" fmla="*/ 30 w 61"/>
                <a:gd name="T65" fmla="*/ 0 h 60"/>
                <a:gd name="T66" fmla="*/ 30 w 61"/>
                <a:gd name="T67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61" h="60">
                  <a:moveTo>
                    <a:pt x="30" y="0"/>
                  </a:moveTo>
                  <a:lnTo>
                    <a:pt x="25" y="0"/>
                  </a:lnTo>
                  <a:lnTo>
                    <a:pt x="19" y="2"/>
                  </a:lnTo>
                  <a:lnTo>
                    <a:pt x="14" y="4"/>
                  </a:lnTo>
                  <a:lnTo>
                    <a:pt x="10" y="9"/>
                  </a:lnTo>
                  <a:lnTo>
                    <a:pt x="6" y="13"/>
                  </a:lnTo>
                  <a:lnTo>
                    <a:pt x="3" y="18"/>
                  </a:lnTo>
                  <a:lnTo>
                    <a:pt x="1" y="24"/>
                  </a:lnTo>
                  <a:lnTo>
                    <a:pt x="0" y="30"/>
                  </a:lnTo>
                  <a:lnTo>
                    <a:pt x="1" y="36"/>
                  </a:lnTo>
                  <a:lnTo>
                    <a:pt x="3" y="42"/>
                  </a:lnTo>
                  <a:lnTo>
                    <a:pt x="6" y="46"/>
                  </a:lnTo>
                  <a:lnTo>
                    <a:pt x="10" y="52"/>
                  </a:lnTo>
                  <a:lnTo>
                    <a:pt x="14" y="55"/>
                  </a:lnTo>
                  <a:lnTo>
                    <a:pt x="19" y="58"/>
                  </a:lnTo>
                  <a:lnTo>
                    <a:pt x="25" y="59"/>
                  </a:lnTo>
                  <a:lnTo>
                    <a:pt x="30" y="60"/>
                  </a:lnTo>
                  <a:lnTo>
                    <a:pt x="37" y="59"/>
                  </a:lnTo>
                  <a:lnTo>
                    <a:pt x="42" y="58"/>
                  </a:lnTo>
                  <a:lnTo>
                    <a:pt x="47" y="55"/>
                  </a:lnTo>
                  <a:lnTo>
                    <a:pt x="52" y="52"/>
                  </a:lnTo>
                  <a:lnTo>
                    <a:pt x="56" y="46"/>
                  </a:lnTo>
                  <a:lnTo>
                    <a:pt x="58" y="42"/>
                  </a:lnTo>
                  <a:lnTo>
                    <a:pt x="60" y="36"/>
                  </a:lnTo>
                  <a:lnTo>
                    <a:pt x="61" y="30"/>
                  </a:lnTo>
                  <a:lnTo>
                    <a:pt x="60" y="24"/>
                  </a:lnTo>
                  <a:lnTo>
                    <a:pt x="58" y="18"/>
                  </a:lnTo>
                  <a:lnTo>
                    <a:pt x="56" y="13"/>
                  </a:lnTo>
                  <a:lnTo>
                    <a:pt x="52" y="9"/>
                  </a:lnTo>
                  <a:lnTo>
                    <a:pt x="47" y="4"/>
                  </a:lnTo>
                  <a:lnTo>
                    <a:pt x="42" y="2"/>
                  </a:lnTo>
                  <a:lnTo>
                    <a:pt x="37" y="0"/>
                  </a:lnTo>
                  <a:lnTo>
                    <a:pt x="30" y="0"/>
                  </a:lnTo>
                  <a:lnTo>
                    <a:pt x="3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9" name="Freeform 330">
              <a:extLst>
                <a:ext uri="{FF2B5EF4-FFF2-40B4-BE49-F238E27FC236}">
                  <a16:creationId xmlns:a16="http://schemas.microsoft.com/office/drawing/2014/main" id="{2A854092-6E2E-480C-A939-1ED822252B40}"/>
                </a:ext>
              </a:extLst>
            </p:cNvPr>
            <p:cNvSpPr>
              <a:spLocks/>
            </p:cNvSpPr>
            <p:nvPr/>
          </p:nvSpPr>
          <p:spPr bwMode="auto">
            <a:xfrm>
              <a:off x="2813050" y="3243263"/>
              <a:ext cx="20638" cy="19050"/>
            </a:xfrm>
            <a:custGeom>
              <a:avLst/>
              <a:gdLst>
                <a:gd name="T0" fmla="*/ 30 w 61"/>
                <a:gd name="T1" fmla="*/ 0 h 60"/>
                <a:gd name="T2" fmla="*/ 25 w 61"/>
                <a:gd name="T3" fmla="*/ 0 h 60"/>
                <a:gd name="T4" fmla="*/ 19 w 61"/>
                <a:gd name="T5" fmla="*/ 2 h 60"/>
                <a:gd name="T6" fmla="*/ 14 w 61"/>
                <a:gd name="T7" fmla="*/ 6 h 60"/>
                <a:gd name="T8" fmla="*/ 10 w 61"/>
                <a:gd name="T9" fmla="*/ 9 h 60"/>
                <a:gd name="T10" fmla="*/ 6 w 61"/>
                <a:gd name="T11" fmla="*/ 13 h 60"/>
                <a:gd name="T12" fmla="*/ 3 w 61"/>
                <a:gd name="T13" fmla="*/ 19 h 60"/>
                <a:gd name="T14" fmla="*/ 1 w 61"/>
                <a:gd name="T15" fmla="*/ 24 h 60"/>
                <a:gd name="T16" fmla="*/ 0 w 61"/>
                <a:gd name="T17" fmla="*/ 30 h 60"/>
                <a:gd name="T18" fmla="*/ 1 w 61"/>
                <a:gd name="T19" fmla="*/ 37 h 60"/>
                <a:gd name="T20" fmla="*/ 3 w 61"/>
                <a:gd name="T21" fmla="*/ 42 h 60"/>
                <a:gd name="T22" fmla="*/ 6 w 61"/>
                <a:gd name="T23" fmla="*/ 47 h 60"/>
                <a:gd name="T24" fmla="*/ 10 w 61"/>
                <a:gd name="T25" fmla="*/ 52 h 60"/>
                <a:gd name="T26" fmla="*/ 14 w 61"/>
                <a:gd name="T27" fmla="*/ 55 h 60"/>
                <a:gd name="T28" fmla="*/ 19 w 61"/>
                <a:gd name="T29" fmla="*/ 58 h 60"/>
                <a:gd name="T30" fmla="*/ 25 w 61"/>
                <a:gd name="T31" fmla="*/ 60 h 60"/>
                <a:gd name="T32" fmla="*/ 30 w 61"/>
                <a:gd name="T33" fmla="*/ 60 h 60"/>
                <a:gd name="T34" fmla="*/ 37 w 61"/>
                <a:gd name="T35" fmla="*/ 60 h 60"/>
                <a:gd name="T36" fmla="*/ 42 w 61"/>
                <a:gd name="T37" fmla="*/ 58 h 60"/>
                <a:gd name="T38" fmla="*/ 47 w 61"/>
                <a:gd name="T39" fmla="*/ 55 h 60"/>
                <a:gd name="T40" fmla="*/ 52 w 61"/>
                <a:gd name="T41" fmla="*/ 52 h 60"/>
                <a:gd name="T42" fmla="*/ 56 w 61"/>
                <a:gd name="T43" fmla="*/ 47 h 60"/>
                <a:gd name="T44" fmla="*/ 58 w 61"/>
                <a:gd name="T45" fmla="*/ 42 h 60"/>
                <a:gd name="T46" fmla="*/ 60 w 61"/>
                <a:gd name="T47" fmla="*/ 37 h 60"/>
                <a:gd name="T48" fmla="*/ 61 w 61"/>
                <a:gd name="T49" fmla="*/ 30 h 60"/>
                <a:gd name="T50" fmla="*/ 60 w 61"/>
                <a:gd name="T51" fmla="*/ 24 h 60"/>
                <a:gd name="T52" fmla="*/ 58 w 61"/>
                <a:gd name="T53" fmla="*/ 19 h 60"/>
                <a:gd name="T54" fmla="*/ 56 w 61"/>
                <a:gd name="T55" fmla="*/ 13 h 60"/>
                <a:gd name="T56" fmla="*/ 52 w 61"/>
                <a:gd name="T57" fmla="*/ 9 h 60"/>
                <a:gd name="T58" fmla="*/ 47 w 61"/>
                <a:gd name="T59" fmla="*/ 6 h 60"/>
                <a:gd name="T60" fmla="*/ 42 w 61"/>
                <a:gd name="T61" fmla="*/ 2 h 60"/>
                <a:gd name="T62" fmla="*/ 37 w 61"/>
                <a:gd name="T63" fmla="*/ 1 h 60"/>
                <a:gd name="T64" fmla="*/ 30 w 61"/>
                <a:gd name="T65" fmla="*/ 0 h 60"/>
                <a:gd name="T66" fmla="*/ 30 w 61"/>
                <a:gd name="T67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61" h="60">
                  <a:moveTo>
                    <a:pt x="30" y="0"/>
                  </a:moveTo>
                  <a:lnTo>
                    <a:pt x="25" y="0"/>
                  </a:lnTo>
                  <a:lnTo>
                    <a:pt x="19" y="2"/>
                  </a:lnTo>
                  <a:lnTo>
                    <a:pt x="14" y="6"/>
                  </a:lnTo>
                  <a:lnTo>
                    <a:pt x="10" y="9"/>
                  </a:lnTo>
                  <a:lnTo>
                    <a:pt x="6" y="13"/>
                  </a:lnTo>
                  <a:lnTo>
                    <a:pt x="3" y="19"/>
                  </a:lnTo>
                  <a:lnTo>
                    <a:pt x="1" y="24"/>
                  </a:lnTo>
                  <a:lnTo>
                    <a:pt x="0" y="30"/>
                  </a:lnTo>
                  <a:lnTo>
                    <a:pt x="1" y="37"/>
                  </a:lnTo>
                  <a:lnTo>
                    <a:pt x="3" y="42"/>
                  </a:lnTo>
                  <a:lnTo>
                    <a:pt x="6" y="47"/>
                  </a:lnTo>
                  <a:lnTo>
                    <a:pt x="10" y="52"/>
                  </a:lnTo>
                  <a:lnTo>
                    <a:pt x="14" y="55"/>
                  </a:lnTo>
                  <a:lnTo>
                    <a:pt x="19" y="58"/>
                  </a:lnTo>
                  <a:lnTo>
                    <a:pt x="25" y="60"/>
                  </a:lnTo>
                  <a:lnTo>
                    <a:pt x="30" y="60"/>
                  </a:lnTo>
                  <a:lnTo>
                    <a:pt x="37" y="60"/>
                  </a:lnTo>
                  <a:lnTo>
                    <a:pt x="42" y="58"/>
                  </a:lnTo>
                  <a:lnTo>
                    <a:pt x="47" y="55"/>
                  </a:lnTo>
                  <a:lnTo>
                    <a:pt x="52" y="52"/>
                  </a:lnTo>
                  <a:lnTo>
                    <a:pt x="56" y="47"/>
                  </a:lnTo>
                  <a:lnTo>
                    <a:pt x="58" y="42"/>
                  </a:lnTo>
                  <a:lnTo>
                    <a:pt x="60" y="37"/>
                  </a:lnTo>
                  <a:lnTo>
                    <a:pt x="61" y="30"/>
                  </a:lnTo>
                  <a:lnTo>
                    <a:pt x="60" y="24"/>
                  </a:lnTo>
                  <a:lnTo>
                    <a:pt x="58" y="19"/>
                  </a:lnTo>
                  <a:lnTo>
                    <a:pt x="56" y="13"/>
                  </a:lnTo>
                  <a:lnTo>
                    <a:pt x="52" y="9"/>
                  </a:lnTo>
                  <a:lnTo>
                    <a:pt x="47" y="6"/>
                  </a:lnTo>
                  <a:lnTo>
                    <a:pt x="42" y="2"/>
                  </a:lnTo>
                  <a:lnTo>
                    <a:pt x="37" y="1"/>
                  </a:lnTo>
                  <a:lnTo>
                    <a:pt x="30" y="0"/>
                  </a:lnTo>
                  <a:lnTo>
                    <a:pt x="3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27D96532-8BC1-4DC3-8ED0-2FC35D5D6693}"/>
              </a:ext>
            </a:extLst>
          </p:cNvPr>
          <p:cNvGrpSpPr/>
          <p:nvPr/>
        </p:nvGrpSpPr>
        <p:grpSpPr>
          <a:xfrm>
            <a:off x="6116931" y="1751369"/>
            <a:ext cx="131684" cy="172715"/>
            <a:chOff x="3784600" y="2508250"/>
            <a:chExt cx="219075" cy="287338"/>
          </a:xfrm>
          <a:solidFill>
            <a:schemeClr val="bg1"/>
          </a:solidFill>
        </p:grpSpPr>
        <p:sp>
          <p:nvSpPr>
            <p:cNvPr id="31" name="Freeform 31">
              <a:extLst>
                <a:ext uri="{FF2B5EF4-FFF2-40B4-BE49-F238E27FC236}">
                  <a16:creationId xmlns:a16="http://schemas.microsoft.com/office/drawing/2014/main" id="{70518687-475D-4FFB-978A-367476F1D19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784600" y="2508250"/>
              <a:ext cx="219075" cy="287338"/>
            </a:xfrm>
            <a:custGeom>
              <a:avLst/>
              <a:gdLst>
                <a:gd name="T0" fmla="*/ 30 w 692"/>
                <a:gd name="T1" fmla="*/ 874 h 904"/>
                <a:gd name="T2" fmla="*/ 75 w 692"/>
                <a:gd name="T3" fmla="*/ 512 h 904"/>
                <a:gd name="T4" fmla="*/ 80 w 692"/>
                <a:gd name="T5" fmla="*/ 511 h 904"/>
                <a:gd name="T6" fmla="*/ 86 w 692"/>
                <a:gd name="T7" fmla="*/ 508 h 904"/>
                <a:gd name="T8" fmla="*/ 89 w 692"/>
                <a:gd name="T9" fmla="*/ 502 h 904"/>
                <a:gd name="T10" fmla="*/ 90 w 692"/>
                <a:gd name="T11" fmla="*/ 497 h 904"/>
                <a:gd name="T12" fmla="*/ 89 w 692"/>
                <a:gd name="T13" fmla="*/ 344 h 904"/>
                <a:gd name="T14" fmla="*/ 87 w 692"/>
                <a:gd name="T15" fmla="*/ 338 h 904"/>
                <a:gd name="T16" fmla="*/ 83 w 692"/>
                <a:gd name="T17" fmla="*/ 334 h 904"/>
                <a:gd name="T18" fmla="*/ 78 w 692"/>
                <a:gd name="T19" fmla="*/ 332 h 904"/>
                <a:gd name="T20" fmla="*/ 30 w 692"/>
                <a:gd name="T21" fmla="*/ 331 h 904"/>
                <a:gd name="T22" fmla="*/ 475 w 692"/>
                <a:gd name="T23" fmla="*/ 30 h 904"/>
                <a:gd name="T24" fmla="*/ 662 w 692"/>
                <a:gd name="T25" fmla="*/ 874 h 904"/>
                <a:gd name="T26" fmla="*/ 492 w 692"/>
                <a:gd name="T27" fmla="*/ 5 h 904"/>
                <a:gd name="T28" fmla="*/ 487 w 692"/>
                <a:gd name="T29" fmla="*/ 2 h 904"/>
                <a:gd name="T30" fmla="*/ 481 w 692"/>
                <a:gd name="T31" fmla="*/ 0 h 904"/>
                <a:gd name="T32" fmla="*/ 12 w 692"/>
                <a:gd name="T33" fmla="*/ 0 h 904"/>
                <a:gd name="T34" fmla="*/ 6 w 692"/>
                <a:gd name="T35" fmla="*/ 3 h 904"/>
                <a:gd name="T36" fmla="*/ 2 w 692"/>
                <a:gd name="T37" fmla="*/ 7 h 904"/>
                <a:gd name="T38" fmla="*/ 0 w 692"/>
                <a:gd name="T39" fmla="*/ 12 h 904"/>
                <a:gd name="T40" fmla="*/ 0 w 692"/>
                <a:gd name="T41" fmla="*/ 346 h 904"/>
                <a:gd name="T42" fmla="*/ 1 w 692"/>
                <a:gd name="T43" fmla="*/ 352 h 904"/>
                <a:gd name="T44" fmla="*/ 4 w 692"/>
                <a:gd name="T45" fmla="*/ 357 h 904"/>
                <a:gd name="T46" fmla="*/ 8 w 692"/>
                <a:gd name="T47" fmla="*/ 360 h 904"/>
                <a:gd name="T48" fmla="*/ 15 w 692"/>
                <a:gd name="T49" fmla="*/ 361 h 904"/>
                <a:gd name="T50" fmla="*/ 60 w 692"/>
                <a:gd name="T51" fmla="*/ 482 h 904"/>
                <a:gd name="T52" fmla="*/ 12 w 692"/>
                <a:gd name="T53" fmla="*/ 482 h 904"/>
                <a:gd name="T54" fmla="*/ 6 w 692"/>
                <a:gd name="T55" fmla="*/ 484 h 904"/>
                <a:gd name="T56" fmla="*/ 2 w 692"/>
                <a:gd name="T57" fmla="*/ 488 h 904"/>
                <a:gd name="T58" fmla="*/ 0 w 692"/>
                <a:gd name="T59" fmla="*/ 494 h 904"/>
                <a:gd name="T60" fmla="*/ 0 w 692"/>
                <a:gd name="T61" fmla="*/ 889 h 904"/>
                <a:gd name="T62" fmla="*/ 1 w 692"/>
                <a:gd name="T63" fmla="*/ 894 h 904"/>
                <a:gd name="T64" fmla="*/ 4 w 692"/>
                <a:gd name="T65" fmla="*/ 899 h 904"/>
                <a:gd name="T66" fmla="*/ 8 w 692"/>
                <a:gd name="T67" fmla="*/ 902 h 904"/>
                <a:gd name="T68" fmla="*/ 15 w 692"/>
                <a:gd name="T69" fmla="*/ 904 h 904"/>
                <a:gd name="T70" fmla="*/ 680 w 692"/>
                <a:gd name="T71" fmla="*/ 902 h 904"/>
                <a:gd name="T72" fmla="*/ 685 w 692"/>
                <a:gd name="T73" fmla="*/ 900 h 904"/>
                <a:gd name="T74" fmla="*/ 689 w 692"/>
                <a:gd name="T75" fmla="*/ 897 h 904"/>
                <a:gd name="T76" fmla="*/ 692 w 692"/>
                <a:gd name="T77" fmla="*/ 892 h 904"/>
                <a:gd name="T78" fmla="*/ 692 w 692"/>
                <a:gd name="T79" fmla="*/ 211 h 904"/>
                <a:gd name="T80" fmla="*/ 690 w 692"/>
                <a:gd name="T81" fmla="*/ 205 h 904"/>
                <a:gd name="T82" fmla="*/ 687 w 692"/>
                <a:gd name="T83" fmla="*/ 200 h 9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692" h="904">
                  <a:moveTo>
                    <a:pt x="662" y="874"/>
                  </a:moveTo>
                  <a:lnTo>
                    <a:pt x="30" y="874"/>
                  </a:lnTo>
                  <a:lnTo>
                    <a:pt x="30" y="512"/>
                  </a:lnTo>
                  <a:lnTo>
                    <a:pt x="75" y="512"/>
                  </a:lnTo>
                  <a:lnTo>
                    <a:pt x="78" y="511"/>
                  </a:lnTo>
                  <a:lnTo>
                    <a:pt x="80" y="511"/>
                  </a:lnTo>
                  <a:lnTo>
                    <a:pt x="83" y="509"/>
                  </a:lnTo>
                  <a:lnTo>
                    <a:pt x="86" y="508"/>
                  </a:lnTo>
                  <a:lnTo>
                    <a:pt x="87" y="506"/>
                  </a:lnTo>
                  <a:lnTo>
                    <a:pt x="89" y="502"/>
                  </a:lnTo>
                  <a:lnTo>
                    <a:pt x="89" y="500"/>
                  </a:lnTo>
                  <a:lnTo>
                    <a:pt x="90" y="497"/>
                  </a:lnTo>
                  <a:lnTo>
                    <a:pt x="90" y="346"/>
                  </a:lnTo>
                  <a:lnTo>
                    <a:pt x="89" y="344"/>
                  </a:lnTo>
                  <a:lnTo>
                    <a:pt x="89" y="340"/>
                  </a:lnTo>
                  <a:lnTo>
                    <a:pt x="87" y="338"/>
                  </a:lnTo>
                  <a:lnTo>
                    <a:pt x="86" y="336"/>
                  </a:lnTo>
                  <a:lnTo>
                    <a:pt x="83" y="334"/>
                  </a:lnTo>
                  <a:lnTo>
                    <a:pt x="80" y="333"/>
                  </a:lnTo>
                  <a:lnTo>
                    <a:pt x="78" y="332"/>
                  </a:lnTo>
                  <a:lnTo>
                    <a:pt x="75" y="331"/>
                  </a:lnTo>
                  <a:lnTo>
                    <a:pt x="30" y="331"/>
                  </a:lnTo>
                  <a:lnTo>
                    <a:pt x="30" y="30"/>
                  </a:lnTo>
                  <a:lnTo>
                    <a:pt x="475" y="30"/>
                  </a:lnTo>
                  <a:lnTo>
                    <a:pt x="662" y="217"/>
                  </a:lnTo>
                  <a:lnTo>
                    <a:pt x="662" y="874"/>
                  </a:lnTo>
                  <a:close/>
                  <a:moveTo>
                    <a:pt x="687" y="200"/>
                  </a:moveTo>
                  <a:lnTo>
                    <a:pt x="492" y="5"/>
                  </a:lnTo>
                  <a:lnTo>
                    <a:pt x="489" y="3"/>
                  </a:lnTo>
                  <a:lnTo>
                    <a:pt x="487" y="2"/>
                  </a:lnTo>
                  <a:lnTo>
                    <a:pt x="484" y="0"/>
                  </a:lnTo>
                  <a:lnTo>
                    <a:pt x="481" y="0"/>
                  </a:lnTo>
                  <a:lnTo>
                    <a:pt x="15" y="0"/>
                  </a:lnTo>
                  <a:lnTo>
                    <a:pt x="12" y="0"/>
                  </a:lnTo>
                  <a:lnTo>
                    <a:pt x="8" y="2"/>
                  </a:lnTo>
                  <a:lnTo>
                    <a:pt x="6" y="3"/>
                  </a:lnTo>
                  <a:lnTo>
                    <a:pt x="4" y="5"/>
                  </a:lnTo>
                  <a:lnTo>
                    <a:pt x="2" y="7"/>
                  </a:lnTo>
                  <a:lnTo>
                    <a:pt x="1" y="9"/>
                  </a:lnTo>
                  <a:lnTo>
                    <a:pt x="0" y="12"/>
                  </a:lnTo>
                  <a:lnTo>
                    <a:pt x="0" y="15"/>
                  </a:lnTo>
                  <a:lnTo>
                    <a:pt x="0" y="346"/>
                  </a:lnTo>
                  <a:lnTo>
                    <a:pt x="0" y="349"/>
                  </a:lnTo>
                  <a:lnTo>
                    <a:pt x="1" y="352"/>
                  </a:lnTo>
                  <a:lnTo>
                    <a:pt x="2" y="354"/>
                  </a:lnTo>
                  <a:lnTo>
                    <a:pt x="4" y="357"/>
                  </a:lnTo>
                  <a:lnTo>
                    <a:pt x="6" y="359"/>
                  </a:lnTo>
                  <a:lnTo>
                    <a:pt x="8" y="360"/>
                  </a:lnTo>
                  <a:lnTo>
                    <a:pt x="12" y="361"/>
                  </a:lnTo>
                  <a:lnTo>
                    <a:pt x="15" y="361"/>
                  </a:lnTo>
                  <a:lnTo>
                    <a:pt x="60" y="361"/>
                  </a:lnTo>
                  <a:lnTo>
                    <a:pt x="60" y="482"/>
                  </a:lnTo>
                  <a:lnTo>
                    <a:pt x="15" y="482"/>
                  </a:lnTo>
                  <a:lnTo>
                    <a:pt x="12" y="482"/>
                  </a:lnTo>
                  <a:lnTo>
                    <a:pt x="8" y="483"/>
                  </a:lnTo>
                  <a:lnTo>
                    <a:pt x="6" y="484"/>
                  </a:lnTo>
                  <a:lnTo>
                    <a:pt x="4" y="486"/>
                  </a:lnTo>
                  <a:lnTo>
                    <a:pt x="2" y="488"/>
                  </a:lnTo>
                  <a:lnTo>
                    <a:pt x="1" y="491"/>
                  </a:lnTo>
                  <a:lnTo>
                    <a:pt x="0" y="494"/>
                  </a:lnTo>
                  <a:lnTo>
                    <a:pt x="0" y="497"/>
                  </a:lnTo>
                  <a:lnTo>
                    <a:pt x="0" y="889"/>
                  </a:lnTo>
                  <a:lnTo>
                    <a:pt x="0" y="891"/>
                  </a:lnTo>
                  <a:lnTo>
                    <a:pt x="1" y="894"/>
                  </a:lnTo>
                  <a:lnTo>
                    <a:pt x="2" y="897"/>
                  </a:lnTo>
                  <a:lnTo>
                    <a:pt x="4" y="899"/>
                  </a:lnTo>
                  <a:lnTo>
                    <a:pt x="6" y="900"/>
                  </a:lnTo>
                  <a:lnTo>
                    <a:pt x="8" y="902"/>
                  </a:lnTo>
                  <a:lnTo>
                    <a:pt x="12" y="902"/>
                  </a:lnTo>
                  <a:lnTo>
                    <a:pt x="15" y="904"/>
                  </a:lnTo>
                  <a:lnTo>
                    <a:pt x="677" y="904"/>
                  </a:lnTo>
                  <a:lnTo>
                    <a:pt x="680" y="902"/>
                  </a:lnTo>
                  <a:lnTo>
                    <a:pt x="683" y="902"/>
                  </a:lnTo>
                  <a:lnTo>
                    <a:pt x="685" y="900"/>
                  </a:lnTo>
                  <a:lnTo>
                    <a:pt x="687" y="899"/>
                  </a:lnTo>
                  <a:lnTo>
                    <a:pt x="689" y="897"/>
                  </a:lnTo>
                  <a:lnTo>
                    <a:pt x="690" y="894"/>
                  </a:lnTo>
                  <a:lnTo>
                    <a:pt x="692" y="892"/>
                  </a:lnTo>
                  <a:lnTo>
                    <a:pt x="692" y="889"/>
                  </a:lnTo>
                  <a:lnTo>
                    <a:pt x="692" y="211"/>
                  </a:lnTo>
                  <a:lnTo>
                    <a:pt x="692" y="207"/>
                  </a:lnTo>
                  <a:lnTo>
                    <a:pt x="690" y="205"/>
                  </a:lnTo>
                  <a:lnTo>
                    <a:pt x="689" y="202"/>
                  </a:lnTo>
                  <a:lnTo>
                    <a:pt x="687" y="2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2" name="Freeform 32">
              <a:extLst>
                <a:ext uri="{FF2B5EF4-FFF2-40B4-BE49-F238E27FC236}">
                  <a16:creationId xmlns:a16="http://schemas.microsoft.com/office/drawing/2014/main" id="{C387781C-476D-4F25-85D2-A6F813601B8F}"/>
                </a:ext>
              </a:extLst>
            </p:cNvPr>
            <p:cNvSpPr>
              <a:spLocks/>
            </p:cNvSpPr>
            <p:nvPr/>
          </p:nvSpPr>
          <p:spPr bwMode="auto">
            <a:xfrm>
              <a:off x="3832225" y="2546350"/>
              <a:ext cx="9525" cy="66675"/>
            </a:xfrm>
            <a:custGeom>
              <a:avLst/>
              <a:gdLst>
                <a:gd name="T0" fmla="*/ 15 w 30"/>
                <a:gd name="T1" fmla="*/ 0 h 210"/>
                <a:gd name="T2" fmla="*/ 12 w 30"/>
                <a:gd name="T3" fmla="*/ 0 h 210"/>
                <a:gd name="T4" fmla="*/ 9 w 30"/>
                <a:gd name="T5" fmla="*/ 1 h 210"/>
                <a:gd name="T6" fmla="*/ 6 w 30"/>
                <a:gd name="T7" fmla="*/ 2 h 210"/>
                <a:gd name="T8" fmla="*/ 4 w 30"/>
                <a:gd name="T9" fmla="*/ 4 h 210"/>
                <a:gd name="T10" fmla="*/ 2 w 30"/>
                <a:gd name="T11" fmla="*/ 6 h 210"/>
                <a:gd name="T12" fmla="*/ 1 w 30"/>
                <a:gd name="T13" fmla="*/ 9 h 210"/>
                <a:gd name="T14" fmla="*/ 0 w 30"/>
                <a:gd name="T15" fmla="*/ 11 h 210"/>
                <a:gd name="T16" fmla="*/ 0 w 30"/>
                <a:gd name="T17" fmla="*/ 15 h 210"/>
                <a:gd name="T18" fmla="*/ 0 w 30"/>
                <a:gd name="T19" fmla="*/ 195 h 210"/>
                <a:gd name="T20" fmla="*/ 0 w 30"/>
                <a:gd name="T21" fmla="*/ 198 h 210"/>
                <a:gd name="T22" fmla="*/ 1 w 30"/>
                <a:gd name="T23" fmla="*/ 201 h 210"/>
                <a:gd name="T24" fmla="*/ 2 w 30"/>
                <a:gd name="T25" fmla="*/ 203 h 210"/>
                <a:gd name="T26" fmla="*/ 4 w 30"/>
                <a:gd name="T27" fmla="*/ 206 h 210"/>
                <a:gd name="T28" fmla="*/ 6 w 30"/>
                <a:gd name="T29" fmla="*/ 208 h 210"/>
                <a:gd name="T30" fmla="*/ 9 w 30"/>
                <a:gd name="T31" fmla="*/ 209 h 210"/>
                <a:gd name="T32" fmla="*/ 12 w 30"/>
                <a:gd name="T33" fmla="*/ 210 h 210"/>
                <a:gd name="T34" fmla="*/ 15 w 30"/>
                <a:gd name="T35" fmla="*/ 210 h 210"/>
                <a:gd name="T36" fmla="*/ 18 w 30"/>
                <a:gd name="T37" fmla="*/ 210 h 210"/>
                <a:gd name="T38" fmla="*/ 20 w 30"/>
                <a:gd name="T39" fmla="*/ 209 h 210"/>
                <a:gd name="T40" fmla="*/ 24 w 30"/>
                <a:gd name="T41" fmla="*/ 208 h 210"/>
                <a:gd name="T42" fmla="*/ 26 w 30"/>
                <a:gd name="T43" fmla="*/ 206 h 210"/>
                <a:gd name="T44" fmla="*/ 28 w 30"/>
                <a:gd name="T45" fmla="*/ 203 h 210"/>
                <a:gd name="T46" fmla="*/ 29 w 30"/>
                <a:gd name="T47" fmla="*/ 201 h 210"/>
                <a:gd name="T48" fmla="*/ 30 w 30"/>
                <a:gd name="T49" fmla="*/ 198 h 210"/>
                <a:gd name="T50" fmla="*/ 30 w 30"/>
                <a:gd name="T51" fmla="*/ 195 h 210"/>
                <a:gd name="T52" fmla="*/ 30 w 30"/>
                <a:gd name="T53" fmla="*/ 15 h 210"/>
                <a:gd name="T54" fmla="*/ 30 w 30"/>
                <a:gd name="T55" fmla="*/ 11 h 210"/>
                <a:gd name="T56" fmla="*/ 29 w 30"/>
                <a:gd name="T57" fmla="*/ 8 h 210"/>
                <a:gd name="T58" fmla="*/ 28 w 30"/>
                <a:gd name="T59" fmla="*/ 6 h 210"/>
                <a:gd name="T60" fmla="*/ 26 w 30"/>
                <a:gd name="T61" fmla="*/ 4 h 210"/>
                <a:gd name="T62" fmla="*/ 24 w 30"/>
                <a:gd name="T63" fmla="*/ 2 h 210"/>
                <a:gd name="T64" fmla="*/ 20 w 30"/>
                <a:gd name="T65" fmla="*/ 1 h 210"/>
                <a:gd name="T66" fmla="*/ 18 w 30"/>
                <a:gd name="T67" fmla="*/ 0 h 210"/>
                <a:gd name="T68" fmla="*/ 15 w 30"/>
                <a:gd name="T69" fmla="*/ 0 h 210"/>
                <a:gd name="T70" fmla="*/ 15 w 30"/>
                <a:gd name="T71" fmla="*/ 0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30" h="210">
                  <a:moveTo>
                    <a:pt x="15" y="0"/>
                  </a:moveTo>
                  <a:lnTo>
                    <a:pt x="12" y="0"/>
                  </a:lnTo>
                  <a:lnTo>
                    <a:pt x="9" y="1"/>
                  </a:lnTo>
                  <a:lnTo>
                    <a:pt x="6" y="2"/>
                  </a:lnTo>
                  <a:lnTo>
                    <a:pt x="4" y="4"/>
                  </a:lnTo>
                  <a:lnTo>
                    <a:pt x="2" y="6"/>
                  </a:lnTo>
                  <a:lnTo>
                    <a:pt x="1" y="9"/>
                  </a:lnTo>
                  <a:lnTo>
                    <a:pt x="0" y="11"/>
                  </a:lnTo>
                  <a:lnTo>
                    <a:pt x="0" y="15"/>
                  </a:lnTo>
                  <a:lnTo>
                    <a:pt x="0" y="195"/>
                  </a:lnTo>
                  <a:lnTo>
                    <a:pt x="0" y="198"/>
                  </a:lnTo>
                  <a:lnTo>
                    <a:pt x="1" y="201"/>
                  </a:lnTo>
                  <a:lnTo>
                    <a:pt x="2" y="203"/>
                  </a:lnTo>
                  <a:lnTo>
                    <a:pt x="4" y="206"/>
                  </a:lnTo>
                  <a:lnTo>
                    <a:pt x="6" y="208"/>
                  </a:lnTo>
                  <a:lnTo>
                    <a:pt x="9" y="209"/>
                  </a:lnTo>
                  <a:lnTo>
                    <a:pt x="12" y="210"/>
                  </a:lnTo>
                  <a:lnTo>
                    <a:pt x="15" y="210"/>
                  </a:lnTo>
                  <a:lnTo>
                    <a:pt x="18" y="210"/>
                  </a:lnTo>
                  <a:lnTo>
                    <a:pt x="20" y="209"/>
                  </a:lnTo>
                  <a:lnTo>
                    <a:pt x="24" y="208"/>
                  </a:lnTo>
                  <a:lnTo>
                    <a:pt x="26" y="206"/>
                  </a:lnTo>
                  <a:lnTo>
                    <a:pt x="28" y="203"/>
                  </a:lnTo>
                  <a:lnTo>
                    <a:pt x="29" y="201"/>
                  </a:lnTo>
                  <a:lnTo>
                    <a:pt x="30" y="198"/>
                  </a:lnTo>
                  <a:lnTo>
                    <a:pt x="30" y="195"/>
                  </a:lnTo>
                  <a:lnTo>
                    <a:pt x="30" y="15"/>
                  </a:lnTo>
                  <a:lnTo>
                    <a:pt x="30" y="11"/>
                  </a:lnTo>
                  <a:lnTo>
                    <a:pt x="29" y="8"/>
                  </a:lnTo>
                  <a:lnTo>
                    <a:pt x="28" y="6"/>
                  </a:lnTo>
                  <a:lnTo>
                    <a:pt x="26" y="4"/>
                  </a:lnTo>
                  <a:lnTo>
                    <a:pt x="24" y="2"/>
                  </a:lnTo>
                  <a:lnTo>
                    <a:pt x="20" y="1"/>
                  </a:lnTo>
                  <a:lnTo>
                    <a:pt x="18" y="0"/>
                  </a:lnTo>
                  <a:lnTo>
                    <a:pt x="15" y="0"/>
                  </a:lnTo>
                  <a:lnTo>
                    <a:pt x="1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3" name="Freeform 33">
              <a:extLst>
                <a:ext uri="{FF2B5EF4-FFF2-40B4-BE49-F238E27FC236}">
                  <a16:creationId xmlns:a16="http://schemas.microsoft.com/office/drawing/2014/main" id="{FF94D14D-555C-4856-84A8-57492219D348}"/>
                </a:ext>
              </a:extLst>
            </p:cNvPr>
            <p:cNvSpPr>
              <a:spLocks/>
            </p:cNvSpPr>
            <p:nvPr/>
          </p:nvSpPr>
          <p:spPr bwMode="auto">
            <a:xfrm>
              <a:off x="3870325" y="2546350"/>
              <a:ext cx="9525" cy="66675"/>
            </a:xfrm>
            <a:custGeom>
              <a:avLst/>
              <a:gdLst>
                <a:gd name="T0" fmla="*/ 15 w 30"/>
                <a:gd name="T1" fmla="*/ 210 h 210"/>
                <a:gd name="T2" fmla="*/ 18 w 30"/>
                <a:gd name="T3" fmla="*/ 210 h 210"/>
                <a:gd name="T4" fmla="*/ 22 w 30"/>
                <a:gd name="T5" fmla="*/ 209 h 210"/>
                <a:gd name="T6" fmla="*/ 24 w 30"/>
                <a:gd name="T7" fmla="*/ 208 h 210"/>
                <a:gd name="T8" fmla="*/ 26 w 30"/>
                <a:gd name="T9" fmla="*/ 206 h 210"/>
                <a:gd name="T10" fmla="*/ 28 w 30"/>
                <a:gd name="T11" fmla="*/ 203 h 210"/>
                <a:gd name="T12" fmla="*/ 29 w 30"/>
                <a:gd name="T13" fmla="*/ 201 h 210"/>
                <a:gd name="T14" fmla="*/ 30 w 30"/>
                <a:gd name="T15" fmla="*/ 198 h 210"/>
                <a:gd name="T16" fmla="*/ 30 w 30"/>
                <a:gd name="T17" fmla="*/ 195 h 210"/>
                <a:gd name="T18" fmla="*/ 30 w 30"/>
                <a:gd name="T19" fmla="*/ 15 h 210"/>
                <a:gd name="T20" fmla="*/ 30 w 30"/>
                <a:gd name="T21" fmla="*/ 11 h 210"/>
                <a:gd name="T22" fmla="*/ 29 w 30"/>
                <a:gd name="T23" fmla="*/ 8 h 210"/>
                <a:gd name="T24" fmla="*/ 28 w 30"/>
                <a:gd name="T25" fmla="*/ 6 h 210"/>
                <a:gd name="T26" fmla="*/ 26 w 30"/>
                <a:gd name="T27" fmla="*/ 4 h 210"/>
                <a:gd name="T28" fmla="*/ 24 w 30"/>
                <a:gd name="T29" fmla="*/ 2 h 210"/>
                <a:gd name="T30" fmla="*/ 22 w 30"/>
                <a:gd name="T31" fmla="*/ 1 h 210"/>
                <a:gd name="T32" fmla="*/ 18 w 30"/>
                <a:gd name="T33" fmla="*/ 0 h 210"/>
                <a:gd name="T34" fmla="*/ 15 w 30"/>
                <a:gd name="T35" fmla="*/ 0 h 210"/>
                <a:gd name="T36" fmla="*/ 12 w 30"/>
                <a:gd name="T37" fmla="*/ 0 h 210"/>
                <a:gd name="T38" fmla="*/ 10 w 30"/>
                <a:gd name="T39" fmla="*/ 1 h 210"/>
                <a:gd name="T40" fmla="*/ 7 w 30"/>
                <a:gd name="T41" fmla="*/ 2 h 210"/>
                <a:gd name="T42" fmla="*/ 4 w 30"/>
                <a:gd name="T43" fmla="*/ 4 h 210"/>
                <a:gd name="T44" fmla="*/ 3 w 30"/>
                <a:gd name="T45" fmla="*/ 6 h 210"/>
                <a:gd name="T46" fmla="*/ 1 w 30"/>
                <a:gd name="T47" fmla="*/ 9 h 210"/>
                <a:gd name="T48" fmla="*/ 0 w 30"/>
                <a:gd name="T49" fmla="*/ 11 h 210"/>
                <a:gd name="T50" fmla="*/ 0 w 30"/>
                <a:gd name="T51" fmla="*/ 15 h 210"/>
                <a:gd name="T52" fmla="*/ 0 w 30"/>
                <a:gd name="T53" fmla="*/ 195 h 210"/>
                <a:gd name="T54" fmla="*/ 0 w 30"/>
                <a:gd name="T55" fmla="*/ 198 h 210"/>
                <a:gd name="T56" fmla="*/ 1 w 30"/>
                <a:gd name="T57" fmla="*/ 201 h 210"/>
                <a:gd name="T58" fmla="*/ 3 w 30"/>
                <a:gd name="T59" fmla="*/ 203 h 210"/>
                <a:gd name="T60" fmla="*/ 4 w 30"/>
                <a:gd name="T61" fmla="*/ 206 h 210"/>
                <a:gd name="T62" fmla="*/ 7 w 30"/>
                <a:gd name="T63" fmla="*/ 208 h 210"/>
                <a:gd name="T64" fmla="*/ 10 w 30"/>
                <a:gd name="T65" fmla="*/ 209 h 210"/>
                <a:gd name="T66" fmla="*/ 12 w 30"/>
                <a:gd name="T67" fmla="*/ 210 h 210"/>
                <a:gd name="T68" fmla="*/ 15 w 30"/>
                <a:gd name="T69" fmla="*/ 210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30" h="210">
                  <a:moveTo>
                    <a:pt x="15" y="210"/>
                  </a:moveTo>
                  <a:lnTo>
                    <a:pt x="18" y="210"/>
                  </a:lnTo>
                  <a:lnTo>
                    <a:pt x="22" y="209"/>
                  </a:lnTo>
                  <a:lnTo>
                    <a:pt x="24" y="208"/>
                  </a:lnTo>
                  <a:lnTo>
                    <a:pt x="26" y="206"/>
                  </a:lnTo>
                  <a:lnTo>
                    <a:pt x="28" y="203"/>
                  </a:lnTo>
                  <a:lnTo>
                    <a:pt x="29" y="201"/>
                  </a:lnTo>
                  <a:lnTo>
                    <a:pt x="30" y="198"/>
                  </a:lnTo>
                  <a:lnTo>
                    <a:pt x="30" y="195"/>
                  </a:lnTo>
                  <a:lnTo>
                    <a:pt x="30" y="15"/>
                  </a:lnTo>
                  <a:lnTo>
                    <a:pt x="30" y="11"/>
                  </a:lnTo>
                  <a:lnTo>
                    <a:pt x="29" y="8"/>
                  </a:lnTo>
                  <a:lnTo>
                    <a:pt x="28" y="6"/>
                  </a:lnTo>
                  <a:lnTo>
                    <a:pt x="26" y="4"/>
                  </a:lnTo>
                  <a:lnTo>
                    <a:pt x="24" y="2"/>
                  </a:lnTo>
                  <a:lnTo>
                    <a:pt x="22" y="1"/>
                  </a:lnTo>
                  <a:lnTo>
                    <a:pt x="18" y="0"/>
                  </a:lnTo>
                  <a:lnTo>
                    <a:pt x="15" y="0"/>
                  </a:lnTo>
                  <a:lnTo>
                    <a:pt x="12" y="0"/>
                  </a:lnTo>
                  <a:lnTo>
                    <a:pt x="10" y="1"/>
                  </a:lnTo>
                  <a:lnTo>
                    <a:pt x="7" y="2"/>
                  </a:lnTo>
                  <a:lnTo>
                    <a:pt x="4" y="4"/>
                  </a:lnTo>
                  <a:lnTo>
                    <a:pt x="3" y="6"/>
                  </a:lnTo>
                  <a:lnTo>
                    <a:pt x="1" y="9"/>
                  </a:lnTo>
                  <a:lnTo>
                    <a:pt x="0" y="11"/>
                  </a:lnTo>
                  <a:lnTo>
                    <a:pt x="0" y="15"/>
                  </a:lnTo>
                  <a:lnTo>
                    <a:pt x="0" y="195"/>
                  </a:lnTo>
                  <a:lnTo>
                    <a:pt x="0" y="198"/>
                  </a:lnTo>
                  <a:lnTo>
                    <a:pt x="1" y="201"/>
                  </a:lnTo>
                  <a:lnTo>
                    <a:pt x="3" y="203"/>
                  </a:lnTo>
                  <a:lnTo>
                    <a:pt x="4" y="206"/>
                  </a:lnTo>
                  <a:lnTo>
                    <a:pt x="7" y="208"/>
                  </a:lnTo>
                  <a:lnTo>
                    <a:pt x="10" y="209"/>
                  </a:lnTo>
                  <a:lnTo>
                    <a:pt x="12" y="210"/>
                  </a:lnTo>
                  <a:lnTo>
                    <a:pt x="15" y="21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4" name="Freeform 34">
              <a:extLst>
                <a:ext uri="{FF2B5EF4-FFF2-40B4-BE49-F238E27FC236}">
                  <a16:creationId xmlns:a16="http://schemas.microsoft.com/office/drawing/2014/main" id="{5D6E6286-1DAA-4A0C-8A50-F89B71CDA14E}"/>
                </a:ext>
              </a:extLst>
            </p:cNvPr>
            <p:cNvSpPr>
              <a:spLocks/>
            </p:cNvSpPr>
            <p:nvPr/>
          </p:nvSpPr>
          <p:spPr bwMode="auto">
            <a:xfrm>
              <a:off x="3908425" y="2546350"/>
              <a:ext cx="9525" cy="66675"/>
            </a:xfrm>
            <a:custGeom>
              <a:avLst/>
              <a:gdLst>
                <a:gd name="T0" fmla="*/ 15 w 31"/>
                <a:gd name="T1" fmla="*/ 210 h 210"/>
                <a:gd name="T2" fmla="*/ 18 w 31"/>
                <a:gd name="T3" fmla="*/ 210 h 210"/>
                <a:gd name="T4" fmla="*/ 22 w 31"/>
                <a:gd name="T5" fmla="*/ 209 h 210"/>
                <a:gd name="T6" fmla="*/ 24 w 31"/>
                <a:gd name="T7" fmla="*/ 208 h 210"/>
                <a:gd name="T8" fmla="*/ 26 w 31"/>
                <a:gd name="T9" fmla="*/ 206 h 210"/>
                <a:gd name="T10" fmla="*/ 28 w 31"/>
                <a:gd name="T11" fmla="*/ 203 h 210"/>
                <a:gd name="T12" fmla="*/ 29 w 31"/>
                <a:gd name="T13" fmla="*/ 201 h 210"/>
                <a:gd name="T14" fmla="*/ 30 w 31"/>
                <a:gd name="T15" fmla="*/ 198 h 210"/>
                <a:gd name="T16" fmla="*/ 31 w 31"/>
                <a:gd name="T17" fmla="*/ 195 h 210"/>
                <a:gd name="T18" fmla="*/ 31 w 31"/>
                <a:gd name="T19" fmla="*/ 15 h 210"/>
                <a:gd name="T20" fmla="*/ 30 w 31"/>
                <a:gd name="T21" fmla="*/ 11 h 210"/>
                <a:gd name="T22" fmla="*/ 29 w 31"/>
                <a:gd name="T23" fmla="*/ 8 h 210"/>
                <a:gd name="T24" fmla="*/ 28 w 31"/>
                <a:gd name="T25" fmla="*/ 6 h 210"/>
                <a:gd name="T26" fmla="*/ 26 w 31"/>
                <a:gd name="T27" fmla="*/ 4 h 210"/>
                <a:gd name="T28" fmla="*/ 24 w 31"/>
                <a:gd name="T29" fmla="*/ 2 h 210"/>
                <a:gd name="T30" fmla="*/ 22 w 31"/>
                <a:gd name="T31" fmla="*/ 1 h 210"/>
                <a:gd name="T32" fmla="*/ 18 w 31"/>
                <a:gd name="T33" fmla="*/ 0 h 210"/>
                <a:gd name="T34" fmla="*/ 15 w 31"/>
                <a:gd name="T35" fmla="*/ 0 h 210"/>
                <a:gd name="T36" fmla="*/ 13 w 31"/>
                <a:gd name="T37" fmla="*/ 0 h 210"/>
                <a:gd name="T38" fmla="*/ 10 w 31"/>
                <a:gd name="T39" fmla="*/ 1 h 210"/>
                <a:gd name="T40" fmla="*/ 8 w 31"/>
                <a:gd name="T41" fmla="*/ 2 h 210"/>
                <a:gd name="T42" fmla="*/ 6 w 31"/>
                <a:gd name="T43" fmla="*/ 4 h 210"/>
                <a:gd name="T44" fmla="*/ 3 w 31"/>
                <a:gd name="T45" fmla="*/ 6 h 210"/>
                <a:gd name="T46" fmla="*/ 2 w 31"/>
                <a:gd name="T47" fmla="*/ 9 h 210"/>
                <a:gd name="T48" fmla="*/ 1 w 31"/>
                <a:gd name="T49" fmla="*/ 11 h 210"/>
                <a:gd name="T50" fmla="*/ 0 w 31"/>
                <a:gd name="T51" fmla="*/ 15 h 210"/>
                <a:gd name="T52" fmla="*/ 0 w 31"/>
                <a:gd name="T53" fmla="*/ 195 h 210"/>
                <a:gd name="T54" fmla="*/ 1 w 31"/>
                <a:gd name="T55" fmla="*/ 198 h 210"/>
                <a:gd name="T56" fmla="*/ 2 w 31"/>
                <a:gd name="T57" fmla="*/ 201 h 210"/>
                <a:gd name="T58" fmla="*/ 3 w 31"/>
                <a:gd name="T59" fmla="*/ 203 h 210"/>
                <a:gd name="T60" fmla="*/ 6 w 31"/>
                <a:gd name="T61" fmla="*/ 206 h 210"/>
                <a:gd name="T62" fmla="*/ 8 w 31"/>
                <a:gd name="T63" fmla="*/ 208 h 210"/>
                <a:gd name="T64" fmla="*/ 10 w 31"/>
                <a:gd name="T65" fmla="*/ 209 h 210"/>
                <a:gd name="T66" fmla="*/ 13 w 31"/>
                <a:gd name="T67" fmla="*/ 210 h 210"/>
                <a:gd name="T68" fmla="*/ 15 w 31"/>
                <a:gd name="T69" fmla="*/ 210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31" h="210">
                  <a:moveTo>
                    <a:pt x="15" y="210"/>
                  </a:moveTo>
                  <a:lnTo>
                    <a:pt x="18" y="210"/>
                  </a:lnTo>
                  <a:lnTo>
                    <a:pt x="22" y="209"/>
                  </a:lnTo>
                  <a:lnTo>
                    <a:pt x="24" y="208"/>
                  </a:lnTo>
                  <a:lnTo>
                    <a:pt x="26" y="206"/>
                  </a:lnTo>
                  <a:lnTo>
                    <a:pt x="28" y="203"/>
                  </a:lnTo>
                  <a:lnTo>
                    <a:pt x="29" y="201"/>
                  </a:lnTo>
                  <a:lnTo>
                    <a:pt x="30" y="198"/>
                  </a:lnTo>
                  <a:lnTo>
                    <a:pt x="31" y="195"/>
                  </a:lnTo>
                  <a:lnTo>
                    <a:pt x="31" y="15"/>
                  </a:lnTo>
                  <a:lnTo>
                    <a:pt x="30" y="11"/>
                  </a:lnTo>
                  <a:lnTo>
                    <a:pt x="29" y="8"/>
                  </a:lnTo>
                  <a:lnTo>
                    <a:pt x="28" y="6"/>
                  </a:lnTo>
                  <a:lnTo>
                    <a:pt x="26" y="4"/>
                  </a:lnTo>
                  <a:lnTo>
                    <a:pt x="24" y="2"/>
                  </a:lnTo>
                  <a:lnTo>
                    <a:pt x="22" y="1"/>
                  </a:lnTo>
                  <a:lnTo>
                    <a:pt x="18" y="0"/>
                  </a:lnTo>
                  <a:lnTo>
                    <a:pt x="15" y="0"/>
                  </a:lnTo>
                  <a:lnTo>
                    <a:pt x="13" y="0"/>
                  </a:lnTo>
                  <a:lnTo>
                    <a:pt x="10" y="1"/>
                  </a:lnTo>
                  <a:lnTo>
                    <a:pt x="8" y="2"/>
                  </a:lnTo>
                  <a:lnTo>
                    <a:pt x="6" y="4"/>
                  </a:lnTo>
                  <a:lnTo>
                    <a:pt x="3" y="6"/>
                  </a:lnTo>
                  <a:lnTo>
                    <a:pt x="2" y="9"/>
                  </a:lnTo>
                  <a:lnTo>
                    <a:pt x="1" y="11"/>
                  </a:lnTo>
                  <a:lnTo>
                    <a:pt x="0" y="15"/>
                  </a:lnTo>
                  <a:lnTo>
                    <a:pt x="0" y="195"/>
                  </a:lnTo>
                  <a:lnTo>
                    <a:pt x="1" y="198"/>
                  </a:lnTo>
                  <a:lnTo>
                    <a:pt x="2" y="201"/>
                  </a:lnTo>
                  <a:lnTo>
                    <a:pt x="3" y="203"/>
                  </a:lnTo>
                  <a:lnTo>
                    <a:pt x="6" y="206"/>
                  </a:lnTo>
                  <a:lnTo>
                    <a:pt x="8" y="208"/>
                  </a:lnTo>
                  <a:lnTo>
                    <a:pt x="10" y="209"/>
                  </a:lnTo>
                  <a:lnTo>
                    <a:pt x="13" y="210"/>
                  </a:lnTo>
                  <a:lnTo>
                    <a:pt x="15" y="21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5" name="Freeform 35">
              <a:extLst>
                <a:ext uri="{FF2B5EF4-FFF2-40B4-BE49-F238E27FC236}">
                  <a16:creationId xmlns:a16="http://schemas.microsoft.com/office/drawing/2014/main" id="{142C2370-FD50-4C57-A009-AC439154CFEA}"/>
                </a:ext>
              </a:extLst>
            </p:cNvPr>
            <p:cNvSpPr>
              <a:spLocks/>
            </p:cNvSpPr>
            <p:nvPr/>
          </p:nvSpPr>
          <p:spPr bwMode="auto">
            <a:xfrm>
              <a:off x="3946525" y="2565400"/>
              <a:ext cx="9525" cy="57150"/>
            </a:xfrm>
            <a:custGeom>
              <a:avLst/>
              <a:gdLst>
                <a:gd name="T0" fmla="*/ 15 w 30"/>
                <a:gd name="T1" fmla="*/ 180 h 180"/>
                <a:gd name="T2" fmla="*/ 19 w 30"/>
                <a:gd name="T3" fmla="*/ 180 h 180"/>
                <a:gd name="T4" fmla="*/ 21 w 30"/>
                <a:gd name="T5" fmla="*/ 179 h 180"/>
                <a:gd name="T6" fmla="*/ 24 w 30"/>
                <a:gd name="T7" fmla="*/ 178 h 180"/>
                <a:gd name="T8" fmla="*/ 26 w 30"/>
                <a:gd name="T9" fmla="*/ 176 h 180"/>
                <a:gd name="T10" fmla="*/ 27 w 30"/>
                <a:gd name="T11" fmla="*/ 173 h 180"/>
                <a:gd name="T12" fmla="*/ 29 w 30"/>
                <a:gd name="T13" fmla="*/ 171 h 180"/>
                <a:gd name="T14" fmla="*/ 30 w 30"/>
                <a:gd name="T15" fmla="*/ 168 h 180"/>
                <a:gd name="T16" fmla="*/ 30 w 30"/>
                <a:gd name="T17" fmla="*/ 165 h 180"/>
                <a:gd name="T18" fmla="*/ 30 w 30"/>
                <a:gd name="T19" fmla="*/ 15 h 180"/>
                <a:gd name="T20" fmla="*/ 30 w 30"/>
                <a:gd name="T21" fmla="*/ 11 h 180"/>
                <a:gd name="T22" fmla="*/ 29 w 30"/>
                <a:gd name="T23" fmla="*/ 9 h 180"/>
                <a:gd name="T24" fmla="*/ 27 w 30"/>
                <a:gd name="T25" fmla="*/ 6 h 180"/>
                <a:gd name="T26" fmla="*/ 26 w 30"/>
                <a:gd name="T27" fmla="*/ 4 h 180"/>
                <a:gd name="T28" fmla="*/ 24 w 30"/>
                <a:gd name="T29" fmla="*/ 2 h 180"/>
                <a:gd name="T30" fmla="*/ 21 w 30"/>
                <a:gd name="T31" fmla="*/ 1 h 180"/>
                <a:gd name="T32" fmla="*/ 19 w 30"/>
                <a:gd name="T33" fmla="*/ 0 h 180"/>
                <a:gd name="T34" fmla="*/ 15 w 30"/>
                <a:gd name="T35" fmla="*/ 0 h 180"/>
                <a:gd name="T36" fmla="*/ 12 w 30"/>
                <a:gd name="T37" fmla="*/ 0 h 180"/>
                <a:gd name="T38" fmla="*/ 9 w 30"/>
                <a:gd name="T39" fmla="*/ 1 h 180"/>
                <a:gd name="T40" fmla="*/ 7 w 30"/>
                <a:gd name="T41" fmla="*/ 2 h 180"/>
                <a:gd name="T42" fmla="*/ 5 w 30"/>
                <a:gd name="T43" fmla="*/ 4 h 180"/>
                <a:gd name="T44" fmla="*/ 3 w 30"/>
                <a:gd name="T45" fmla="*/ 6 h 180"/>
                <a:gd name="T46" fmla="*/ 1 w 30"/>
                <a:gd name="T47" fmla="*/ 9 h 180"/>
                <a:gd name="T48" fmla="*/ 0 w 30"/>
                <a:gd name="T49" fmla="*/ 11 h 180"/>
                <a:gd name="T50" fmla="*/ 0 w 30"/>
                <a:gd name="T51" fmla="*/ 15 h 180"/>
                <a:gd name="T52" fmla="*/ 0 w 30"/>
                <a:gd name="T53" fmla="*/ 165 h 180"/>
                <a:gd name="T54" fmla="*/ 0 w 30"/>
                <a:gd name="T55" fmla="*/ 168 h 180"/>
                <a:gd name="T56" fmla="*/ 1 w 30"/>
                <a:gd name="T57" fmla="*/ 171 h 180"/>
                <a:gd name="T58" fmla="*/ 3 w 30"/>
                <a:gd name="T59" fmla="*/ 173 h 180"/>
                <a:gd name="T60" fmla="*/ 5 w 30"/>
                <a:gd name="T61" fmla="*/ 176 h 180"/>
                <a:gd name="T62" fmla="*/ 7 w 30"/>
                <a:gd name="T63" fmla="*/ 178 h 180"/>
                <a:gd name="T64" fmla="*/ 9 w 30"/>
                <a:gd name="T65" fmla="*/ 179 h 180"/>
                <a:gd name="T66" fmla="*/ 12 w 30"/>
                <a:gd name="T67" fmla="*/ 180 h 180"/>
                <a:gd name="T68" fmla="*/ 15 w 30"/>
                <a:gd name="T69" fmla="*/ 180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30" h="180">
                  <a:moveTo>
                    <a:pt x="15" y="180"/>
                  </a:moveTo>
                  <a:lnTo>
                    <a:pt x="19" y="180"/>
                  </a:lnTo>
                  <a:lnTo>
                    <a:pt x="21" y="179"/>
                  </a:lnTo>
                  <a:lnTo>
                    <a:pt x="24" y="178"/>
                  </a:lnTo>
                  <a:lnTo>
                    <a:pt x="26" y="176"/>
                  </a:lnTo>
                  <a:lnTo>
                    <a:pt x="27" y="173"/>
                  </a:lnTo>
                  <a:lnTo>
                    <a:pt x="29" y="171"/>
                  </a:lnTo>
                  <a:lnTo>
                    <a:pt x="30" y="168"/>
                  </a:lnTo>
                  <a:lnTo>
                    <a:pt x="30" y="165"/>
                  </a:lnTo>
                  <a:lnTo>
                    <a:pt x="30" y="15"/>
                  </a:lnTo>
                  <a:lnTo>
                    <a:pt x="30" y="11"/>
                  </a:lnTo>
                  <a:lnTo>
                    <a:pt x="29" y="9"/>
                  </a:lnTo>
                  <a:lnTo>
                    <a:pt x="27" y="6"/>
                  </a:lnTo>
                  <a:lnTo>
                    <a:pt x="26" y="4"/>
                  </a:lnTo>
                  <a:lnTo>
                    <a:pt x="24" y="2"/>
                  </a:lnTo>
                  <a:lnTo>
                    <a:pt x="21" y="1"/>
                  </a:lnTo>
                  <a:lnTo>
                    <a:pt x="19" y="0"/>
                  </a:lnTo>
                  <a:lnTo>
                    <a:pt x="15" y="0"/>
                  </a:lnTo>
                  <a:lnTo>
                    <a:pt x="12" y="0"/>
                  </a:lnTo>
                  <a:lnTo>
                    <a:pt x="9" y="1"/>
                  </a:lnTo>
                  <a:lnTo>
                    <a:pt x="7" y="2"/>
                  </a:lnTo>
                  <a:lnTo>
                    <a:pt x="5" y="4"/>
                  </a:lnTo>
                  <a:lnTo>
                    <a:pt x="3" y="6"/>
                  </a:lnTo>
                  <a:lnTo>
                    <a:pt x="1" y="9"/>
                  </a:lnTo>
                  <a:lnTo>
                    <a:pt x="0" y="11"/>
                  </a:lnTo>
                  <a:lnTo>
                    <a:pt x="0" y="15"/>
                  </a:lnTo>
                  <a:lnTo>
                    <a:pt x="0" y="165"/>
                  </a:lnTo>
                  <a:lnTo>
                    <a:pt x="0" y="168"/>
                  </a:lnTo>
                  <a:lnTo>
                    <a:pt x="1" y="171"/>
                  </a:lnTo>
                  <a:lnTo>
                    <a:pt x="3" y="173"/>
                  </a:lnTo>
                  <a:lnTo>
                    <a:pt x="5" y="176"/>
                  </a:lnTo>
                  <a:lnTo>
                    <a:pt x="7" y="178"/>
                  </a:lnTo>
                  <a:lnTo>
                    <a:pt x="9" y="179"/>
                  </a:lnTo>
                  <a:lnTo>
                    <a:pt x="12" y="180"/>
                  </a:lnTo>
                  <a:lnTo>
                    <a:pt x="15" y="18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6" name="Freeform 36">
              <a:extLst>
                <a:ext uri="{FF2B5EF4-FFF2-40B4-BE49-F238E27FC236}">
                  <a16:creationId xmlns:a16="http://schemas.microsoft.com/office/drawing/2014/main" id="{AEF094E3-1AA7-4DCC-B4C8-4D980F5DA3F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865563" y="2708275"/>
              <a:ext cx="57150" cy="47625"/>
            </a:xfrm>
            <a:custGeom>
              <a:avLst/>
              <a:gdLst>
                <a:gd name="T0" fmla="*/ 42 w 181"/>
                <a:gd name="T1" fmla="*/ 120 h 150"/>
                <a:gd name="T2" fmla="*/ 90 w 181"/>
                <a:gd name="T3" fmla="*/ 43 h 150"/>
                <a:gd name="T4" fmla="*/ 138 w 181"/>
                <a:gd name="T5" fmla="*/ 120 h 150"/>
                <a:gd name="T6" fmla="*/ 42 w 181"/>
                <a:gd name="T7" fmla="*/ 120 h 150"/>
                <a:gd name="T8" fmla="*/ 103 w 181"/>
                <a:gd name="T9" fmla="*/ 8 h 150"/>
                <a:gd name="T10" fmla="*/ 101 w 181"/>
                <a:gd name="T11" fmla="*/ 4 h 150"/>
                <a:gd name="T12" fmla="*/ 98 w 181"/>
                <a:gd name="T13" fmla="*/ 2 h 150"/>
                <a:gd name="T14" fmla="*/ 94 w 181"/>
                <a:gd name="T15" fmla="*/ 1 h 150"/>
                <a:gd name="T16" fmla="*/ 90 w 181"/>
                <a:gd name="T17" fmla="*/ 0 h 150"/>
                <a:gd name="T18" fmla="*/ 87 w 181"/>
                <a:gd name="T19" fmla="*/ 1 h 150"/>
                <a:gd name="T20" fmla="*/ 84 w 181"/>
                <a:gd name="T21" fmla="*/ 2 h 150"/>
                <a:gd name="T22" fmla="*/ 80 w 181"/>
                <a:gd name="T23" fmla="*/ 4 h 150"/>
                <a:gd name="T24" fmla="*/ 77 w 181"/>
                <a:gd name="T25" fmla="*/ 8 h 150"/>
                <a:gd name="T26" fmla="*/ 2 w 181"/>
                <a:gd name="T27" fmla="*/ 128 h 150"/>
                <a:gd name="T28" fmla="*/ 1 w 181"/>
                <a:gd name="T29" fmla="*/ 131 h 150"/>
                <a:gd name="T30" fmla="*/ 0 w 181"/>
                <a:gd name="T31" fmla="*/ 135 h 150"/>
                <a:gd name="T32" fmla="*/ 1 w 181"/>
                <a:gd name="T33" fmla="*/ 140 h 150"/>
                <a:gd name="T34" fmla="*/ 2 w 181"/>
                <a:gd name="T35" fmla="*/ 143 h 150"/>
                <a:gd name="T36" fmla="*/ 4 w 181"/>
                <a:gd name="T37" fmla="*/ 146 h 150"/>
                <a:gd name="T38" fmla="*/ 8 w 181"/>
                <a:gd name="T39" fmla="*/ 148 h 150"/>
                <a:gd name="T40" fmla="*/ 11 w 181"/>
                <a:gd name="T41" fmla="*/ 150 h 150"/>
                <a:gd name="T42" fmla="*/ 15 w 181"/>
                <a:gd name="T43" fmla="*/ 150 h 150"/>
                <a:gd name="T44" fmla="*/ 166 w 181"/>
                <a:gd name="T45" fmla="*/ 150 h 150"/>
                <a:gd name="T46" fmla="*/ 166 w 181"/>
                <a:gd name="T47" fmla="*/ 150 h 150"/>
                <a:gd name="T48" fmla="*/ 166 w 181"/>
                <a:gd name="T49" fmla="*/ 150 h 150"/>
                <a:gd name="T50" fmla="*/ 170 w 181"/>
                <a:gd name="T51" fmla="*/ 150 h 150"/>
                <a:gd name="T52" fmla="*/ 172 w 181"/>
                <a:gd name="T53" fmla="*/ 149 h 150"/>
                <a:gd name="T54" fmla="*/ 175 w 181"/>
                <a:gd name="T55" fmla="*/ 148 h 150"/>
                <a:gd name="T56" fmla="*/ 177 w 181"/>
                <a:gd name="T57" fmla="*/ 146 h 150"/>
                <a:gd name="T58" fmla="*/ 178 w 181"/>
                <a:gd name="T59" fmla="*/ 144 h 150"/>
                <a:gd name="T60" fmla="*/ 180 w 181"/>
                <a:gd name="T61" fmla="*/ 142 h 150"/>
                <a:gd name="T62" fmla="*/ 181 w 181"/>
                <a:gd name="T63" fmla="*/ 139 h 150"/>
                <a:gd name="T64" fmla="*/ 181 w 181"/>
                <a:gd name="T65" fmla="*/ 135 h 150"/>
                <a:gd name="T66" fmla="*/ 180 w 181"/>
                <a:gd name="T67" fmla="*/ 130 h 150"/>
                <a:gd name="T68" fmla="*/ 177 w 181"/>
                <a:gd name="T69" fmla="*/ 126 h 150"/>
                <a:gd name="T70" fmla="*/ 103 w 181"/>
                <a:gd name="T71" fmla="*/ 8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81" h="150">
                  <a:moveTo>
                    <a:pt x="42" y="120"/>
                  </a:moveTo>
                  <a:lnTo>
                    <a:pt x="90" y="43"/>
                  </a:lnTo>
                  <a:lnTo>
                    <a:pt x="138" y="120"/>
                  </a:lnTo>
                  <a:lnTo>
                    <a:pt x="42" y="120"/>
                  </a:lnTo>
                  <a:close/>
                  <a:moveTo>
                    <a:pt x="103" y="8"/>
                  </a:moveTo>
                  <a:lnTo>
                    <a:pt x="101" y="4"/>
                  </a:lnTo>
                  <a:lnTo>
                    <a:pt x="98" y="2"/>
                  </a:lnTo>
                  <a:lnTo>
                    <a:pt x="94" y="1"/>
                  </a:lnTo>
                  <a:lnTo>
                    <a:pt x="90" y="0"/>
                  </a:lnTo>
                  <a:lnTo>
                    <a:pt x="87" y="1"/>
                  </a:lnTo>
                  <a:lnTo>
                    <a:pt x="84" y="2"/>
                  </a:lnTo>
                  <a:lnTo>
                    <a:pt x="80" y="4"/>
                  </a:lnTo>
                  <a:lnTo>
                    <a:pt x="77" y="8"/>
                  </a:lnTo>
                  <a:lnTo>
                    <a:pt x="2" y="128"/>
                  </a:lnTo>
                  <a:lnTo>
                    <a:pt x="1" y="131"/>
                  </a:lnTo>
                  <a:lnTo>
                    <a:pt x="0" y="135"/>
                  </a:lnTo>
                  <a:lnTo>
                    <a:pt x="1" y="140"/>
                  </a:lnTo>
                  <a:lnTo>
                    <a:pt x="2" y="143"/>
                  </a:lnTo>
                  <a:lnTo>
                    <a:pt x="4" y="146"/>
                  </a:lnTo>
                  <a:lnTo>
                    <a:pt x="8" y="148"/>
                  </a:lnTo>
                  <a:lnTo>
                    <a:pt x="11" y="150"/>
                  </a:lnTo>
                  <a:lnTo>
                    <a:pt x="15" y="150"/>
                  </a:lnTo>
                  <a:lnTo>
                    <a:pt x="166" y="150"/>
                  </a:lnTo>
                  <a:lnTo>
                    <a:pt x="166" y="150"/>
                  </a:lnTo>
                  <a:lnTo>
                    <a:pt x="166" y="150"/>
                  </a:lnTo>
                  <a:lnTo>
                    <a:pt x="170" y="150"/>
                  </a:lnTo>
                  <a:lnTo>
                    <a:pt x="172" y="149"/>
                  </a:lnTo>
                  <a:lnTo>
                    <a:pt x="175" y="148"/>
                  </a:lnTo>
                  <a:lnTo>
                    <a:pt x="177" y="146"/>
                  </a:lnTo>
                  <a:lnTo>
                    <a:pt x="178" y="144"/>
                  </a:lnTo>
                  <a:lnTo>
                    <a:pt x="180" y="142"/>
                  </a:lnTo>
                  <a:lnTo>
                    <a:pt x="181" y="139"/>
                  </a:lnTo>
                  <a:lnTo>
                    <a:pt x="181" y="135"/>
                  </a:lnTo>
                  <a:lnTo>
                    <a:pt x="180" y="130"/>
                  </a:lnTo>
                  <a:lnTo>
                    <a:pt x="177" y="126"/>
                  </a:lnTo>
                  <a:lnTo>
                    <a:pt x="103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</p:grpSp>
      <p:sp>
        <p:nvSpPr>
          <p:cNvPr id="42" name="Rectangle 41">
            <a:extLst>
              <a:ext uri="{FF2B5EF4-FFF2-40B4-BE49-F238E27FC236}">
                <a16:creationId xmlns:a16="http://schemas.microsoft.com/office/drawing/2014/main" id="{A9146A47-F48B-457D-926B-9493B2B6C7A8}"/>
              </a:ext>
            </a:extLst>
          </p:cNvPr>
          <p:cNvSpPr/>
          <p:nvPr/>
        </p:nvSpPr>
        <p:spPr>
          <a:xfrm rot="5400000">
            <a:off x="1914869" y="-1894271"/>
            <a:ext cx="537795" cy="4367532"/>
          </a:xfrm>
          <a:prstGeom prst="rect">
            <a:avLst/>
          </a:prstGeom>
          <a:solidFill>
            <a:srgbClr val="F7D61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ar-AE" dirty="0">
                <a:solidFill>
                  <a:schemeClr val="bg1"/>
                </a:solidFill>
              </a:rPr>
              <a:t>القائمة الفرعية 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3" name="Inhaltsplatzhalter 4">
            <a:extLst>
              <a:ext uri="{FF2B5EF4-FFF2-40B4-BE49-F238E27FC236}">
                <a16:creationId xmlns:a16="http://schemas.microsoft.com/office/drawing/2014/main" id="{20D1FA6C-BD09-4371-844B-470E898660E5}"/>
              </a:ext>
            </a:extLst>
          </p:cNvPr>
          <p:cNvSpPr txBox="1">
            <a:spLocks/>
          </p:cNvSpPr>
          <p:nvPr/>
        </p:nvSpPr>
        <p:spPr>
          <a:xfrm>
            <a:off x="4790601" y="750687"/>
            <a:ext cx="3262963" cy="466794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 marL="272967" indent="-272967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3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807798" indent="-272967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20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2pPr>
            <a:lvl3pPr marL="1080764" indent="-177748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9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3pPr>
            <a:lvl4pPr marL="1436256" indent="-177748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4pPr>
            <a:lvl5pPr marL="1793335" indent="-179335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5pPr>
            <a:lvl6pPr marL="2513847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0910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972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034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00000"/>
              </a:lnSpc>
              <a:buNone/>
            </a:pPr>
            <a:r>
              <a:rPr lang="ar-TN" sz="1100" b="1" dirty="0">
                <a:solidFill>
                  <a:srgbClr val="FFC000"/>
                </a:solidFill>
              </a:rPr>
              <a:t>الصفحة الرئيسية</a:t>
            </a:r>
            <a:endParaRPr lang="fr-FR" sz="1100" b="1" dirty="0">
              <a:solidFill>
                <a:srgbClr val="FFC000"/>
              </a:solidFill>
            </a:endParaRPr>
          </a:p>
          <a:p>
            <a:pPr marL="0" indent="0" algn="r">
              <a:lnSpc>
                <a:spcPct val="100000"/>
              </a:lnSpc>
              <a:buNone/>
            </a:pPr>
            <a:r>
              <a:rPr lang="ar-TN" sz="1100" dirty="0">
                <a:solidFill>
                  <a:schemeClr val="tx1"/>
                </a:solidFill>
              </a:rPr>
              <a:t>يمكن للحريف حجز الجولة بعد الضغط على زر الصفحة الرئيسية</a:t>
            </a:r>
            <a:endParaRPr lang="en-US" sz="1100" dirty="0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4" name="Inhaltsplatzhalter 4">
            <a:extLst>
              <a:ext uri="{FF2B5EF4-FFF2-40B4-BE49-F238E27FC236}">
                <a16:creationId xmlns:a16="http://schemas.microsoft.com/office/drawing/2014/main" id="{447F8E0E-86FD-4CAC-B402-5065854EB16A}"/>
              </a:ext>
            </a:extLst>
          </p:cNvPr>
          <p:cNvSpPr txBox="1">
            <a:spLocks/>
          </p:cNvSpPr>
          <p:nvPr/>
        </p:nvSpPr>
        <p:spPr>
          <a:xfrm>
            <a:off x="4633983" y="1343128"/>
            <a:ext cx="3439845" cy="492443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 marL="272967" indent="-272967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3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807798" indent="-272967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20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2pPr>
            <a:lvl3pPr marL="1080764" indent="-177748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9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3pPr>
            <a:lvl4pPr marL="1436256" indent="-177748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4pPr>
            <a:lvl5pPr marL="1793335" indent="-179335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5pPr>
            <a:lvl6pPr marL="2513847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0910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972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034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 rtl="1">
              <a:lnSpc>
                <a:spcPct val="100000"/>
              </a:lnSpc>
              <a:buNone/>
            </a:pPr>
            <a:r>
              <a:rPr lang="ar-TN" sz="1200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أرشيف</a:t>
            </a:r>
            <a:r>
              <a:rPr lang="ar-AE" sz="1200" b="1" dirty="0">
                <a:solidFill>
                  <a:srgbClr val="F7D618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الجولات</a:t>
            </a:r>
            <a:br>
              <a:rPr lang="en-US" sz="1400" b="1" dirty="0">
                <a:solidFill>
                  <a:schemeClr val="bg1">
                    <a:lumMod val="50000"/>
                  </a:schemeClr>
                </a:solidFill>
                <a:latin typeface="+mj-lt"/>
              </a:rPr>
            </a:br>
            <a:r>
              <a:rPr lang="ar-AE" sz="10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إذا ضغط الحريف على سجل الجولات يعني أنه يمكن للحريف رؤية سجل جولاته كالحجز الحالي, الحجز المكتمل, الحجز الملغى </a:t>
            </a:r>
            <a:endParaRPr lang="en-US" sz="1000" dirty="0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5" name="Inhaltsplatzhalter 4">
            <a:extLst>
              <a:ext uri="{FF2B5EF4-FFF2-40B4-BE49-F238E27FC236}">
                <a16:creationId xmlns:a16="http://schemas.microsoft.com/office/drawing/2014/main" id="{CC9F9EBF-9119-440C-A767-BD1C42BB6465}"/>
              </a:ext>
            </a:extLst>
          </p:cNvPr>
          <p:cNvSpPr txBox="1">
            <a:spLocks/>
          </p:cNvSpPr>
          <p:nvPr/>
        </p:nvSpPr>
        <p:spPr>
          <a:xfrm>
            <a:off x="4811888" y="1994052"/>
            <a:ext cx="3262963" cy="492443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 marL="272967" indent="-272967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3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807798" indent="-272967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20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2pPr>
            <a:lvl3pPr marL="1080764" indent="-177748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9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3pPr>
            <a:lvl4pPr marL="1436256" indent="-177748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4pPr>
            <a:lvl5pPr marL="1793335" indent="-179335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5pPr>
            <a:lvl6pPr marL="2513847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0910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972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034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00000"/>
              </a:lnSpc>
              <a:buNone/>
            </a:pPr>
            <a:r>
              <a:rPr lang="ar-AE" sz="1200" b="1" dirty="0">
                <a:solidFill>
                  <a:srgbClr val="F7D618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الدعم </a:t>
            </a:r>
            <a:br>
              <a:rPr lang="en-US" sz="1400" b="1" dirty="0">
                <a:solidFill>
                  <a:schemeClr val="bg1">
                    <a:lumMod val="50000"/>
                  </a:schemeClr>
                </a:solidFill>
                <a:latin typeface="+mj-lt"/>
              </a:rPr>
            </a:br>
            <a:r>
              <a:rPr lang="ar-AE" sz="10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يمكن أن يحتاج الحريف أية دعم أو لديه أي مشكل و استفسارات, يمكنه الإتصال بمصلحة الحرفاءباستعمال زر الدعم </a:t>
            </a:r>
            <a:r>
              <a:rPr lang="en-US" sz="1000" dirty="0">
                <a:solidFill>
                  <a:schemeClr val="tx1"/>
                </a:solidFill>
                <a:latin typeface="+mj-lt"/>
              </a:rPr>
              <a:t>.</a:t>
            </a:r>
          </a:p>
        </p:txBody>
      </p:sp>
      <p:sp>
        <p:nvSpPr>
          <p:cNvPr id="46" name="Inhaltsplatzhalter 4">
            <a:extLst>
              <a:ext uri="{FF2B5EF4-FFF2-40B4-BE49-F238E27FC236}">
                <a16:creationId xmlns:a16="http://schemas.microsoft.com/office/drawing/2014/main" id="{CDCE4FC5-874B-4E81-80BF-130D6F431A55}"/>
              </a:ext>
            </a:extLst>
          </p:cNvPr>
          <p:cNvSpPr txBox="1">
            <a:spLocks/>
          </p:cNvSpPr>
          <p:nvPr/>
        </p:nvSpPr>
        <p:spPr>
          <a:xfrm>
            <a:off x="4811888" y="2726496"/>
            <a:ext cx="3262963" cy="338554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 marL="272967" indent="-272967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3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807798" indent="-272967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20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2pPr>
            <a:lvl3pPr marL="1080764" indent="-177748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9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3pPr>
            <a:lvl4pPr marL="1436256" indent="-177748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4pPr>
            <a:lvl5pPr marL="1793335" indent="-179335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5pPr>
            <a:lvl6pPr marL="2513847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0910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972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034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00000"/>
              </a:lnSpc>
              <a:buNone/>
            </a:pPr>
            <a:r>
              <a:rPr lang="ar-AE" sz="1200" b="1" dirty="0">
                <a:solidFill>
                  <a:srgbClr val="F7D618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اللغة</a:t>
            </a:r>
            <a:br>
              <a:rPr lang="en-US" sz="1400" b="1" dirty="0">
                <a:solidFill>
                  <a:schemeClr val="tx1"/>
                </a:solidFill>
                <a:latin typeface="+mj-lt"/>
              </a:rPr>
            </a:br>
            <a:r>
              <a:rPr lang="ar-AE" sz="10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مكن للحريف تغيير لغته في أي وقت باستعمال زر خيار اللغة </a:t>
            </a:r>
            <a:r>
              <a:rPr lang="en-US" sz="1000" dirty="0">
                <a:solidFill>
                  <a:schemeClr val="tx1"/>
                </a:solidFill>
                <a:latin typeface="+mj-lt"/>
              </a:rPr>
              <a:t>.</a:t>
            </a:r>
          </a:p>
        </p:txBody>
      </p:sp>
      <p:sp>
        <p:nvSpPr>
          <p:cNvPr id="47" name="Inhaltsplatzhalter 4">
            <a:extLst>
              <a:ext uri="{FF2B5EF4-FFF2-40B4-BE49-F238E27FC236}">
                <a16:creationId xmlns:a16="http://schemas.microsoft.com/office/drawing/2014/main" id="{7B7109B3-72B6-4D14-9B50-6DB17994A673}"/>
              </a:ext>
            </a:extLst>
          </p:cNvPr>
          <p:cNvSpPr txBox="1">
            <a:spLocks/>
          </p:cNvSpPr>
          <p:nvPr/>
        </p:nvSpPr>
        <p:spPr>
          <a:xfrm>
            <a:off x="4790600" y="3417692"/>
            <a:ext cx="3262963" cy="492443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 marL="272967" indent="-272967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3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807798" indent="-272967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20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2pPr>
            <a:lvl3pPr marL="1080764" indent="-177748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9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3pPr>
            <a:lvl4pPr marL="1436256" indent="-177748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4pPr>
            <a:lvl5pPr marL="1793335" indent="-179335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5pPr>
            <a:lvl6pPr marL="2513847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0910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972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034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00000"/>
              </a:lnSpc>
              <a:buNone/>
            </a:pPr>
            <a:r>
              <a:rPr lang="ar-AE" sz="1200" b="1" dirty="0">
                <a:solidFill>
                  <a:srgbClr val="F7D618"/>
                </a:solidFill>
                <a:latin typeface="+mj-lt"/>
              </a:rPr>
              <a:t>أحكام و الشروط</a:t>
            </a:r>
            <a:br>
              <a:rPr lang="en-US" sz="1400" b="1" dirty="0">
                <a:solidFill>
                  <a:schemeClr val="bg1">
                    <a:lumMod val="50000"/>
                  </a:schemeClr>
                </a:solidFill>
                <a:latin typeface="+mj-lt"/>
              </a:rPr>
            </a:br>
            <a:r>
              <a:rPr lang="ar-TN" sz="1000" dirty="0">
                <a:solidFill>
                  <a:schemeClr val="tx1"/>
                </a:solidFill>
              </a:rPr>
              <a:t> الأحكام و الشروط للحريف يمكن قراءتها في أي وقت يحتاجونها عبر تطبيق </a:t>
            </a:r>
            <a:r>
              <a:rPr lang="ar-TN" sz="1000" dirty="0" err="1">
                <a:solidFill>
                  <a:schemeClr val="tx1"/>
                </a:solidFill>
              </a:rPr>
              <a:t>شوفلي</a:t>
            </a:r>
            <a:r>
              <a:rPr lang="ar-TN" sz="1000" dirty="0">
                <a:solidFill>
                  <a:schemeClr val="tx1"/>
                </a:solidFill>
              </a:rPr>
              <a:t> تاكسي</a:t>
            </a:r>
            <a:endParaRPr lang="en-US" sz="10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48" name="Inhaltsplatzhalter 4">
            <a:extLst>
              <a:ext uri="{FF2B5EF4-FFF2-40B4-BE49-F238E27FC236}">
                <a16:creationId xmlns:a16="http://schemas.microsoft.com/office/drawing/2014/main" id="{03BD504A-E6A5-43D4-A65A-89B003300861}"/>
              </a:ext>
            </a:extLst>
          </p:cNvPr>
          <p:cNvSpPr txBox="1">
            <a:spLocks/>
          </p:cNvSpPr>
          <p:nvPr/>
        </p:nvSpPr>
        <p:spPr>
          <a:xfrm>
            <a:off x="4463454" y="4279951"/>
            <a:ext cx="3629745" cy="338554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 marL="272967" indent="-272967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3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807798" indent="-272967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20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2pPr>
            <a:lvl3pPr marL="1080764" indent="-177748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9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3pPr>
            <a:lvl4pPr marL="1436256" indent="-177748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4pPr>
            <a:lvl5pPr marL="1793335" indent="-179335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5pPr>
            <a:lvl6pPr marL="2513847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0910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972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034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00000"/>
              </a:lnSpc>
              <a:buNone/>
            </a:pPr>
            <a:r>
              <a:rPr lang="ar-AE" sz="1200" b="1" dirty="0">
                <a:solidFill>
                  <a:srgbClr val="F7D618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تسجيل الخروج</a:t>
            </a:r>
            <a:br>
              <a:rPr lang="en-US" sz="1400" b="1" dirty="0">
                <a:solidFill>
                  <a:schemeClr val="bg1">
                    <a:lumMod val="50000"/>
                  </a:schemeClr>
                </a:solidFill>
                <a:latin typeface="+mj-lt"/>
              </a:rPr>
            </a:br>
            <a:r>
              <a:rPr lang="ar-TN" sz="1000" dirty="0"/>
              <a:t>خيار </a:t>
            </a:r>
            <a:r>
              <a:rPr lang="ar-TN" sz="1000" dirty="0">
                <a:solidFill>
                  <a:schemeClr val="tx1"/>
                </a:solidFill>
              </a:rPr>
              <a:t>تسجيل الخروج </a:t>
            </a:r>
            <a:endParaRPr lang="en-US" sz="10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50" name="Arrow: Left 49">
            <a:extLst>
              <a:ext uri="{FF2B5EF4-FFF2-40B4-BE49-F238E27FC236}">
                <a16:creationId xmlns:a16="http://schemas.microsoft.com/office/drawing/2014/main" id="{B41FE693-5C38-44C7-998A-AD8A916F58E6}"/>
              </a:ext>
            </a:extLst>
          </p:cNvPr>
          <p:cNvSpPr/>
          <p:nvPr/>
        </p:nvSpPr>
        <p:spPr>
          <a:xfrm flipH="1">
            <a:off x="2928286" y="2502238"/>
            <a:ext cx="990600" cy="335085"/>
          </a:xfrm>
          <a:prstGeom prst="leftArrow">
            <a:avLst>
              <a:gd name="adj1" fmla="val 50000"/>
              <a:gd name="adj2" fmla="val 50000"/>
            </a:avLst>
          </a:prstGeom>
          <a:solidFill>
            <a:srgbClr val="F7D618"/>
          </a:solidFill>
          <a:ln>
            <a:solidFill>
              <a:srgbClr val="F7D618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/>
              <a:t>Main menu</a:t>
            </a:r>
            <a:endParaRPr lang="en-IN" sz="10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FA81E0D-D896-466A-BB89-CC2E1D0138F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543" y="324023"/>
            <a:ext cx="2375044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430927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2" accel="20000" decel="8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2" accel="20000" decel="8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2" accel="20000" decel="8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2" accel="20000" decel="8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2" accel="20000" decel="8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2" accel="20000" decel="8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  <p:bldP spid="43" grpId="0"/>
      <p:bldP spid="44" grpId="0"/>
      <p:bldP spid="45" grpId="0"/>
      <p:bldP spid="46" grpId="0"/>
      <p:bldP spid="47" grpId="0"/>
      <p:bldP spid="4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/>
              <a:t>SlideSalad is #1 online marketplace of premium presentations templates for all needs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SlideSalad- </a:t>
            </a:r>
            <a:r>
              <a:rPr lang="de-DE" noProof="1"/>
              <a:t>COPYRIGHT NOTICE</a:t>
            </a:r>
            <a:endParaRPr lang="en-US" dirty="0"/>
          </a:p>
        </p:txBody>
      </p:sp>
      <p:sp>
        <p:nvSpPr>
          <p:cNvPr id="19" name="Rechteck 8"/>
          <p:cNvSpPr/>
          <p:nvPr/>
        </p:nvSpPr>
        <p:spPr>
          <a:xfrm>
            <a:off x="304800" y="1263498"/>
            <a:ext cx="3843121" cy="27889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ct val="20000"/>
              </a:spcAft>
            </a:pPr>
            <a:r>
              <a:rPr lang="en-US" sz="1600" b="1" noProof="1">
                <a:solidFill>
                  <a:schemeClr val="bg1"/>
                </a:solidFill>
                <a:latin typeface="+mj-lt"/>
              </a:rPr>
              <a:t>Things you can do with the template</a:t>
            </a:r>
          </a:p>
          <a:p>
            <a:pPr>
              <a:spcAft>
                <a:spcPct val="20000"/>
              </a:spcAft>
            </a:pPr>
            <a:r>
              <a:rPr lang="de-DE" sz="1100" noProof="1">
                <a:solidFill>
                  <a:schemeClr val="bg1"/>
                </a:solidFill>
                <a:latin typeface="+mj-lt"/>
              </a:rPr>
              <a:t>Use the free templates for your own presentations and projects without limitations.</a:t>
            </a:r>
          </a:p>
          <a:p>
            <a:pPr marL="133350" indent="-133350">
              <a:spcAft>
                <a:spcPts val="375"/>
              </a:spcAft>
              <a:buFontTx/>
              <a:buChar char="•"/>
            </a:pPr>
            <a:r>
              <a:rPr lang="de-DE" sz="1100" u="sng" noProof="1">
                <a:solidFill>
                  <a:schemeClr val="bg1"/>
                </a:solidFill>
                <a:latin typeface="+mj-lt"/>
              </a:rPr>
              <a:t>Please link back to our website</a:t>
            </a:r>
            <a:r>
              <a:rPr lang="de-DE" sz="1100" noProof="1">
                <a:solidFill>
                  <a:schemeClr val="bg1"/>
                </a:solidFill>
                <a:latin typeface="+mj-lt"/>
              </a:rPr>
              <a:t> if you like our free designs </a:t>
            </a:r>
            <a:br>
              <a:rPr lang="de-DE" sz="1100" noProof="1">
                <a:solidFill>
                  <a:schemeClr val="bg1"/>
                </a:solidFill>
                <a:latin typeface="+mj-lt"/>
              </a:rPr>
            </a:br>
            <a:r>
              <a:rPr lang="de-DE" sz="1100" noProof="1">
                <a:solidFill>
                  <a:schemeClr val="bg1"/>
                </a:solidFill>
                <a:latin typeface="+mj-lt"/>
              </a:rPr>
              <a:t>or </a:t>
            </a:r>
            <a:r>
              <a:rPr lang="de-DE" sz="1100" u="sng" noProof="1">
                <a:solidFill>
                  <a:schemeClr val="bg1"/>
                </a:solidFill>
                <a:latin typeface="+mj-lt"/>
              </a:rPr>
              <a:t>write a comment</a:t>
            </a:r>
            <a:r>
              <a:rPr lang="de-DE" sz="1100" noProof="1">
                <a:solidFill>
                  <a:schemeClr val="bg1"/>
                </a:solidFill>
                <a:latin typeface="+mj-lt"/>
              </a:rPr>
              <a:t> to this template on our website.</a:t>
            </a:r>
          </a:p>
          <a:p>
            <a:endParaRPr lang="de-DE" sz="1100" noProof="1">
              <a:solidFill>
                <a:schemeClr val="bg1"/>
              </a:solidFill>
              <a:latin typeface="+mj-lt"/>
            </a:endParaRPr>
          </a:p>
          <a:p>
            <a:r>
              <a:rPr lang="en-US" sz="1100" noProof="1">
                <a:solidFill>
                  <a:schemeClr val="bg1"/>
                </a:solidFill>
                <a:latin typeface="+mj-lt"/>
              </a:rPr>
              <a:t>All copyright and intellectual property rights, without limitation, are retained by </a:t>
            </a:r>
            <a:r>
              <a:rPr lang="en-US" sz="1100" b="1" u="sng" noProof="1">
                <a:solidFill>
                  <a:schemeClr val="bg1"/>
                </a:solidFill>
                <a:latin typeface="+mj-lt"/>
              </a:rPr>
              <a:t>SlideSalad.com</a:t>
            </a:r>
            <a:r>
              <a:rPr lang="en-US" sz="1100" noProof="1">
                <a:solidFill>
                  <a:schemeClr val="bg1"/>
                </a:solidFill>
                <a:latin typeface="+mj-lt"/>
              </a:rPr>
              <a:t>. </a:t>
            </a:r>
            <a:br>
              <a:rPr lang="en-US" sz="1100" noProof="1">
                <a:solidFill>
                  <a:schemeClr val="bg1"/>
                </a:solidFill>
                <a:latin typeface="+mj-lt"/>
              </a:rPr>
            </a:br>
            <a:r>
              <a:rPr lang="en-US" sz="1100" noProof="1">
                <a:solidFill>
                  <a:schemeClr val="bg1"/>
                </a:solidFill>
                <a:latin typeface="+mj-lt"/>
              </a:rPr>
              <a:t>By downloading and using this template, you agree </a:t>
            </a:r>
            <a:br>
              <a:rPr lang="en-US" sz="1100" noProof="1">
                <a:solidFill>
                  <a:schemeClr val="bg1"/>
                </a:solidFill>
                <a:latin typeface="+mj-lt"/>
              </a:rPr>
            </a:br>
            <a:r>
              <a:rPr lang="en-US" sz="1100" noProof="1">
                <a:solidFill>
                  <a:schemeClr val="bg1"/>
                </a:solidFill>
                <a:latin typeface="+mj-lt"/>
              </a:rPr>
              <a:t>to this statement.</a:t>
            </a:r>
          </a:p>
          <a:p>
            <a:endParaRPr lang="de-DE" sz="1200" b="1" noProof="1">
              <a:solidFill>
                <a:schemeClr val="bg1"/>
              </a:solidFill>
              <a:latin typeface="+mj-lt"/>
            </a:endParaRPr>
          </a:p>
          <a:p>
            <a:r>
              <a:rPr lang="de-DE" sz="1200" b="1" noProof="1">
                <a:solidFill>
                  <a:schemeClr val="bg1"/>
                </a:solidFill>
                <a:latin typeface="+mj-lt"/>
              </a:rPr>
              <a:t>Please contact us if you have any questions </a:t>
            </a:r>
            <a:br>
              <a:rPr lang="de-DE" sz="1200" b="1" noProof="1">
                <a:solidFill>
                  <a:schemeClr val="bg1"/>
                </a:solidFill>
                <a:latin typeface="+mj-lt"/>
              </a:rPr>
            </a:br>
            <a:r>
              <a:rPr lang="de-DE" sz="1200" b="1" noProof="1">
                <a:solidFill>
                  <a:schemeClr val="bg1"/>
                </a:solidFill>
                <a:latin typeface="+mj-lt"/>
              </a:rPr>
              <a:t>about usage: </a:t>
            </a:r>
            <a:r>
              <a:rPr lang="de-DE" sz="1200" noProof="1">
                <a:solidFill>
                  <a:schemeClr val="bg1"/>
                </a:solidFill>
                <a:latin typeface="+mj-lt"/>
              </a:rPr>
              <a:t>support@slidesalad.com</a:t>
            </a:r>
          </a:p>
        </p:txBody>
      </p:sp>
      <p:sp>
        <p:nvSpPr>
          <p:cNvPr id="22" name="Rechteck 9"/>
          <p:cNvSpPr/>
          <p:nvPr/>
        </p:nvSpPr>
        <p:spPr>
          <a:xfrm>
            <a:off x="4801949" y="1263498"/>
            <a:ext cx="3947413" cy="15399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ct val="20000"/>
              </a:spcAft>
            </a:pPr>
            <a:r>
              <a:rPr lang="en-US" sz="1600" b="1" noProof="1">
                <a:solidFill>
                  <a:schemeClr val="bg1"/>
                </a:solidFill>
                <a:latin typeface="+mj-lt"/>
              </a:rPr>
              <a:t>Things you can’t do with the template</a:t>
            </a:r>
          </a:p>
          <a:p>
            <a:pPr>
              <a:spcAft>
                <a:spcPct val="20000"/>
              </a:spcAft>
            </a:pPr>
            <a:r>
              <a:rPr lang="en-US" sz="1100" noProof="1">
                <a:solidFill>
                  <a:schemeClr val="bg1"/>
                </a:solidFill>
                <a:latin typeface="+mj-lt"/>
              </a:rPr>
              <a:t>Resell or distribute the templates or backgrounds.</a:t>
            </a:r>
          </a:p>
          <a:p>
            <a:pPr marL="133350" indent="-133350">
              <a:spcAft>
                <a:spcPts val="375"/>
              </a:spcAft>
              <a:buFontTx/>
              <a:buChar char="•"/>
            </a:pPr>
            <a:r>
              <a:rPr lang="en-US" sz="1100" noProof="1">
                <a:solidFill>
                  <a:schemeClr val="bg1"/>
                </a:solidFill>
                <a:latin typeface="+mj-lt"/>
              </a:rPr>
              <a:t>Make these templates available on a website or social network for download.</a:t>
            </a:r>
          </a:p>
          <a:p>
            <a:pPr marL="133350" indent="-133350">
              <a:spcAft>
                <a:spcPts val="375"/>
              </a:spcAft>
              <a:buFontTx/>
              <a:buChar char="•"/>
            </a:pPr>
            <a:r>
              <a:rPr lang="en-US" sz="1100" noProof="1">
                <a:solidFill>
                  <a:schemeClr val="bg1"/>
                </a:solidFill>
                <a:latin typeface="+mj-lt"/>
              </a:rPr>
              <a:t>Edit or modify the downloaded templates and claim / </a:t>
            </a:r>
            <a:br>
              <a:rPr lang="en-US" sz="1100" noProof="1">
                <a:solidFill>
                  <a:schemeClr val="bg1"/>
                </a:solidFill>
                <a:latin typeface="+mj-lt"/>
              </a:rPr>
            </a:br>
            <a:r>
              <a:rPr lang="en-US" sz="1100" noProof="1">
                <a:solidFill>
                  <a:schemeClr val="bg1"/>
                </a:solidFill>
                <a:latin typeface="+mj-lt"/>
              </a:rPr>
              <a:t>pass off as your own work.</a:t>
            </a:r>
          </a:p>
          <a:p>
            <a:pPr marL="133350" indent="-133350">
              <a:buFontTx/>
              <a:buChar char="•"/>
            </a:pPr>
            <a:endParaRPr lang="en-US" sz="1100" noProof="1">
              <a:solidFill>
                <a:schemeClr val="bg1"/>
              </a:solidFill>
              <a:latin typeface="+mj-lt"/>
            </a:endParaRPr>
          </a:p>
        </p:txBody>
      </p:sp>
      <p:sp>
        <p:nvSpPr>
          <p:cNvPr id="25" name="Rechteck 10"/>
          <p:cNvSpPr/>
          <p:nvPr/>
        </p:nvSpPr>
        <p:spPr>
          <a:xfrm>
            <a:off x="381000" y="4282486"/>
            <a:ext cx="832590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noProof="1">
                <a:solidFill>
                  <a:schemeClr val="bg1"/>
                </a:solidFill>
                <a:latin typeface="+mj-lt"/>
              </a:rPr>
              <a:t>More PowerPoint, Google Slides and Keynote templates are available at </a:t>
            </a:r>
            <a:r>
              <a:rPr lang="en-US" sz="1400" b="1" u="sng" noProof="1">
                <a:solidFill>
                  <a:schemeClr val="bg1"/>
                </a:solidFill>
                <a:latin typeface="+mj-lt"/>
              </a:rPr>
              <a:t>www.SlideSalad.com</a:t>
            </a:r>
          </a:p>
        </p:txBody>
      </p:sp>
      <p:sp>
        <p:nvSpPr>
          <p:cNvPr id="7" name="Text Placeholder 15">
            <a:extLst>
              <a:ext uri="{FF2B5EF4-FFF2-40B4-BE49-F238E27FC236}">
                <a16:creationId xmlns:a16="http://schemas.microsoft.com/office/drawing/2014/main" id="{921DD78B-26FA-4776-B720-8812C90A1575}"/>
              </a:ext>
            </a:extLst>
          </p:cNvPr>
          <p:cNvSpPr txBox="1">
            <a:spLocks/>
          </p:cNvSpPr>
          <p:nvPr/>
        </p:nvSpPr>
        <p:spPr>
          <a:xfrm>
            <a:off x="1844858" y="480528"/>
            <a:ext cx="6096000" cy="401648"/>
          </a:xfr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en-US" sz="2000" b="1" dirty="0">
              <a:solidFill>
                <a:srgbClr val="FFC000"/>
              </a:solidFill>
              <a:latin typeface="+mj-lt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386BCD6-5A20-48FA-8D6D-F0DE4F29866D}"/>
              </a:ext>
            </a:extLst>
          </p:cNvPr>
          <p:cNvSpPr txBox="1"/>
          <p:nvPr/>
        </p:nvSpPr>
        <p:spPr>
          <a:xfrm>
            <a:off x="761702" y="1266621"/>
            <a:ext cx="2116833" cy="484748"/>
          </a:xfrm>
          <a:prstGeom prst="rect">
            <a:avLst/>
          </a:prstGeom>
          <a:noFill/>
          <a:ln w="6350">
            <a:noFill/>
            <a:prstDash val="dash"/>
          </a:ln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ar-AE" sz="1050" b="1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خريطة جوجل </a:t>
            </a:r>
            <a:endParaRPr lang="en-US" sz="1050" b="1" dirty="0">
              <a:solidFill>
                <a:prstClr val="black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r"/>
            <a:r>
              <a:rPr lang="ar-AE" sz="1050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خريطة جوجل تظهر موقع الحريف الحالي </a:t>
            </a:r>
            <a:r>
              <a:rPr lang="en-US" sz="1050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C52D8A2-67D1-452E-A822-FDEF2F0131A9}"/>
              </a:ext>
            </a:extLst>
          </p:cNvPr>
          <p:cNvSpPr txBox="1"/>
          <p:nvPr/>
        </p:nvSpPr>
        <p:spPr>
          <a:xfrm>
            <a:off x="6362922" y="1120063"/>
            <a:ext cx="1861697" cy="461665"/>
          </a:xfrm>
          <a:prstGeom prst="rect">
            <a:avLst/>
          </a:prstGeom>
          <a:noFill/>
          <a:ln w="6350">
            <a:noFill/>
            <a:prstDash val="dash"/>
          </a:ln>
        </p:spPr>
        <p:txBody>
          <a:bodyPr wrap="square" lIns="0" tIns="0" rIns="0" bIns="0" rtlCol="0" anchor="ctr">
            <a:spAutoFit/>
          </a:bodyPr>
          <a:lstStyle/>
          <a:p>
            <a:pPr algn="ctr" rtl="1"/>
            <a:r>
              <a:rPr lang="ar-AE" sz="1000" b="1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زر القائمة الفرعية </a:t>
            </a:r>
            <a:endParaRPr lang="en-US" sz="1000" b="1" dirty="0">
              <a:solidFill>
                <a:prstClr val="black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 rtl="1"/>
            <a:r>
              <a:rPr lang="ar-AE" sz="1000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زر القائمة الفرعية مفيد للحريف للحصول على ميزات إضافية في تطبيق </a:t>
            </a:r>
            <a:r>
              <a:rPr lang="ar-AE" sz="1000" dirty="0" err="1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شوفلي</a:t>
            </a:r>
            <a:r>
              <a:rPr lang="fr-FR" sz="1000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 </a:t>
            </a:r>
            <a:r>
              <a:rPr lang="ar-TN" sz="1000" dirty="0"/>
              <a:t>تاكسي</a:t>
            </a:r>
            <a:endParaRPr lang="en-US" sz="1000" dirty="0">
              <a:solidFill>
                <a:prstClr val="black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0463B664-3958-4F2D-B3E9-86A27A1FC0FB}"/>
              </a:ext>
            </a:extLst>
          </p:cNvPr>
          <p:cNvGrpSpPr/>
          <p:nvPr/>
        </p:nvGrpSpPr>
        <p:grpSpPr>
          <a:xfrm>
            <a:off x="2753265" y="3057268"/>
            <a:ext cx="160255" cy="43504"/>
            <a:chOff x="2632075" y="3195638"/>
            <a:chExt cx="225425" cy="66675"/>
          </a:xfrm>
          <a:solidFill>
            <a:schemeClr val="bg1"/>
          </a:solidFill>
        </p:grpSpPr>
        <p:sp>
          <p:nvSpPr>
            <p:cNvPr id="21" name="Freeform 324">
              <a:extLst>
                <a:ext uri="{FF2B5EF4-FFF2-40B4-BE49-F238E27FC236}">
                  <a16:creationId xmlns:a16="http://schemas.microsoft.com/office/drawing/2014/main" id="{498F5E98-7CE6-435D-AE46-FF6D0DCDDEDC}"/>
                </a:ext>
              </a:extLst>
            </p:cNvPr>
            <p:cNvSpPr>
              <a:spLocks/>
            </p:cNvSpPr>
            <p:nvPr/>
          </p:nvSpPr>
          <p:spPr bwMode="auto">
            <a:xfrm>
              <a:off x="2632075" y="3200400"/>
              <a:ext cx="57150" cy="57150"/>
            </a:xfrm>
            <a:custGeom>
              <a:avLst/>
              <a:gdLst>
                <a:gd name="T0" fmla="*/ 105 w 181"/>
                <a:gd name="T1" fmla="*/ 75 h 180"/>
                <a:gd name="T2" fmla="*/ 105 w 181"/>
                <a:gd name="T3" fmla="*/ 12 h 180"/>
                <a:gd name="T4" fmla="*/ 102 w 181"/>
                <a:gd name="T5" fmla="*/ 7 h 180"/>
                <a:gd name="T6" fmla="*/ 98 w 181"/>
                <a:gd name="T7" fmla="*/ 2 h 180"/>
                <a:gd name="T8" fmla="*/ 93 w 181"/>
                <a:gd name="T9" fmla="*/ 0 h 180"/>
                <a:gd name="T10" fmla="*/ 86 w 181"/>
                <a:gd name="T11" fmla="*/ 0 h 180"/>
                <a:gd name="T12" fmla="*/ 81 w 181"/>
                <a:gd name="T13" fmla="*/ 2 h 180"/>
                <a:gd name="T14" fmla="*/ 78 w 181"/>
                <a:gd name="T15" fmla="*/ 7 h 180"/>
                <a:gd name="T16" fmla="*/ 76 w 181"/>
                <a:gd name="T17" fmla="*/ 12 h 180"/>
                <a:gd name="T18" fmla="*/ 75 w 181"/>
                <a:gd name="T19" fmla="*/ 75 h 180"/>
                <a:gd name="T20" fmla="*/ 11 w 181"/>
                <a:gd name="T21" fmla="*/ 75 h 180"/>
                <a:gd name="T22" fmla="*/ 6 w 181"/>
                <a:gd name="T23" fmla="*/ 77 h 180"/>
                <a:gd name="T24" fmla="*/ 2 w 181"/>
                <a:gd name="T25" fmla="*/ 82 h 180"/>
                <a:gd name="T26" fmla="*/ 0 w 181"/>
                <a:gd name="T27" fmla="*/ 87 h 180"/>
                <a:gd name="T28" fmla="*/ 0 w 181"/>
                <a:gd name="T29" fmla="*/ 93 h 180"/>
                <a:gd name="T30" fmla="*/ 2 w 181"/>
                <a:gd name="T31" fmla="*/ 99 h 180"/>
                <a:gd name="T32" fmla="*/ 6 w 181"/>
                <a:gd name="T33" fmla="*/ 102 h 180"/>
                <a:gd name="T34" fmla="*/ 11 w 181"/>
                <a:gd name="T35" fmla="*/ 105 h 180"/>
                <a:gd name="T36" fmla="*/ 75 w 181"/>
                <a:gd name="T37" fmla="*/ 105 h 180"/>
                <a:gd name="T38" fmla="*/ 76 w 181"/>
                <a:gd name="T39" fmla="*/ 169 h 180"/>
                <a:gd name="T40" fmla="*/ 78 w 181"/>
                <a:gd name="T41" fmla="*/ 174 h 180"/>
                <a:gd name="T42" fmla="*/ 81 w 181"/>
                <a:gd name="T43" fmla="*/ 178 h 180"/>
                <a:gd name="T44" fmla="*/ 86 w 181"/>
                <a:gd name="T45" fmla="*/ 180 h 180"/>
                <a:gd name="T46" fmla="*/ 93 w 181"/>
                <a:gd name="T47" fmla="*/ 180 h 180"/>
                <a:gd name="T48" fmla="*/ 98 w 181"/>
                <a:gd name="T49" fmla="*/ 178 h 180"/>
                <a:gd name="T50" fmla="*/ 102 w 181"/>
                <a:gd name="T51" fmla="*/ 174 h 180"/>
                <a:gd name="T52" fmla="*/ 105 w 181"/>
                <a:gd name="T53" fmla="*/ 169 h 180"/>
                <a:gd name="T54" fmla="*/ 105 w 181"/>
                <a:gd name="T55" fmla="*/ 105 h 180"/>
                <a:gd name="T56" fmla="*/ 168 w 181"/>
                <a:gd name="T57" fmla="*/ 105 h 180"/>
                <a:gd name="T58" fmla="*/ 173 w 181"/>
                <a:gd name="T59" fmla="*/ 102 h 180"/>
                <a:gd name="T60" fmla="*/ 178 w 181"/>
                <a:gd name="T61" fmla="*/ 99 h 180"/>
                <a:gd name="T62" fmla="*/ 180 w 181"/>
                <a:gd name="T63" fmla="*/ 93 h 180"/>
                <a:gd name="T64" fmla="*/ 180 w 181"/>
                <a:gd name="T65" fmla="*/ 87 h 180"/>
                <a:gd name="T66" fmla="*/ 178 w 181"/>
                <a:gd name="T67" fmla="*/ 82 h 180"/>
                <a:gd name="T68" fmla="*/ 173 w 181"/>
                <a:gd name="T69" fmla="*/ 77 h 180"/>
                <a:gd name="T70" fmla="*/ 168 w 181"/>
                <a:gd name="T71" fmla="*/ 75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81" h="180">
                  <a:moveTo>
                    <a:pt x="165" y="75"/>
                  </a:moveTo>
                  <a:lnTo>
                    <a:pt x="105" y="75"/>
                  </a:lnTo>
                  <a:lnTo>
                    <a:pt x="105" y="15"/>
                  </a:lnTo>
                  <a:lnTo>
                    <a:pt x="105" y="12"/>
                  </a:lnTo>
                  <a:lnTo>
                    <a:pt x="104" y="9"/>
                  </a:lnTo>
                  <a:lnTo>
                    <a:pt x="102" y="7"/>
                  </a:lnTo>
                  <a:lnTo>
                    <a:pt x="100" y="4"/>
                  </a:lnTo>
                  <a:lnTo>
                    <a:pt x="98" y="2"/>
                  </a:lnTo>
                  <a:lnTo>
                    <a:pt x="96" y="1"/>
                  </a:lnTo>
                  <a:lnTo>
                    <a:pt x="93" y="0"/>
                  </a:lnTo>
                  <a:lnTo>
                    <a:pt x="90" y="0"/>
                  </a:lnTo>
                  <a:lnTo>
                    <a:pt x="86" y="0"/>
                  </a:lnTo>
                  <a:lnTo>
                    <a:pt x="84" y="1"/>
                  </a:lnTo>
                  <a:lnTo>
                    <a:pt x="81" y="2"/>
                  </a:lnTo>
                  <a:lnTo>
                    <a:pt x="79" y="4"/>
                  </a:lnTo>
                  <a:lnTo>
                    <a:pt x="78" y="7"/>
                  </a:lnTo>
                  <a:lnTo>
                    <a:pt x="76" y="9"/>
                  </a:lnTo>
                  <a:lnTo>
                    <a:pt x="76" y="12"/>
                  </a:lnTo>
                  <a:lnTo>
                    <a:pt x="75" y="15"/>
                  </a:lnTo>
                  <a:lnTo>
                    <a:pt x="75" y="75"/>
                  </a:lnTo>
                  <a:lnTo>
                    <a:pt x="15" y="75"/>
                  </a:lnTo>
                  <a:lnTo>
                    <a:pt x="11" y="75"/>
                  </a:lnTo>
                  <a:lnTo>
                    <a:pt x="9" y="76"/>
                  </a:lnTo>
                  <a:lnTo>
                    <a:pt x="6" y="77"/>
                  </a:lnTo>
                  <a:lnTo>
                    <a:pt x="4" y="80"/>
                  </a:lnTo>
                  <a:lnTo>
                    <a:pt x="2" y="82"/>
                  </a:lnTo>
                  <a:lnTo>
                    <a:pt x="1" y="84"/>
                  </a:lnTo>
                  <a:lnTo>
                    <a:pt x="0" y="87"/>
                  </a:lnTo>
                  <a:lnTo>
                    <a:pt x="0" y="90"/>
                  </a:lnTo>
                  <a:lnTo>
                    <a:pt x="0" y="93"/>
                  </a:lnTo>
                  <a:lnTo>
                    <a:pt x="1" y="96"/>
                  </a:lnTo>
                  <a:lnTo>
                    <a:pt x="2" y="99"/>
                  </a:lnTo>
                  <a:lnTo>
                    <a:pt x="4" y="101"/>
                  </a:lnTo>
                  <a:lnTo>
                    <a:pt x="6" y="102"/>
                  </a:lnTo>
                  <a:lnTo>
                    <a:pt x="9" y="104"/>
                  </a:lnTo>
                  <a:lnTo>
                    <a:pt x="11" y="105"/>
                  </a:lnTo>
                  <a:lnTo>
                    <a:pt x="15" y="105"/>
                  </a:lnTo>
                  <a:lnTo>
                    <a:pt x="75" y="105"/>
                  </a:lnTo>
                  <a:lnTo>
                    <a:pt x="75" y="165"/>
                  </a:lnTo>
                  <a:lnTo>
                    <a:pt x="76" y="169"/>
                  </a:lnTo>
                  <a:lnTo>
                    <a:pt x="76" y="171"/>
                  </a:lnTo>
                  <a:lnTo>
                    <a:pt x="78" y="174"/>
                  </a:lnTo>
                  <a:lnTo>
                    <a:pt x="79" y="176"/>
                  </a:lnTo>
                  <a:lnTo>
                    <a:pt x="81" y="178"/>
                  </a:lnTo>
                  <a:lnTo>
                    <a:pt x="84" y="179"/>
                  </a:lnTo>
                  <a:lnTo>
                    <a:pt x="86" y="180"/>
                  </a:lnTo>
                  <a:lnTo>
                    <a:pt x="90" y="180"/>
                  </a:lnTo>
                  <a:lnTo>
                    <a:pt x="93" y="180"/>
                  </a:lnTo>
                  <a:lnTo>
                    <a:pt x="96" y="179"/>
                  </a:lnTo>
                  <a:lnTo>
                    <a:pt x="98" y="178"/>
                  </a:lnTo>
                  <a:lnTo>
                    <a:pt x="100" y="176"/>
                  </a:lnTo>
                  <a:lnTo>
                    <a:pt x="102" y="174"/>
                  </a:lnTo>
                  <a:lnTo>
                    <a:pt x="104" y="171"/>
                  </a:lnTo>
                  <a:lnTo>
                    <a:pt x="105" y="169"/>
                  </a:lnTo>
                  <a:lnTo>
                    <a:pt x="105" y="165"/>
                  </a:lnTo>
                  <a:lnTo>
                    <a:pt x="105" y="105"/>
                  </a:lnTo>
                  <a:lnTo>
                    <a:pt x="165" y="105"/>
                  </a:lnTo>
                  <a:lnTo>
                    <a:pt x="168" y="105"/>
                  </a:lnTo>
                  <a:lnTo>
                    <a:pt x="171" y="104"/>
                  </a:lnTo>
                  <a:lnTo>
                    <a:pt x="173" y="102"/>
                  </a:lnTo>
                  <a:lnTo>
                    <a:pt x="175" y="101"/>
                  </a:lnTo>
                  <a:lnTo>
                    <a:pt x="178" y="99"/>
                  </a:lnTo>
                  <a:lnTo>
                    <a:pt x="179" y="96"/>
                  </a:lnTo>
                  <a:lnTo>
                    <a:pt x="180" y="93"/>
                  </a:lnTo>
                  <a:lnTo>
                    <a:pt x="181" y="90"/>
                  </a:lnTo>
                  <a:lnTo>
                    <a:pt x="180" y="87"/>
                  </a:lnTo>
                  <a:lnTo>
                    <a:pt x="179" y="84"/>
                  </a:lnTo>
                  <a:lnTo>
                    <a:pt x="178" y="82"/>
                  </a:lnTo>
                  <a:lnTo>
                    <a:pt x="175" y="80"/>
                  </a:lnTo>
                  <a:lnTo>
                    <a:pt x="173" y="77"/>
                  </a:lnTo>
                  <a:lnTo>
                    <a:pt x="171" y="76"/>
                  </a:lnTo>
                  <a:lnTo>
                    <a:pt x="168" y="75"/>
                  </a:lnTo>
                  <a:lnTo>
                    <a:pt x="165" y="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3" name="Freeform 325">
              <a:extLst>
                <a:ext uri="{FF2B5EF4-FFF2-40B4-BE49-F238E27FC236}">
                  <a16:creationId xmlns:a16="http://schemas.microsoft.com/office/drawing/2014/main" id="{96085507-98B8-4C08-8A90-58FB8D2AEAE4}"/>
                </a:ext>
              </a:extLst>
            </p:cNvPr>
            <p:cNvSpPr>
              <a:spLocks/>
            </p:cNvSpPr>
            <p:nvPr/>
          </p:nvSpPr>
          <p:spPr bwMode="auto">
            <a:xfrm>
              <a:off x="2703513" y="3252788"/>
              <a:ext cx="28575" cy="9525"/>
            </a:xfrm>
            <a:custGeom>
              <a:avLst/>
              <a:gdLst>
                <a:gd name="T0" fmla="*/ 75 w 90"/>
                <a:gd name="T1" fmla="*/ 0 h 30"/>
                <a:gd name="T2" fmla="*/ 15 w 90"/>
                <a:gd name="T3" fmla="*/ 0 h 30"/>
                <a:gd name="T4" fmla="*/ 12 w 90"/>
                <a:gd name="T5" fmla="*/ 0 h 30"/>
                <a:gd name="T6" fmla="*/ 8 w 90"/>
                <a:gd name="T7" fmla="*/ 1 h 30"/>
                <a:gd name="T8" fmla="*/ 6 w 90"/>
                <a:gd name="T9" fmla="*/ 2 h 30"/>
                <a:gd name="T10" fmla="*/ 4 w 90"/>
                <a:gd name="T11" fmla="*/ 5 h 30"/>
                <a:gd name="T12" fmla="*/ 2 w 90"/>
                <a:gd name="T13" fmla="*/ 7 h 30"/>
                <a:gd name="T14" fmla="*/ 1 w 90"/>
                <a:gd name="T15" fmla="*/ 10 h 30"/>
                <a:gd name="T16" fmla="*/ 0 w 90"/>
                <a:gd name="T17" fmla="*/ 12 h 30"/>
                <a:gd name="T18" fmla="*/ 0 w 90"/>
                <a:gd name="T19" fmla="*/ 15 h 30"/>
                <a:gd name="T20" fmla="*/ 0 w 90"/>
                <a:gd name="T21" fmla="*/ 19 h 30"/>
                <a:gd name="T22" fmla="*/ 1 w 90"/>
                <a:gd name="T23" fmla="*/ 22 h 30"/>
                <a:gd name="T24" fmla="*/ 2 w 90"/>
                <a:gd name="T25" fmla="*/ 24 h 30"/>
                <a:gd name="T26" fmla="*/ 4 w 90"/>
                <a:gd name="T27" fmla="*/ 26 h 30"/>
                <a:gd name="T28" fmla="*/ 6 w 90"/>
                <a:gd name="T29" fmla="*/ 28 h 30"/>
                <a:gd name="T30" fmla="*/ 8 w 90"/>
                <a:gd name="T31" fmla="*/ 29 h 30"/>
                <a:gd name="T32" fmla="*/ 12 w 90"/>
                <a:gd name="T33" fmla="*/ 30 h 30"/>
                <a:gd name="T34" fmla="*/ 15 w 90"/>
                <a:gd name="T35" fmla="*/ 30 h 30"/>
                <a:gd name="T36" fmla="*/ 75 w 90"/>
                <a:gd name="T37" fmla="*/ 30 h 30"/>
                <a:gd name="T38" fmla="*/ 78 w 90"/>
                <a:gd name="T39" fmla="*/ 30 h 30"/>
                <a:gd name="T40" fmla="*/ 80 w 90"/>
                <a:gd name="T41" fmla="*/ 29 h 30"/>
                <a:gd name="T42" fmla="*/ 83 w 90"/>
                <a:gd name="T43" fmla="*/ 28 h 30"/>
                <a:gd name="T44" fmla="*/ 86 w 90"/>
                <a:gd name="T45" fmla="*/ 26 h 30"/>
                <a:gd name="T46" fmla="*/ 87 w 90"/>
                <a:gd name="T47" fmla="*/ 24 h 30"/>
                <a:gd name="T48" fmla="*/ 89 w 90"/>
                <a:gd name="T49" fmla="*/ 22 h 30"/>
                <a:gd name="T50" fmla="*/ 90 w 90"/>
                <a:gd name="T51" fmla="*/ 19 h 30"/>
                <a:gd name="T52" fmla="*/ 90 w 90"/>
                <a:gd name="T53" fmla="*/ 15 h 30"/>
                <a:gd name="T54" fmla="*/ 90 w 90"/>
                <a:gd name="T55" fmla="*/ 12 h 30"/>
                <a:gd name="T56" fmla="*/ 89 w 90"/>
                <a:gd name="T57" fmla="*/ 10 h 30"/>
                <a:gd name="T58" fmla="*/ 87 w 90"/>
                <a:gd name="T59" fmla="*/ 7 h 30"/>
                <a:gd name="T60" fmla="*/ 86 w 90"/>
                <a:gd name="T61" fmla="*/ 5 h 30"/>
                <a:gd name="T62" fmla="*/ 83 w 90"/>
                <a:gd name="T63" fmla="*/ 2 h 30"/>
                <a:gd name="T64" fmla="*/ 80 w 90"/>
                <a:gd name="T65" fmla="*/ 1 h 30"/>
                <a:gd name="T66" fmla="*/ 78 w 90"/>
                <a:gd name="T67" fmla="*/ 0 h 30"/>
                <a:gd name="T68" fmla="*/ 75 w 90"/>
                <a:gd name="T69" fmla="*/ 0 h 30"/>
                <a:gd name="T70" fmla="*/ 75 w 90"/>
                <a:gd name="T71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90" h="30">
                  <a:moveTo>
                    <a:pt x="75" y="0"/>
                  </a:moveTo>
                  <a:lnTo>
                    <a:pt x="15" y="0"/>
                  </a:lnTo>
                  <a:lnTo>
                    <a:pt x="12" y="0"/>
                  </a:lnTo>
                  <a:lnTo>
                    <a:pt x="8" y="1"/>
                  </a:lnTo>
                  <a:lnTo>
                    <a:pt x="6" y="2"/>
                  </a:lnTo>
                  <a:lnTo>
                    <a:pt x="4" y="5"/>
                  </a:lnTo>
                  <a:lnTo>
                    <a:pt x="2" y="7"/>
                  </a:lnTo>
                  <a:lnTo>
                    <a:pt x="1" y="10"/>
                  </a:lnTo>
                  <a:lnTo>
                    <a:pt x="0" y="12"/>
                  </a:lnTo>
                  <a:lnTo>
                    <a:pt x="0" y="15"/>
                  </a:lnTo>
                  <a:lnTo>
                    <a:pt x="0" y="19"/>
                  </a:lnTo>
                  <a:lnTo>
                    <a:pt x="1" y="22"/>
                  </a:lnTo>
                  <a:lnTo>
                    <a:pt x="2" y="24"/>
                  </a:lnTo>
                  <a:lnTo>
                    <a:pt x="4" y="26"/>
                  </a:lnTo>
                  <a:lnTo>
                    <a:pt x="6" y="28"/>
                  </a:lnTo>
                  <a:lnTo>
                    <a:pt x="8" y="29"/>
                  </a:lnTo>
                  <a:lnTo>
                    <a:pt x="12" y="30"/>
                  </a:lnTo>
                  <a:lnTo>
                    <a:pt x="15" y="30"/>
                  </a:lnTo>
                  <a:lnTo>
                    <a:pt x="75" y="30"/>
                  </a:lnTo>
                  <a:lnTo>
                    <a:pt x="78" y="30"/>
                  </a:lnTo>
                  <a:lnTo>
                    <a:pt x="80" y="29"/>
                  </a:lnTo>
                  <a:lnTo>
                    <a:pt x="83" y="28"/>
                  </a:lnTo>
                  <a:lnTo>
                    <a:pt x="86" y="26"/>
                  </a:lnTo>
                  <a:lnTo>
                    <a:pt x="87" y="24"/>
                  </a:lnTo>
                  <a:lnTo>
                    <a:pt x="89" y="22"/>
                  </a:lnTo>
                  <a:lnTo>
                    <a:pt x="90" y="19"/>
                  </a:lnTo>
                  <a:lnTo>
                    <a:pt x="90" y="15"/>
                  </a:lnTo>
                  <a:lnTo>
                    <a:pt x="90" y="12"/>
                  </a:lnTo>
                  <a:lnTo>
                    <a:pt x="89" y="10"/>
                  </a:lnTo>
                  <a:lnTo>
                    <a:pt x="87" y="7"/>
                  </a:lnTo>
                  <a:lnTo>
                    <a:pt x="86" y="5"/>
                  </a:lnTo>
                  <a:lnTo>
                    <a:pt x="83" y="2"/>
                  </a:lnTo>
                  <a:lnTo>
                    <a:pt x="80" y="1"/>
                  </a:lnTo>
                  <a:lnTo>
                    <a:pt x="78" y="0"/>
                  </a:lnTo>
                  <a:lnTo>
                    <a:pt x="75" y="0"/>
                  </a:lnTo>
                  <a:lnTo>
                    <a:pt x="7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4" name="Freeform 326">
              <a:extLst>
                <a:ext uri="{FF2B5EF4-FFF2-40B4-BE49-F238E27FC236}">
                  <a16:creationId xmlns:a16="http://schemas.microsoft.com/office/drawing/2014/main" id="{6CB5DF83-D093-42D5-8CBB-A4DD8BB2F734}"/>
                </a:ext>
              </a:extLst>
            </p:cNvPr>
            <p:cNvSpPr>
              <a:spLocks/>
            </p:cNvSpPr>
            <p:nvPr/>
          </p:nvSpPr>
          <p:spPr bwMode="auto">
            <a:xfrm>
              <a:off x="2751138" y="3252788"/>
              <a:ext cx="28575" cy="9525"/>
            </a:xfrm>
            <a:custGeom>
              <a:avLst/>
              <a:gdLst>
                <a:gd name="T0" fmla="*/ 75 w 90"/>
                <a:gd name="T1" fmla="*/ 0 h 30"/>
                <a:gd name="T2" fmla="*/ 15 w 90"/>
                <a:gd name="T3" fmla="*/ 0 h 30"/>
                <a:gd name="T4" fmla="*/ 12 w 90"/>
                <a:gd name="T5" fmla="*/ 0 h 30"/>
                <a:gd name="T6" fmla="*/ 10 w 90"/>
                <a:gd name="T7" fmla="*/ 1 h 30"/>
                <a:gd name="T8" fmla="*/ 6 w 90"/>
                <a:gd name="T9" fmla="*/ 2 h 30"/>
                <a:gd name="T10" fmla="*/ 4 w 90"/>
                <a:gd name="T11" fmla="*/ 5 h 30"/>
                <a:gd name="T12" fmla="*/ 2 w 90"/>
                <a:gd name="T13" fmla="*/ 7 h 30"/>
                <a:gd name="T14" fmla="*/ 1 w 90"/>
                <a:gd name="T15" fmla="*/ 10 h 30"/>
                <a:gd name="T16" fmla="*/ 0 w 90"/>
                <a:gd name="T17" fmla="*/ 12 h 30"/>
                <a:gd name="T18" fmla="*/ 0 w 90"/>
                <a:gd name="T19" fmla="*/ 15 h 30"/>
                <a:gd name="T20" fmla="*/ 0 w 90"/>
                <a:gd name="T21" fmla="*/ 19 h 30"/>
                <a:gd name="T22" fmla="*/ 1 w 90"/>
                <a:gd name="T23" fmla="*/ 22 h 30"/>
                <a:gd name="T24" fmla="*/ 2 w 90"/>
                <a:gd name="T25" fmla="*/ 24 h 30"/>
                <a:gd name="T26" fmla="*/ 4 w 90"/>
                <a:gd name="T27" fmla="*/ 26 h 30"/>
                <a:gd name="T28" fmla="*/ 6 w 90"/>
                <a:gd name="T29" fmla="*/ 28 h 30"/>
                <a:gd name="T30" fmla="*/ 10 w 90"/>
                <a:gd name="T31" fmla="*/ 29 h 30"/>
                <a:gd name="T32" fmla="*/ 12 w 90"/>
                <a:gd name="T33" fmla="*/ 30 h 30"/>
                <a:gd name="T34" fmla="*/ 15 w 90"/>
                <a:gd name="T35" fmla="*/ 30 h 30"/>
                <a:gd name="T36" fmla="*/ 75 w 90"/>
                <a:gd name="T37" fmla="*/ 30 h 30"/>
                <a:gd name="T38" fmla="*/ 78 w 90"/>
                <a:gd name="T39" fmla="*/ 30 h 30"/>
                <a:gd name="T40" fmla="*/ 81 w 90"/>
                <a:gd name="T41" fmla="*/ 29 h 30"/>
                <a:gd name="T42" fmla="*/ 84 w 90"/>
                <a:gd name="T43" fmla="*/ 28 h 30"/>
                <a:gd name="T44" fmla="*/ 86 w 90"/>
                <a:gd name="T45" fmla="*/ 26 h 30"/>
                <a:gd name="T46" fmla="*/ 88 w 90"/>
                <a:gd name="T47" fmla="*/ 24 h 30"/>
                <a:gd name="T48" fmla="*/ 89 w 90"/>
                <a:gd name="T49" fmla="*/ 22 h 30"/>
                <a:gd name="T50" fmla="*/ 90 w 90"/>
                <a:gd name="T51" fmla="*/ 19 h 30"/>
                <a:gd name="T52" fmla="*/ 90 w 90"/>
                <a:gd name="T53" fmla="*/ 15 h 30"/>
                <a:gd name="T54" fmla="*/ 90 w 90"/>
                <a:gd name="T55" fmla="*/ 12 h 30"/>
                <a:gd name="T56" fmla="*/ 89 w 90"/>
                <a:gd name="T57" fmla="*/ 10 h 30"/>
                <a:gd name="T58" fmla="*/ 88 w 90"/>
                <a:gd name="T59" fmla="*/ 7 h 30"/>
                <a:gd name="T60" fmla="*/ 86 w 90"/>
                <a:gd name="T61" fmla="*/ 5 h 30"/>
                <a:gd name="T62" fmla="*/ 84 w 90"/>
                <a:gd name="T63" fmla="*/ 2 h 30"/>
                <a:gd name="T64" fmla="*/ 81 w 90"/>
                <a:gd name="T65" fmla="*/ 1 h 30"/>
                <a:gd name="T66" fmla="*/ 78 w 90"/>
                <a:gd name="T67" fmla="*/ 0 h 30"/>
                <a:gd name="T68" fmla="*/ 75 w 90"/>
                <a:gd name="T69" fmla="*/ 0 h 30"/>
                <a:gd name="T70" fmla="*/ 75 w 90"/>
                <a:gd name="T71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90" h="30">
                  <a:moveTo>
                    <a:pt x="75" y="0"/>
                  </a:moveTo>
                  <a:lnTo>
                    <a:pt x="15" y="0"/>
                  </a:lnTo>
                  <a:lnTo>
                    <a:pt x="12" y="0"/>
                  </a:lnTo>
                  <a:lnTo>
                    <a:pt x="10" y="1"/>
                  </a:lnTo>
                  <a:lnTo>
                    <a:pt x="6" y="2"/>
                  </a:lnTo>
                  <a:lnTo>
                    <a:pt x="4" y="5"/>
                  </a:lnTo>
                  <a:lnTo>
                    <a:pt x="2" y="7"/>
                  </a:lnTo>
                  <a:lnTo>
                    <a:pt x="1" y="10"/>
                  </a:lnTo>
                  <a:lnTo>
                    <a:pt x="0" y="12"/>
                  </a:lnTo>
                  <a:lnTo>
                    <a:pt x="0" y="15"/>
                  </a:lnTo>
                  <a:lnTo>
                    <a:pt x="0" y="19"/>
                  </a:lnTo>
                  <a:lnTo>
                    <a:pt x="1" y="22"/>
                  </a:lnTo>
                  <a:lnTo>
                    <a:pt x="2" y="24"/>
                  </a:lnTo>
                  <a:lnTo>
                    <a:pt x="4" y="26"/>
                  </a:lnTo>
                  <a:lnTo>
                    <a:pt x="6" y="28"/>
                  </a:lnTo>
                  <a:lnTo>
                    <a:pt x="10" y="29"/>
                  </a:lnTo>
                  <a:lnTo>
                    <a:pt x="12" y="30"/>
                  </a:lnTo>
                  <a:lnTo>
                    <a:pt x="15" y="30"/>
                  </a:lnTo>
                  <a:lnTo>
                    <a:pt x="75" y="30"/>
                  </a:lnTo>
                  <a:lnTo>
                    <a:pt x="78" y="30"/>
                  </a:lnTo>
                  <a:lnTo>
                    <a:pt x="81" y="29"/>
                  </a:lnTo>
                  <a:lnTo>
                    <a:pt x="84" y="28"/>
                  </a:lnTo>
                  <a:lnTo>
                    <a:pt x="86" y="26"/>
                  </a:lnTo>
                  <a:lnTo>
                    <a:pt x="88" y="24"/>
                  </a:lnTo>
                  <a:lnTo>
                    <a:pt x="89" y="22"/>
                  </a:lnTo>
                  <a:lnTo>
                    <a:pt x="90" y="19"/>
                  </a:lnTo>
                  <a:lnTo>
                    <a:pt x="90" y="15"/>
                  </a:lnTo>
                  <a:lnTo>
                    <a:pt x="90" y="12"/>
                  </a:lnTo>
                  <a:lnTo>
                    <a:pt x="89" y="10"/>
                  </a:lnTo>
                  <a:lnTo>
                    <a:pt x="88" y="7"/>
                  </a:lnTo>
                  <a:lnTo>
                    <a:pt x="86" y="5"/>
                  </a:lnTo>
                  <a:lnTo>
                    <a:pt x="84" y="2"/>
                  </a:lnTo>
                  <a:lnTo>
                    <a:pt x="81" y="1"/>
                  </a:lnTo>
                  <a:lnTo>
                    <a:pt x="78" y="0"/>
                  </a:lnTo>
                  <a:lnTo>
                    <a:pt x="75" y="0"/>
                  </a:lnTo>
                  <a:lnTo>
                    <a:pt x="7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26" name="Freeform 327">
              <a:extLst>
                <a:ext uri="{FF2B5EF4-FFF2-40B4-BE49-F238E27FC236}">
                  <a16:creationId xmlns:a16="http://schemas.microsoft.com/office/drawing/2014/main" id="{D1FD7895-BE7E-4957-BE73-023CAADFC96B}"/>
                </a:ext>
              </a:extLst>
            </p:cNvPr>
            <p:cNvSpPr>
              <a:spLocks/>
            </p:cNvSpPr>
            <p:nvPr/>
          </p:nvSpPr>
          <p:spPr bwMode="auto">
            <a:xfrm>
              <a:off x="2789238" y="3219450"/>
              <a:ext cx="19050" cy="19050"/>
            </a:xfrm>
            <a:custGeom>
              <a:avLst/>
              <a:gdLst>
                <a:gd name="T0" fmla="*/ 30 w 60"/>
                <a:gd name="T1" fmla="*/ 0 h 60"/>
                <a:gd name="T2" fmla="*/ 25 w 60"/>
                <a:gd name="T3" fmla="*/ 0 h 60"/>
                <a:gd name="T4" fmla="*/ 18 w 60"/>
                <a:gd name="T5" fmla="*/ 2 h 60"/>
                <a:gd name="T6" fmla="*/ 14 w 60"/>
                <a:gd name="T7" fmla="*/ 6 h 60"/>
                <a:gd name="T8" fmla="*/ 9 w 60"/>
                <a:gd name="T9" fmla="*/ 9 h 60"/>
                <a:gd name="T10" fmla="*/ 5 w 60"/>
                <a:gd name="T11" fmla="*/ 13 h 60"/>
                <a:gd name="T12" fmla="*/ 2 w 60"/>
                <a:gd name="T13" fmla="*/ 18 h 60"/>
                <a:gd name="T14" fmla="*/ 1 w 60"/>
                <a:gd name="T15" fmla="*/ 24 h 60"/>
                <a:gd name="T16" fmla="*/ 0 w 60"/>
                <a:gd name="T17" fmla="*/ 30 h 60"/>
                <a:gd name="T18" fmla="*/ 1 w 60"/>
                <a:gd name="T19" fmla="*/ 36 h 60"/>
                <a:gd name="T20" fmla="*/ 2 w 60"/>
                <a:gd name="T21" fmla="*/ 42 h 60"/>
                <a:gd name="T22" fmla="*/ 5 w 60"/>
                <a:gd name="T23" fmla="*/ 46 h 60"/>
                <a:gd name="T24" fmla="*/ 9 w 60"/>
                <a:gd name="T25" fmla="*/ 52 h 60"/>
                <a:gd name="T26" fmla="*/ 14 w 60"/>
                <a:gd name="T27" fmla="*/ 55 h 60"/>
                <a:gd name="T28" fmla="*/ 18 w 60"/>
                <a:gd name="T29" fmla="*/ 58 h 60"/>
                <a:gd name="T30" fmla="*/ 25 w 60"/>
                <a:gd name="T31" fmla="*/ 59 h 60"/>
                <a:gd name="T32" fmla="*/ 30 w 60"/>
                <a:gd name="T33" fmla="*/ 60 h 60"/>
                <a:gd name="T34" fmla="*/ 37 w 60"/>
                <a:gd name="T35" fmla="*/ 59 h 60"/>
                <a:gd name="T36" fmla="*/ 42 w 60"/>
                <a:gd name="T37" fmla="*/ 58 h 60"/>
                <a:gd name="T38" fmla="*/ 47 w 60"/>
                <a:gd name="T39" fmla="*/ 55 h 60"/>
                <a:gd name="T40" fmla="*/ 52 w 60"/>
                <a:gd name="T41" fmla="*/ 52 h 60"/>
                <a:gd name="T42" fmla="*/ 56 w 60"/>
                <a:gd name="T43" fmla="*/ 47 h 60"/>
                <a:gd name="T44" fmla="*/ 58 w 60"/>
                <a:gd name="T45" fmla="*/ 42 h 60"/>
                <a:gd name="T46" fmla="*/ 60 w 60"/>
                <a:gd name="T47" fmla="*/ 37 h 60"/>
                <a:gd name="T48" fmla="*/ 60 w 60"/>
                <a:gd name="T49" fmla="*/ 30 h 60"/>
                <a:gd name="T50" fmla="*/ 60 w 60"/>
                <a:gd name="T51" fmla="*/ 24 h 60"/>
                <a:gd name="T52" fmla="*/ 58 w 60"/>
                <a:gd name="T53" fmla="*/ 18 h 60"/>
                <a:gd name="T54" fmla="*/ 56 w 60"/>
                <a:gd name="T55" fmla="*/ 13 h 60"/>
                <a:gd name="T56" fmla="*/ 52 w 60"/>
                <a:gd name="T57" fmla="*/ 9 h 60"/>
                <a:gd name="T58" fmla="*/ 47 w 60"/>
                <a:gd name="T59" fmla="*/ 6 h 60"/>
                <a:gd name="T60" fmla="*/ 42 w 60"/>
                <a:gd name="T61" fmla="*/ 2 h 60"/>
                <a:gd name="T62" fmla="*/ 37 w 60"/>
                <a:gd name="T63" fmla="*/ 0 h 60"/>
                <a:gd name="T64" fmla="*/ 30 w 60"/>
                <a:gd name="T65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60" h="60">
                  <a:moveTo>
                    <a:pt x="30" y="0"/>
                  </a:moveTo>
                  <a:lnTo>
                    <a:pt x="25" y="0"/>
                  </a:lnTo>
                  <a:lnTo>
                    <a:pt x="18" y="2"/>
                  </a:lnTo>
                  <a:lnTo>
                    <a:pt x="14" y="6"/>
                  </a:lnTo>
                  <a:lnTo>
                    <a:pt x="9" y="9"/>
                  </a:lnTo>
                  <a:lnTo>
                    <a:pt x="5" y="13"/>
                  </a:lnTo>
                  <a:lnTo>
                    <a:pt x="2" y="18"/>
                  </a:lnTo>
                  <a:lnTo>
                    <a:pt x="1" y="24"/>
                  </a:lnTo>
                  <a:lnTo>
                    <a:pt x="0" y="30"/>
                  </a:lnTo>
                  <a:lnTo>
                    <a:pt x="1" y="36"/>
                  </a:lnTo>
                  <a:lnTo>
                    <a:pt x="2" y="42"/>
                  </a:lnTo>
                  <a:lnTo>
                    <a:pt x="5" y="46"/>
                  </a:lnTo>
                  <a:lnTo>
                    <a:pt x="9" y="52"/>
                  </a:lnTo>
                  <a:lnTo>
                    <a:pt x="14" y="55"/>
                  </a:lnTo>
                  <a:lnTo>
                    <a:pt x="18" y="58"/>
                  </a:lnTo>
                  <a:lnTo>
                    <a:pt x="25" y="59"/>
                  </a:lnTo>
                  <a:lnTo>
                    <a:pt x="30" y="60"/>
                  </a:lnTo>
                  <a:lnTo>
                    <a:pt x="37" y="59"/>
                  </a:lnTo>
                  <a:lnTo>
                    <a:pt x="42" y="58"/>
                  </a:lnTo>
                  <a:lnTo>
                    <a:pt x="47" y="55"/>
                  </a:lnTo>
                  <a:lnTo>
                    <a:pt x="52" y="52"/>
                  </a:lnTo>
                  <a:lnTo>
                    <a:pt x="56" y="47"/>
                  </a:lnTo>
                  <a:lnTo>
                    <a:pt x="58" y="42"/>
                  </a:lnTo>
                  <a:lnTo>
                    <a:pt x="60" y="37"/>
                  </a:lnTo>
                  <a:lnTo>
                    <a:pt x="60" y="30"/>
                  </a:lnTo>
                  <a:lnTo>
                    <a:pt x="60" y="24"/>
                  </a:lnTo>
                  <a:lnTo>
                    <a:pt x="58" y="18"/>
                  </a:lnTo>
                  <a:lnTo>
                    <a:pt x="56" y="13"/>
                  </a:lnTo>
                  <a:lnTo>
                    <a:pt x="52" y="9"/>
                  </a:lnTo>
                  <a:lnTo>
                    <a:pt x="47" y="6"/>
                  </a:lnTo>
                  <a:lnTo>
                    <a:pt x="42" y="2"/>
                  </a:lnTo>
                  <a:lnTo>
                    <a:pt x="37" y="0"/>
                  </a:lnTo>
                  <a:lnTo>
                    <a:pt x="3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7" name="Freeform 328">
              <a:extLst>
                <a:ext uri="{FF2B5EF4-FFF2-40B4-BE49-F238E27FC236}">
                  <a16:creationId xmlns:a16="http://schemas.microsoft.com/office/drawing/2014/main" id="{95BF3BC4-EAD8-4A59-AB4E-4F2CDFCDF31A}"/>
                </a:ext>
              </a:extLst>
            </p:cNvPr>
            <p:cNvSpPr>
              <a:spLocks/>
            </p:cNvSpPr>
            <p:nvPr/>
          </p:nvSpPr>
          <p:spPr bwMode="auto">
            <a:xfrm>
              <a:off x="2838450" y="3219450"/>
              <a:ext cx="19050" cy="19050"/>
            </a:xfrm>
            <a:custGeom>
              <a:avLst/>
              <a:gdLst>
                <a:gd name="T0" fmla="*/ 30 w 60"/>
                <a:gd name="T1" fmla="*/ 0 h 60"/>
                <a:gd name="T2" fmla="*/ 24 w 60"/>
                <a:gd name="T3" fmla="*/ 0 h 60"/>
                <a:gd name="T4" fmla="*/ 19 w 60"/>
                <a:gd name="T5" fmla="*/ 2 h 60"/>
                <a:gd name="T6" fmla="*/ 13 w 60"/>
                <a:gd name="T7" fmla="*/ 6 h 60"/>
                <a:gd name="T8" fmla="*/ 9 w 60"/>
                <a:gd name="T9" fmla="*/ 9 h 60"/>
                <a:gd name="T10" fmla="*/ 5 w 60"/>
                <a:gd name="T11" fmla="*/ 13 h 60"/>
                <a:gd name="T12" fmla="*/ 2 w 60"/>
                <a:gd name="T13" fmla="*/ 18 h 60"/>
                <a:gd name="T14" fmla="*/ 0 w 60"/>
                <a:gd name="T15" fmla="*/ 24 h 60"/>
                <a:gd name="T16" fmla="*/ 0 w 60"/>
                <a:gd name="T17" fmla="*/ 30 h 60"/>
                <a:gd name="T18" fmla="*/ 0 w 60"/>
                <a:gd name="T19" fmla="*/ 36 h 60"/>
                <a:gd name="T20" fmla="*/ 2 w 60"/>
                <a:gd name="T21" fmla="*/ 42 h 60"/>
                <a:gd name="T22" fmla="*/ 5 w 60"/>
                <a:gd name="T23" fmla="*/ 46 h 60"/>
                <a:gd name="T24" fmla="*/ 9 w 60"/>
                <a:gd name="T25" fmla="*/ 52 h 60"/>
                <a:gd name="T26" fmla="*/ 13 w 60"/>
                <a:gd name="T27" fmla="*/ 55 h 60"/>
                <a:gd name="T28" fmla="*/ 19 w 60"/>
                <a:gd name="T29" fmla="*/ 58 h 60"/>
                <a:gd name="T30" fmla="*/ 24 w 60"/>
                <a:gd name="T31" fmla="*/ 59 h 60"/>
                <a:gd name="T32" fmla="*/ 30 w 60"/>
                <a:gd name="T33" fmla="*/ 60 h 60"/>
                <a:gd name="T34" fmla="*/ 36 w 60"/>
                <a:gd name="T35" fmla="*/ 59 h 60"/>
                <a:gd name="T36" fmla="*/ 42 w 60"/>
                <a:gd name="T37" fmla="*/ 58 h 60"/>
                <a:gd name="T38" fmla="*/ 46 w 60"/>
                <a:gd name="T39" fmla="*/ 55 h 60"/>
                <a:gd name="T40" fmla="*/ 51 w 60"/>
                <a:gd name="T41" fmla="*/ 52 h 60"/>
                <a:gd name="T42" fmla="*/ 55 w 60"/>
                <a:gd name="T43" fmla="*/ 47 h 60"/>
                <a:gd name="T44" fmla="*/ 58 w 60"/>
                <a:gd name="T45" fmla="*/ 42 h 60"/>
                <a:gd name="T46" fmla="*/ 59 w 60"/>
                <a:gd name="T47" fmla="*/ 37 h 60"/>
                <a:gd name="T48" fmla="*/ 60 w 60"/>
                <a:gd name="T49" fmla="*/ 30 h 60"/>
                <a:gd name="T50" fmla="*/ 59 w 60"/>
                <a:gd name="T51" fmla="*/ 24 h 60"/>
                <a:gd name="T52" fmla="*/ 58 w 60"/>
                <a:gd name="T53" fmla="*/ 18 h 60"/>
                <a:gd name="T54" fmla="*/ 55 w 60"/>
                <a:gd name="T55" fmla="*/ 13 h 60"/>
                <a:gd name="T56" fmla="*/ 51 w 60"/>
                <a:gd name="T57" fmla="*/ 9 h 60"/>
                <a:gd name="T58" fmla="*/ 46 w 60"/>
                <a:gd name="T59" fmla="*/ 6 h 60"/>
                <a:gd name="T60" fmla="*/ 42 w 60"/>
                <a:gd name="T61" fmla="*/ 2 h 60"/>
                <a:gd name="T62" fmla="*/ 36 w 60"/>
                <a:gd name="T63" fmla="*/ 0 h 60"/>
                <a:gd name="T64" fmla="*/ 30 w 60"/>
                <a:gd name="T65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60" h="60">
                  <a:moveTo>
                    <a:pt x="30" y="0"/>
                  </a:moveTo>
                  <a:lnTo>
                    <a:pt x="24" y="0"/>
                  </a:lnTo>
                  <a:lnTo>
                    <a:pt x="19" y="2"/>
                  </a:lnTo>
                  <a:lnTo>
                    <a:pt x="13" y="6"/>
                  </a:lnTo>
                  <a:lnTo>
                    <a:pt x="9" y="9"/>
                  </a:lnTo>
                  <a:lnTo>
                    <a:pt x="5" y="13"/>
                  </a:lnTo>
                  <a:lnTo>
                    <a:pt x="2" y="18"/>
                  </a:lnTo>
                  <a:lnTo>
                    <a:pt x="0" y="24"/>
                  </a:lnTo>
                  <a:lnTo>
                    <a:pt x="0" y="30"/>
                  </a:lnTo>
                  <a:lnTo>
                    <a:pt x="0" y="36"/>
                  </a:lnTo>
                  <a:lnTo>
                    <a:pt x="2" y="42"/>
                  </a:lnTo>
                  <a:lnTo>
                    <a:pt x="5" y="46"/>
                  </a:lnTo>
                  <a:lnTo>
                    <a:pt x="9" y="52"/>
                  </a:lnTo>
                  <a:lnTo>
                    <a:pt x="13" y="55"/>
                  </a:lnTo>
                  <a:lnTo>
                    <a:pt x="19" y="58"/>
                  </a:lnTo>
                  <a:lnTo>
                    <a:pt x="24" y="59"/>
                  </a:lnTo>
                  <a:lnTo>
                    <a:pt x="30" y="60"/>
                  </a:lnTo>
                  <a:lnTo>
                    <a:pt x="36" y="59"/>
                  </a:lnTo>
                  <a:lnTo>
                    <a:pt x="42" y="58"/>
                  </a:lnTo>
                  <a:lnTo>
                    <a:pt x="46" y="55"/>
                  </a:lnTo>
                  <a:lnTo>
                    <a:pt x="51" y="52"/>
                  </a:lnTo>
                  <a:lnTo>
                    <a:pt x="55" y="47"/>
                  </a:lnTo>
                  <a:lnTo>
                    <a:pt x="58" y="42"/>
                  </a:lnTo>
                  <a:lnTo>
                    <a:pt x="59" y="37"/>
                  </a:lnTo>
                  <a:lnTo>
                    <a:pt x="60" y="30"/>
                  </a:lnTo>
                  <a:lnTo>
                    <a:pt x="59" y="24"/>
                  </a:lnTo>
                  <a:lnTo>
                    <a:pt x="58" y="18"/>
                  </a:lnTo>
                  <a:lnTo>
                    <a:pt x="55" y="13"/>
                  </a:lnTo>
                  <a:lnTo>
                    <a:pt x="51" y="9"/>
                  </a:lnTo>
                  <a:lnTo>
                    <a:pt x="46" y="6"/>
                  </a:lnTo>
                  <a:lnTo>
                    <a:pt x="42" y="2"/>
                  </a:lnTo>
                  <a:lnTo>
                    <a:pt x="36" y="0"/>
                  </a:lnTo>
                  <a:lnTo>
                    <a:pt x="3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8" name="Freeform 329">
              <a:extLst>
                <a:ext uri="{FF2B5EF4-FFF2-40B4-BE49-F238E27FC236}">
                  <a16:creationId xmlns:a16="http://schemas.microsoft.com/office/drawing/2014/main" id="{1BFE98A9-36A1-4BE5-8282-0A6D114A07AB}"/>
                </a:ext>
              </a:extLst>
            </p:cNvPr>
            <p:cNvSpPr>
              <a:spLocks/>
            </p:cNvSpPr>
            <p:nvPr/>
          </p:nvSpPr>
          <p:spPr bwMode="auto">
            <a:xfrm>
              <a:off x="2813050" y="3195638"/>
              <a:ext cx="20638" cy="19050"/>
            </a:xfrm>
            <a:custGeom>
              <a:avLst/>
              <a:gdLst>
                <a:gd name="T0" fmla="*/ 30 w 61"/>
                <a:gd name="T1" fmla="*/ 0 h 60"/>
                <a:gd name="T2" fmla="*/ 25 w 61"/>
                <a:gd name="T3" fmla="*/ 0 h 60"/>
                <a:gd name="T4" fmla="*/ 19 w 61"/>
                <a:gd name="T5" fmla="*/ 2 h 60"/>
                <a:gd name="T6" fmla="*/ 14 w 61"/>
                <a:gd name="T7" fmla="*/ 4 h 60"/>
                <a:gd name="T8" fmla="*/ 10 w 61"/>
                <a:gd name="T9" fmla="*/ 9 h 60"/>
                <a:gd name="T10" fmla="*/ 6 w 61"/>
                <a:gd name="T11" fmla="*/ 13 h 60"/>
                <a:gd name="T12" fmla="*/ 3 w 61"/>
                <a:gd name="T13" fmla="*/ 18 h 60"/>
                <a:gd name="T14" fmla="*/ 1 w 61"/>
                <a:gd name="T15" fmla="*/ 24 h 60"/>
                <a:gd name="T16" fmla="*/ 0 w 61"/>
                <a:gd name="T17" fmla="*/ 30 h 60"/>
                <a:gd name="T18" fmla="*/ 1 w 61"/>
                <a:gd name="T19" fmla="*/ 36 h 60"/>
                <a:gd name="T20" fmla="*/ 3 w 61"/>
                <a:gd name="T21" fmla="*/ 42 h 60"/>
                <a:gd name="T22" fmla="*/ 6 w 61"/>
                <a:gd name="T23" fmla="*/ 46 h 60"/>
                <a:gd name="T24" fmla="*/ 10 w 61"/>
                <a:gd name="T25" fmla="*/ 52 h 60"/>
                <a:gd name="T26" fmla="*/ 14 w 61"/>
                <a:gd name="T27" fmla="*/ 55 h 60"/>
                <a:gd name="T28" fmla="*/ 19 w 61"/>
                <a:gd name="T29" fmla="*/ 58 h 60"/>
                <a:gd name="T30" fmla="*/ 25 w 61"/>
                <a:gd name="T31" fmla="*/ 59 h 60"/>
                <a:gd name="T32" fmla="*/ 30 w 61"/>
                <a:gd name="T33" fmla="*/ 60 h 60"/>
                <a:gd name="T34" fmla="*/ 37 w 61"/>
                <a:gd name="T35" fmla="*/ 59 h 60"/>
                <a:gd name="T36" fmla="*/ 42 w 61"/>
                <a:gd name="T37" fmla="*/ 58 h 60"/>
                <a:gd name="T38" fmla="*/ 47 w 61"/>
                <a:gd name="T39" fmla="*/ 55 h 60"/>
                <a:gd name="T40" fmla="*/ 52 w 61"/>
                <a:gd name="T41" fmla="*/ 52 h 60"/>
                <a:gd name="T42" fmla="*/ 56 w 61"/>
                <a:gd name="T43" fmla="*/ 46 h 60"/>
                <a:gd name="T44" fmla="*/ 58 w 61"/>
                <a:gd name="T45" fmla="*/ 42 h 60"/>
                <a:gd name="T46" fmla="*/ 60 w 61"/>
                <a:gd name="T47" fmla="*/ 36 h 60"/>
                <a:gd name="T48" fmla="*/ 61 w 61"/>
                <a:gd name="T49" fmla="*/ 30 h 60"/>
                <a:gd name="T50" fmla="*/ 60 w 61"/>
                <a:gd name="T51" fmla="*/ 24 h 60"/>
                <a:gd name="T52" fmla="*/ 58 w 61"/>
                <a:gd name="T53" fmla="*/ 18 h 60"/>
                <a:gd name="T54" fmla="*/ 56 w 61"/>
                <a:gd name="T55" fmla="*/ 13 h 60"/>
                <a:gd name="T56" fmla="*/ 52 w 61"/>
                <a:gd name="T57" fmla="*/ 9 h 60"/>
                <a:gd name="T58" fmla="*/ 47 w 61"/>
                <a:gd name="T59" fmla="*/ 4 h 60"/>
                <a:gd name="T60" fmla="*/ 42 w 61"/>
                <a:gd name="T61" fmla="*/ 2 h 60"/>
                <a:gd name="T62" fmla="*/ 37 w 61"/>
                <a:gd name="T63" fmla="*/ 0 h 60"/>
                <a:gd name="T64" fmla="*/ 30 w 61"/>
                <a:gd name="T65" fmla="*/ 0 h 60"/>
                <a:gd name="T66" fmla="*/ 30 w 61"/>
                <a:gd name="T67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61" h="60">
                  <a:moveTo>
                    <a:pt x="30" y="0"/>
                  </a:moveTo>
                  <a:lnTo>
                    <a:pt x="25" y="0"/>
                  </a:lnTo>
                  <a:lnTo>
                    <a:pt x="19" y="2"/>
                  </a:lnTo>
                  <a:lnTo>
                    <a:pt x="14" y="4"/>
                  </a:lnTo>
                  <a:lnTo>
                    <a:pt x="10" y="9"/>
                  </a:lnTo>
                  <a:lnTo>
                    <a:pt x="6" y="13"/>
                  </a:lnTo>
                  <a:lnTo>
                    <a:pt x="3" y="18"/>
                  </a:lnTo>
                  <a:lnTo>
                    <a:pt x="1" y="24"/>
                  </a:lnTo>
                  <a:lnTo>
                    <a:pt x="0" y="30"/>
                  </a:lnTo>
                  <a:lnTo>
                    <a:pt x="1" y="36"/>
                  </a:lnTo>
                  <a:lnTo>
                    <a:pt x="3" y="42"/>
                  </a:lnTo>
                  <a:lnTo>
                    <a:pt x="6" y="46"/>
                  </a:lnTo>
                  <a:lnTo>
                    <a:pt x="10" y="52"/>
                  </a:lnTo>
                  <a:lnTo>
                    <a:pt x="14" y="55"/>
                  </a:lnTo>
                  <a:lnTo>
                    <a:pt x="19" y="58"/>
                  </a:lnTo>
                  <a:lnTo>
                    <a:pt x="25" y="59"/>
                  </a:lnTo>
                  <a:lnTo>
                    <a:pt x="30" y="60"/>
                  </a:lnTo>
                  <a:lnTo>
                    <a:pt x="37" y="59"/>
                  </a:lnTo>
                  <a:lnTo>
                    <a:pt x="42" y="58"/>
                  </a:lnTo>
                  <a:lnTo>
                    <a:pt x="47" y="55"/>
                  </a:lnTo>
                  <a:lnTo>
                    <a:pt x="52" y="52"/>
                  </a:lnTo>
                  <a:lnTo>
                    <a:pt x="56" y="46"/>
                  </a:lnTo>
                  <a:lnTo>
                    <a:pt x="58" y="42"/>
                  </a:lnTo>
                  <a:lnTo>
                    <a:pt x="60" y="36"/>
                  </a:lnTo>
                  <a:lnTo>
                    <a:pt x="61" y="30"/>
                  </a:lnTo>
                  <a:lnTo>
                    <a:pt x="60" y="24"/>
                  </a:lnTo>
                  <a:lnTo>
                    <a:pt x="58" y="18"/>
                  </a:lnTo>
                  <a:lnTo>
                    <a:pt x="56" y="13"/>
                  </a:lnTo>
                  <a:lnTo>
                    <a:pt x="52" y="9"/>
                  </a:lnTo>
                  <a:lnTo>
                    <a:pt x="47" y="4"/>
                  </a:lnTo>
                  <a:lnTo>
                    <a:pt x="42" y="2"/>
                  </a:lnTo>
                  <a:lnTo>
                    <a:pt x="37" y="0"/>
                  </a:lnTo>
                  <a:lnTo>
                    <a:pt x="30" y="0"/>
                  </a:lnTo>
                  <a:lnTo>
                    <a:pt x="3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9" name="Freeform 330">
              <a:extLst>
                <a:ext uri="{FF2B5EF4-FFF2-40B4-BE49-F238E27FC236}">
                  <a16:creationId xmlns:a16="http://schemas.microsoft.com/office/drawing/2014/main" id="{2A854092-6E2E-480C-A939-1ED822252B40}"/>
                </a:ext>
              </a:extLst>
            </p:cNvPr>
            <p:cNvSpPr>
              <a:spLocks/>
            </p:cNvSpPr>
            <p:nvPr/>
          </p:nvSpPr>
          <p:spPr bwMode="auto">
            <a:xfrm>
              <a:off x="2813050" y="3243263"/>
              <a:ext cx="20638" cy="19050"/>
            </a:xfrm>
            <a:custGeom>
              <a:avLst/>
              <a:gdLst>
                <a:gd name="T0" fmla="*/ 30 w 61"/>
                <a:gd name="T1" fmla="*/ 0 h 60"/>
                <a:gd name="T2" fmla="*/ 25 w 61"/>
                <a:gd name="T3" fmla="*/ 0 h 60"/>
                <a:gd name="T4" fmla="*/ 19 w 61"/>
                <a:gd name="T5" fmla="*/ 2 h 60"/>
                <a:gd name="T6" fmla="*/ 14 w 61"/>
                <a:gd name="T7" fmla="*/ 6 h 60"/>
                <a:gd name="T8" fmla="*/ 10 w 61"/>
                <a:gd name="T9" fmla="*/ 9 h 60"/>
                <a:gd name="T10" fmla="*/ 6 w 61"/>
                <a:gd name="T11" fmla="*/ 13 h 60"/>
                <a:gd name="T12" fmla="*/ 3 w 61"/>
                <a:gd name="T13" fmla="*/ 19 h 60"/>
                <a:gd name="T14" fmla="*/ 1 w 61"/>
                <a:gd name="T15" fmla="*/ 24 h 60"/>
                <a:gd name="T16" fmla="*/ 0 w 61"/>
                <a:gd name="T17" fmla="*/ 30 h 60"/>
                <a:gd name="T18" fmla="*/ 1 w 61"/>
                <a:gd name="T19" fmla="*/ 37 h 60"/>
                <a:gd name="T20" fmla="*/ 3 w 61"/>
                <a:gd name="T21" fmla="*/ 42 h 60"/>
                <a:gd name="T22" fmla="*/ 6 w 61"/>
                <a:gd name="T23" fmla="*/ 47 h 60"/>
                <a:gd name="T24" fmla="*/ 10 w 61"/>
                <a:gd name="T25" fmla="*/ 52 h 60"/>
                <a:gd name="T26" fmla="*/ 14 w 61"/>
                <a:gd name="T27" fmla="*/ 55 h 60"/>
                <a:gd name="T28" fmla="*/ 19 w 61"/>
                <a:gd name="T29" fmla="*/ 58 h 60"/>
                <a:gd name="T30" fmla="*/ 25 w 61"/>
                <a:gd name="T31" fmla="*/ 60 h 60"/>
                <a:gd name="T32" fmla="*/ 30 w 61"/>
                <a:gd name="T33" fmla="*/ 60 h 60"/>
                <a:gd name="T34" fmla="*/ 37 w 61"/>
                <a:gd name="T35" fmla="*/ 60 h 60"/>
                <a:gd name="T36" fmla="*/ 42 w 61"/>
                <a:gd name="T37" fmla="*/ 58 h 60"/>
                <a:gd name="T38" fmla="*/ 47 w 61"/>
                <a:gd name="T39" fmla="*/ 55 h 60"/>
                <a:gd name="T40" fmla="*/ 52 w 61"/>
                <a:gd name="T41" fmla="*/ 52 h 60"/>
                <a:gd name="T42" fmla="*/ 56 w 61"/>
                <a:gd name="T43" fmla="*/ 47 h 60"/>
                <a:gd name="T44" fmla="*/ 58 w 61"/>
                <a:gd name="T45" fmla="*/ 42 h 60"/>
                <a:gd name="T46" fmla="*/ 60 w 61"/>
                <a:gd name="T47" fmla="*/ 37 h 60"/>
                <a:gd name="T48" fmla="*/ 61 w 61"/>
                <a:gd name="T49" fmla="*/ 30 h 60"/>
                <a:gd name="T50" fmla="*/ 60 w 61"/>
                <a:gd name="T51" fmla="*/ 24 h 60"/>
                <a:gd name="T52" fmla="*/ 58 w 61"/>
                <a:gd name="T53" fmla="*/ 19 h 60"/>
                <a:gd name="T54" fmla="*/ 56 w 61"/>
                <a:gd name="T55" fmla="*/ 13 h 60"/>
                <a:gd name="T56" fmla="*/ 52 w 61"/>
                <a:gd name="T57" fmla="*/ 9 h 60"/>
                <a:gd name="T58" fmla="*/ 47 w 61"/>
                <a:gd name="T59" fmla="*/ 6 h 60"/>
                <a:gd name="T60" fmla="*/ 42 w 61"/>
                <a:gd name="T61" fmla="*/ 2 h 60"/>
                <a:gd name="T62" fmla="*/ 37 w 61"/>
                <a:gd name="T63" fmla="*/ 1 h 60"/>
                <a:gd name="T64" fmla="*/ 30 w 61"/>
                <a:gd name="T65" fmla="*/ 0 h 60"/>
                <a:gd name="T66" fmla="*/ 30 w 61"/>
                <a:gd name="T67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61" h="60">
                  <a:moveTo>
                    <a:pt x="30" y="0"/>
                  </a:moveTo>
                  <a:lnTo>
                    <a:pt x="25" y="0"/>
                  </a:lnTo>
                  <a:lnTo>
                    <a:pt x="19" y="2"/>
                  </a:lnTo>
                  <a:lnTo>
                    <a:pt x="14" y="6"/>
                  </a:lnTo>
                  <a:lnTo>
                    <a:pt x="10" y="9"/>
                  </a:lnTo>
                  <a:lnTo>
                    <a:pt x="6" y="13"/>
                  </a:lnTo>
                  <a:lnTo>
                    <a:pt x="3" y="19"/>
                  </a:lnTo>
                  <a:lnTo>
                    <a:pt x="1" y="24"/>
                  </a:lnTo>
                  <a:lnTo>
                    <a:pt x="0" y="30"/>
                  </a:lnTo>
                  <a:lnTo>
                    <a:pt x="1" y="37"/>
                  </a:lnTo>
                  <a:lnTo>
                    <a:pt x="3" y="42"/>
                  </a:lnTo>
                  <a:lnTo>
                    <a:pt x="6" y="47"/>
                  </a:lnTo>
                  <a:lnTo>
                    <a:pt x="10" y="52"/>
                  </a:lnTo>
                  <a:lnTo>
                    <a:pt x="14" y="55"/>
                  </a:lnTo>
                  <a:lnTo>
                    <a:pt x="19" y="58"/>
                  </a:lnTo>
                  <a:lnTo>
                    <a:pt x="25" y="60"/>
                  </a:lnTo>
                  <a:lnTo>
                    <a:pt x="30" y="60"/>
                  </a:lnTo>
                  <a:lnTo>
                    <a:pt x="37" y="60"/>
                  </a:lnTo>
                  <a:lnTo>
                    <a:pt x="42" y="58"/>
                  </a:lnTo>
                  <a:lnTo>
                    <a:pt x="47" y="55"/>
                  </a:lnTo>
                  <a:lnTo>
                    <a:pt x="52" y="52"/>
                  </a:lnTo>
                  <a:lnTo>
                    <a:pt x="56" y="47"/>
                  </a:lnTo>
                  <a:lnTo>
                    <a:pt x="58" y="42"/>
                  </a:lnTo>
                  <a:lnTo>
                    <a:pt x="60" y="37"/>
                  </a:lnTo>
                  <a:lnTo>
                    <a:pt x="61" y="30"/>
                  </a:lnTo>
                  <a:lnTo>
                    <a:pt x="60" y="24"/>
                  </a:lnTo>
                  <a:lnTo>
                    <a:pt x="58" y="19"/>
                  </a:lnTo>
                  <a:lnTo>
                    <a:pt x="56" y="13"/>
                  </a:lnTo>
                  <a:lnTo>
                    <a:pt x="52" y="9"/>
                  </a:lnTo>
                  <a:lnTo>
                    <a:pt x="47" y="6"/>
                  </a:lnTo>
                  <a:lnTo>
                    <a:pt x="42" y="2"/>
                  </a:lnTo>
                  <a:lnTo>
                    <a:pt x="37" y="1"/>
                  </a:lnTo>
                  <a:lnTo>
                    <a:pt x="30" y="0"/>
                  </a:lnTo>
                  <a:lnTo>
                    <a:pt x="3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27D96532-8BC1-4DC3-8ED0-2FC35D5D6693}"/>
              </a:ext>
            </a:extLst>
          </p:cNvPr>
          <p:cNvGrpSpPr/>
          <p:nvPr/>
        </p:nvGrpSpPr>
        <p:grpSpPr>
          <a:xfrm>
            <a:off x="6116931" y="1751369"/>
            <a:ext cx="131684" cy="172715"/>
            <a:chOff x="3784600" y="2508250"/>
            <a:chExt cx="219075" cy="287338"/>
          </a:xfrm>
          <a:solidFill>
            <a:schemeClr val="bg1"/>
          </a:solidFill>
        </p:grpSpPr>
        <p:sp>
          <p:nvSpPr>
            <p:cNvPr id="31" name="Freeform 31">
              <a:extLst>
                <a:ext uri="{FF2B5EF4-FFF2-40B4-BE49-F238E27FC236}">
                  <a16:creationId xmlns:a16="http://schemas.microsoft.com/office/drawing/2014/main" id="{70518687-475D-4FFB-978A-367476F1D19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784600" y="2508250"/>
              <a:ext cx="219075" cy="287338"/>
            </a:xfrm>
            <a:custGeom>
              <a:avLst/>
              <a:gdLst>
                <a:gd name="T0" fmla="*/ 30 w 692"/>
                <a:gd name="T1" fmla="*/ 874 h 904"/>
                <a:gd name="T2" fmla="*/ 75 w 692"/>
                <a:gd name="T3" fmla="*/ 512 h 904"/>
                <a:gd name="T4" fmla="*/ 80 w 692"/>
                <a:gd name="T5" fmla="*/ 511 h 904"/>
                <a:gd name="T6" fmla="*/ 86 w 692"/>
                <a:gd name="T7" fmla="*/ 508 h 904"/>
                <a:gd name="T8" fmla="*/ 89 w 692"/>
                <a:gd name="T9" fmla="*/ 502 h 904"/>
                <a:gd name="T10" fmla="*/ 90 w 692"/>
                <a:gd name="T11" fmla="*/ 497 h 904"/>
                <a:gd name="T12" fmla="*/ 89 w 692"/>
                <a:gd name="T13" fmla="*/ 344 h 904"/>
                <a:gd name="T14" fmla="*/ 87 w 692"/>
                <a:gd name="T15" fmla="*/ 338 h 904"/>
                <a:gd name="T16" fmla="*/ 83 w 692"/>
                <a:gd name="T17" fmla="*/ 334 h 904"/>
                <a:gd name="T18" fmla="*/ 78 w 692"/>
                <a:gd name="T19" fmla="*/ 332 h 904"/>
                <a:gd name="T20" fmla="*/ 30 w 692"/>
                <a:gd name="T21" fmla="*/ 331 h 904"/>
                <a:gd name="T22" fmla="*/ 475 w 692"/>
                <a:gd name="T23" fmla="*/ 30 h 904"/>
                <a:gd name="T24" fmla="*/ 662 w 692"/>
                <a:gd name="T25" fmla="*/ 874 h 904"/>
                <a:gd name="T26" fmla="*/ 492 w 692"/>
                <a:gd name="T27" fmla="*/ 5 h 904"/>
                <a:gd name="T28" fmla="*/ 487 w 692"/>
                <a:gd name="T29" fmla="*/ 2 h 904"/>
                <a:gd name="T30" fmla="*/ 481 w 692"/>
                <a:gd name="T31" fmla="*/ 0 h 904"/>
                <a:gd name="T32" fmla="*/ 12 w 692"/>
                <a:gd name="T33" fmla="*/ 0 h 904"/>
                <a:gd name="T34" fmla="*/ 6 w 692"/>
                <a:gd name="T35" fmla="*/ 3 h 904"/>
                <a:gd name="T36" fmla="*/ 2 w 692"/>
                <a:gd name="T37" fmla="*/ 7 h 904"/>
                <a:gd name="T38" fmla="*/ 0 w 692"/>
                <a:gd name="T39" fmla="*/ 12 h 904"/>
                <a:gd name="T40" fmla="*/ 0 w 692"/>
                <a:gd name="T41" fmla="*/ 346 h 904"/>
                <a:gd name="T42" fmla="*/ 1 w 692"/>
                <a:gd name="T43" fmla="*/ 352 h 904"/>
                <a:gd name="T44" fmla="*/ 4 w 692"/>
                <a:gd name="T45" fmla="*/ 357 h 904"/>
                <a:gd name="T46" fmla="*/ 8 w 692"/>
                <a:gd name="T47" fmla="*/ 360 h 904"/>
                <a:gd name="T48" fmla="*/ 15 w 692"/>
                <a:gd name="T49" fmla="*/ 361 h 904"/>
                <a:gd name="T50" fmla="*/ 60 w 692"/>
                <a:gd name="T51" fmla="*/ 482 h 904"/>
                <a:gd name="T52" fmla="*/ 12 w 692"/>
                <a:gd name="T53" fmla="*/ 482 h 904"/>
                <a:gd name="T54" fmla="*/ 6 w 692"/>
                <a:gd name="T55" fmla="*/ 484 h 904"/>
                <a:gd name="T56" fmla="*/ 2 w 692"/>
                <a:gd name="T57" fmla="*/ 488 h 904"/>
                <a:gd name="T58" fmla="*/ 0 w 692"/>
                <a:gd name="T59" fmla="*/ 494 h 904"/>
                <a:gd name="T60" fmla="*/ 0 w 692"/>
                <a:gd name="T61" fmla="*/ 889 h 904"/>
                <a:gd name="T62" fmla="*/ 1 w 692"/>
                <a:gd name="T63" fmla="*/ 894 h 904"/>
                <a:gd name="T64" fmla="*/ 4 w 692"/>
                <a:gd name="T65" fmla="*/ 899 h 904"/>
                <a:gd name="T66" fmla="*/ 8 w 692"/>
                <a:gd name="T67" fmla="*/ 902 h 904"/>
                <a:gd name="T68" fmla="*/ 15 w 692"/>
                <a:gd name="T69" fmla="*/ 904 h 904"/>
                <a:gd name="T70" fmla="*/ 680 w 692"/>
                <a:gd name="T71" fmla="*/ 902 h 904"/>
                <a:gd name="T72" fmla="*/ 685 w 692"/>
                <a:gd name="T73" fmla="*/ 900 h 904"/>
                <a:gd name="T74" fmla="*/ 689 w 692"/>
                <a:gd name="T75" fmla="*/ 897 h 904"/>
                <a:gd name="T76" fmla="*/ 692 w 692"/>
                <a:gd name="T77" fmla="*/ 892 h 904"/>
                <a:gd name="T78" fmla="*/ 692 w 692"/>
                <a:gd name="T79" fmla="*/ 211 h 904"/>
                <a:gd name="T80" fmla="*/ 690 w 692"/>
                <a:gd name="T81" fmla="*/ 205 h 904"/>
                <a:gd name="T82" fmla="*/ 687 w 692"/>
                <a:gd name="T83" fmla="*/ 200 h 9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692" h="904">
                  <a:moveTo>
                    <a:pt x="662" y="874"/>
                  </a:moveTo>
                  <a:lnTo>
                    <a:pt x="30" y="874"/>
                  </a:lnTo>
                  <a:lnTo>
                    <a:pt x="30" y="512"/>
                  </a:lnTo>
                  <a:lnTo>
                    <a:pt x="75" y="512"/>
                  </a:lnTo>
                  <a:lnTo>
                    <a:pt x="78" y="511"/>
                  </a:lnTo>
                  <a:lnTo>
                    <a:pt x="80" y="511"/>
                  </a:lnTo>
                  <a:lnTo>
                    <a:pt x="83" y="509"/>
                  </a:lnTo>
                  <a:lnTo>
                    <a:pt x="86" y="508"/>
                  </a:lnTo>
                  <a:lnTo>
                    <a:pt x="87" y="506"/>
                  </a:lnTo>
                  <a:lnTo>
                    <a:pt x="89" y="502"/>
                  </a:lnTo>
                  <a:lnTo>
                    <a:pt x="89" y="500"/>
                  </a:lnTo>
                  <a:lnTo>
                    <a:pt x="90" y="497"/>
                  </a:lnTo>
                  <a:lnTo>
                    <a:pt x="90" y="346"/>
                  </a:lnTo>
                  <a:lnTo>
                    <a:pt x="89" y="344"/>
                  </a:lnTo>
                  <a:lnTo>
                    <a:pt x="89" y="340"/>
                  </a:lnTo>
                  <a:lnTo>
                    <a:pt x="87" y="338"/>
                  </a:lnTo>
                  <a:lnTo>
                    <a:pt x="86" y="336"/>
                  </a:lnTo>
                  <a:lnTo>
                    <a:pt x="83" y="334"/>
                  </a:lnTo>
                  <a:lnTo>
                    <a:pt x="80" y="333"/>
                  </a:lnTo>
                  <a:lnTo>
                    <a:pt x="78" y="332"/>
                  </a:lnTo>
                  <a:lnTo>
                    <a:pt x="75" y="331"/>
                  </a:lnTo>
                  <a:lnTo>
                    <a:pt x="30" y="331"/>
                  </a:lnTo>
                  <a:lnTo>
                    <a:pt x="30" y="30"/>
                  </a:lnTo>
                  <a:lnTo>
                    <a:pt x="475" y="30"/>
                  </a:lnTo>
                  <a:lnTo>
                    <a:pt x="662" y="217"/>
                  </a:lnTo>
                  <a:lnTo>
                    <a:pt x="662" y="874"/>
                  </a:lnTo>
                  <a:close/>
                  <a:moveTo>
                    <a:pt x="687" y="200"/>
                  </a:moveTo>
                  <a:lnTo>
                    <a:pt x="492" y="5"/>
                  </a:lnTo>
                  <a:lnTo>
                    <a:pt x="489" y="3"/>
                  </a:lnTo>
                  <a:lnTo>
                    <a:pt x="487" y="2"/>
                  </a:lnTo>
                  <a:lnTo>
                    <a:pt x="484" y="0"/>
                  </a:lnTo>
                  <a:lnTo>
                    <a:pt x="481" y="0"/>
                  </a:lnTo>
                  <a:lnTo>
                    <a:pt x="15" y="0"/>
                  </a:lnTo>
                  <a:lnTo>
                    <a:pt x="12" y="0"/>
                  </a:lnTo>
                  <a:lnTo>
                    <a:pt x="8" y="2"/>
                  </a:lnTo>
                  <a:lnTo>
                    <a:pt x="6" y="3"/>
                  </a:lnTo>
                  <a:lnTo>
                    <a:pt x="4" y="5"/>
                  </a:lnTo>
                  <a:lnTo>
                    <a:pt x="2" y="7"/>
                  </a:lnTo>
                  <a:lnTo>
                    <a:pt x="1" y="9"/>
                  </a:lnTo>
                  <a:lnTo>
                    <a:pt x="0" y="12"/>
                  </a:lnTo>
                  <a:lnTo>
                    <a:pt x="0" y="15"/>
                  </a:lnTo>
                  <a:lnTo>
                    <a:pt x="0" y="346"/>
                  </a:lnTo>
                  <a:lnTo>
                    <a:pt x="0" y="349"/>
                  </a:lnTo>
                  <a:lnTo>
                    <a:pt x="1" y="352"/>
                  </a:lnTo>
                  <a:lnTo>
                    <a:pt x="2" y="354"/>
                  </a:lnTo>
                  <a:lnTo>
                    <a:pt x="4" y="357"/>
                  </a:lnTo>
                  <a:lnTo>
                    <a:pt x="6" y="359"/>
                  </a:lnTo>
                  <a:lnTo>
                    <a:pt x="8" y="360"/>
                  </a:lnTo>
                  <a:lnTo>
                    <a:pt x="12" y="361"/>
                  </a:lnTo>
                  <a:lnTo>
                    <a:pt x="15" y="361"/>
                  </a:lnTo>
                  <a:lnTo>
                    <a:pt x="60" y="361"/>
                  </a:lnTo>
                  <a:lnTo>
                    <a:pt x="60" y="482"/>
                  </a:lnTo>
                  <a:lnTo>
                    <a:pt x="15" y="482"/>
                  </a:lnTo>
                  <a:lnTo>
                    <a:pt x="12" y="482"/>
                  </a:lnTo>
                  <a:lnTo>
                    <a:pt x="8" y="483"/>
                  </a:lnTo>
                  <a:lnTo>
                    <a:pt x="6" y="484"/>
                  </a:lnTo>
                  <a:lnTo>
                    <a:pt x="4" y="486"/>
                  </a:lnTo>
                  <a:lnTo>
                    <a:pt x="2" y="488"/>
                  </a:lnTo>
                  <a:lnTo>
                    <a:pt x="1" y="491"/>
                  </a:lnTo>
                  <a:lnTo>
                    <a:pt x="0" y="494"/>
                  </a:lnTo>
                  <a:lnTo>
                    <a:pt x="0" y="497"/>
                  </a:lnTo>
                  <a:lnTo>
                    <a:pt x="0" y="889"/>
                  </a:lnTo>
                  <a:lnTo>
                    <a:pt x="0" y="891"/>
                  </a:lnTo>
                  <a:lnTo>
                    <a:pt x="1" y="894"/>
                  </a:lnTo>
                  <a:lnTo>
                    <a:pt x="2" y="897"/>
                  </a:lnTo>
                  <a:lnTo>
                    <a:pt x="4" y="899"/>
                  </a:lnTo>
                  <a:lnTo>
                    <a:pt x="6" y="900"/>
                  </a:lnTo>
                  <a:lnTo>
                    <a:pt x="8" y="902"/>
                  </a:lnTo>
                  <a:lnTo>
                    <a:pt x="12" y="902"/>
                  </a:lnTo>
                  <a:lnTo>
                    <a:pt x="15" y="904"/>
                  </a:lnTo>
                  <a:lnTo>
                    <a:pt x="677" y="904"/>
                  </a:lnTo>
                  <a:lnTo>
                    <a:pt x="680" y="902"/>
                  </a:lnTo>
                  <a:lnTo>
                    <a:pt x="683" y="902"/>
                  </a:lnTo>
                  <a:lnTo>
                    <a:pt x="685" y="900"/>
                  </a:lnTo>
                  <a:lnTo>
                    <a:pt x="687" y="899"/>
                  </a:lnTo>
                  <a:lnTo>
                    <a:pt x="689" y="897"/>
                  </a:lnTo>
                  <a:lnTo>
                    <a:pt x="690" y="894"/>
                  </a:lnTo>
                  <a:lnTo>
                    <a:pt x="692" y="892"/>
                  </a:lnTo>
                  <a:lnTo>
                    <a:pt x="692" y="889"/>
                  </a:lnTo>
                  <a:lnTo>
                    <a:pt x="692" y="211"/>
                  </a:lnTo>
                  <a:lnTo>
                    <a:pt x="692" y="207"/>
                  </a:lnTo>
                  <a:lnTo>
                    <a:pt x="690" y="205"/>
                  </a:lnTo>
                  <a:lnTo>
                    <a:pt x="689" y="202"/>
                  </a:lnTo>
                  <a:lnTo>
                    <a:pt x="687" y="2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2" name="Freeform 32">
              <a:extLst>
                <a:ext uri="{FF2B5EF4-FFF2-40B4-BE49-F238E27FC236}">
                  <a16:creationId xmlns:a16="http://schemas.microsoft.com/office/drawing/2014/main" id="{C387781C-476D-4F25-85D2-A6F813601B8F}"/>
                </a:ext>
              </a:extLst>
            </p:cNvPr>
            <p:cNvSpPr>
              <a:spLocks/>
            </p:cNvSpPr>
            <p:nvPr/>
          </p:nvSpPr>
          <p:spPr bwMode="auto">
            <a:xfrm>
              <a:off x="3832225" y="2546350"/>
              <a:ext cx="9525" cy="66675"/>
            </a:xfrm>
            <a:custGeom>
              <a:avLst/>
              <a:gdLst>
                <a:gd name="T0" fmla="*/ 15 w 30"/>
                <a:gd name="T1" fmla="*/ 0 h 210"/>
                <a:gd name="T2" fmla="*/ 12 w 30"/>
                <a:gd name="T3" fmla="*/ 0 h 210"/>
                <a:gd name="T4" fmla="*/ 9 w 30"/>
                <a:gd name="T5" fmla="*/ 1 h 210"/>
                <a:gd name="T6" fmla="*/ 6 w 30"/>
                <a:gd name="T7" fmla="*/ 2 h 210"/>
                <a:gd name="T8" fmla="*/ 4 w 30"/>
                <a:gd name="T9" fmla="*/ 4 h 210"/>
                <a:gd name="T10" fmla="*/ 2 w 30"/>
                <a:gd name="T11" fmla="*/ 6 h 210"/>
                <a:gd name="T12" fmla="*/ 1 w 30"/>
                <a:gd name="T13" fmla="*/ 9 h 210"/>
                <a:gd name="T14" fmla="*/ 0 w 30"/>
                <a:gd name="T15" fmla="*/ 11 h 210"/>
                <a:gd name="T16" fmla="*/ 0 w 30"/>
                <a:gd name="T17" fmla="*/ 15 h 210"/>
                <a:gd name="T18" fmla="*/ 0 w 30"/>
                <a:gd name="T19" fmla="*/ 195 h 210"/>
                <a:gd name="T20" fmla="*/ 0 w 30"/>
                <a:gd name="T21" fmla="*/ 198 h 210"/>
                <a:gd name="T22" fmla="*/ 1 w 30"/>
                <a:gd name="T23" fmla="*/ 201 h 210"/>
                <a:gd name="T24" fmla="*/ 2 w 30"/>
                <a:gd name="T25" fmla="*/ 203 h 210"/>
                <a:gd name="T26" fmla="*/ 4 w 30"/>
                <a:gd name="T27" fmla="*/ 206 h 210"/>
                <a:gd name="T28" fmla="*/ 6 w 30"/>
                <a:gd name="T29" fmla="*/ 208 h 210"/>
                <a:gd name="T30" fmla="*/ 9 w 30"/>
                <a:gd name="T31" fmla="*/ 209 h 210"/>
                <a:gd name="T32" fmla="*/ 12 w 30"/>
                <a:gd name="T33" fmla="*/ 210 h 210"/>
                <a:gd name="T34" fmla="*/ 15 w 30"/>
                <a:gd name="T35" fmla="*/ 210 h 210"/>
                <a:gd name="T36" fmla="*/ 18 w 30"/>
                <a:gd name="T37" fmla="*/ 210 h 210"/>
                <a:gd name="T38" fmla="*/ 20 w 30"/>
                <a:gd name="T39" fmla="*/ 209 h 210"/>
                <a:gd name="T40" fmla="*/ 24 w 30"/>
                <a:gd name="T41" fmla="*/ 208 h 210"/>
                <a:gd name="T42" fmla="*/ 26 w 30"/>
                <a:gd name="T43" fmla="*/ 206 h 210"/>
                <a:gd name="T44" fmla="*/ 28 w 30"/>
                <a:gd name="T45" fmla="*/ 203 h 210"/>
                <a:gd name="T46" fmla="*/ 29 w 30"/>
                <a:gd name="T47" fmla="*/ 201 h 210"/>
                <a:gd name="T48" fmla="*/ 30 w 30"/>
                <a:gd name="T49" fmla="*/ 198 h 210"/>
                <a:gd name="T50" fmla="*/ 30 w 30"/>
                <a:gd name="T51" fmla="*/ 195 h 210"/>
                <a:gd name="T52" fmla="*/ 30 w 30"/>
                <a:gd name="T53" fmla="*/ 15 h 210"/>
                <a:gd name="T54" fmla="*/ 30 w 30"/>
                <a:gd name="T55" fmla="*/ 11 h 210"/>
                <a:gd name="T56" fmla="*/ 29 w 30"/>
                <a:gd name="T57" fmla="*/ 8 h 210"/>
                <a:gd name="T58" fmla="*/ 28 w 30"/>
                <a:gd name="T59" fmla="*/ 6 h 210"/>
                <a:gd name="T60" fmla="*/ 26 w 30"/>
                <a:gd name="T61" fmla="*/ 4 h 210"/>
                <a:gd name="T62" fmla="*/ 24 w 30"/>
                <a:gd name="T63" fmla="*/ 2 h 210"/>
                <a:gd name="T64" fmla="*/ 20 w 30"/>
                <a:gd name="T65" fmla="*/ 1 h 210"/>
                <a:gd name="T66" fmla="*/ 18 w 30"/>
                <a:gd name="T67" fmla="*/ 0 h 210"/>
                <a:gd name="T68" fmla="*/ 15 w 30"/>
                <a:gd name="T69" fmla="*/ 0 h 210"/>
                <a:gd name="T70" fmla="*/ 15 w 30"/>
                <a:gd name="T71" fmla="*/ 0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30" h="210">
                  <a:moveTo>
                    <a:pt x="15" y="0"/>
                  </a:moveTo>
                  <a:lnTo>
                    <a:pt x="12" y="0"/>
                  </a:lnTo>
                  <a:lnTo>
                    <a:pt x="9" y="1"/>
                  </a:lnTo>
                  <a:lnTo>
                    <a:pt x="6" y="2"/>
                  </a:lnTo>
                  <a:lnTo>
                    <a:pt x="4" y="4"/>
                  </a:lnTo>
                  <a:lnTo>
                    <a:pt x="2" y="6"/>
                  </a:lnTo>
                  <a:lnTo>
                    <a:pt x="1" y="9"/>
                  </a:lnTo>
                  <a:lnTo>
                    <a:pt x="0" y="11"/>
                  </a:lnTo>
                  <a:lnTo>
                    <a:pt x="0" y="15"/>
                  </a:lnTo>
                  <a:lnTo>
                    <a:pt x="0" y="195"/>
                  </a:lnTo>
                  <a:lnTo>
                    <a:pt x="0" y="198"/>
                  </a:lnTo>
                  <a:lnTo>
                    <a:pt x="1" y="201"/>
                  </a:lnTo>
                  <a:lnTo>
                    <a:pt x="2" y="203"/>
                  </a:lnTo>
                  <a:lnTo>
                    <a:pt x="4" y="206"/>
                  </a:lnTo>
                  <a:lnTo>
                    <a:pt x="6" y="208"/>
                  </a:lnTo>
                  <a:lnTo>
                    <a:pt x="9" y="209"/>
                  </a:lnTo>
                  <a:lnTo>
                    <a:pt x="12" y="210"/>
                  </a:lnTo>
                  <a:lnTo>
                    <a:pt x="15" y="210"/>
                  </a:lnTo>
                  <a:lnTo>
                    <a:pt x="18" y="210"/>
                  </a:lnTo>
                  <a:lnTo>
                    <a:pt x="20" y="209"/>
                  </a:lnTo>
                  <a:lnTo>
                    <a:pt x="24" y="208"/>
                  </a:lnTo>
                  <a:lnTo>
                    <a:pt x="26" y="206"/>
                  </a:lnTo>
                  <a:lnTo>
                    <a:pt x="28" y="203"/>
                  </a:lnTo>
                  <a:lnTo>
                    <a:pt x="29" y="201"/>
                  </a:lnTo>
                  <a:lnTo>
                    <a:pt x="30" y="198"/>
                  </a:lnTo>
                  <a:lnTo>
                    <a:pt x="30" y="195"/>
                  </a:lnTo>
                  <a:lnTo>
                    <a:pt x="30" y="15"/>
                  </a:lnTo>
                  <a:lnTo>
                    <a:pt x="30" y="11"/>
                  </a:lnTo>
                  <a:lnTo>
                    <a:pt x="29" y="8"/>
                  </a:lnTo>
                  <a:lnTo>
                    <a:pt x="28" y="6"/>
                  </a:lnTo>
                  <a:lnTo>
                    <a:pt x="26" y="4"/>
                  </a:lnTo>
                  <a:lnTo>
                    <a:pt x="24" y="2"/>
                  </a:lnTo>
                  <a:lnTo>
                    <a:pt x="20" y="1"/>
                  </a:lnTo>
                  <a:lnTo>
                    <a:pt x="18" y="0"/>
                  </a:lnTo>
                  <a:lnTo>
                    <a:pt x="15" y="0"/>
                  </a:lnTo>
                  <a:lnTo>
                    <a:pt x="1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3" name="Freeform 33">
              <a:extLst>
                <a:ext uri="{FF2B5EF4-FFF2-40B4-BE49-F238E27FC236}">
                  <a16:creationId xmlns:a16="http://schemas.microsoft.com/office/drawing/2014/main" id="{FF94D14D-555C-4856-84A8-57492219D348}"/>
                </a:ext>
              </a:extLst>
            </p:cNvPr>
            <p:cNvSpPr>
              <a:spLocks/>
            </p:cNvSpPr>
            <p:nvPr/>
          </p:nvSpPr>
          <p:spPr bwMode="auto">
            <a:xfrm>
              <a:off x="3870325" y="2546350"/>
              <a:ext cx="9525" cy="66675"/>
            </a:xfrm>
            <a:custGeom>
              <a:avLst/>
              <a:gdLst>
                <a:gd name="T0" fmla="*/ 15 w 30"/>
                <a:gd name="T1" fmla="*/ 210 h 210"/>
                <a:gd name="T2" fmla="*/ 18 w 30"/>
                <a:gd name="T3" fmla="*/ 210 h 210"/>
                <a:gd name="T4" fmla="*/ 22 w 30"/>
                <a:gd name="T5" fmla="*/ 209 h 210"/>
                <a:gd name="T6" fmla="*/ 24 w 30"/>
                <a:gd name="T7" fmla="*/ 208 h 210"/>
                <a:gd name="T8" fmla="*/ 26 w 30"/>
                <a:gd name="T9" fmla="*/ 206 h 210"/>
                <a:gd name="T10" fmla="*/ 28 w 30"/>
                <a:gd name="T11" fmla="*/ 203 h 210"/>
                <a:gd name="T12" fmla="*/ 29 w 30"/>
                <a:gd name="T13" fmla="*/ 201 h 210"/>
                <a:gd name="T14" fmla="*/ 30 w 30"/>
                <a:gd name="T15" fmla="*/ 198 h 210"/>
                <a:gd name="T16" fmla="*/ 30 w 30"/>
                <a:gd name="T17" fmla="*/ 195 h 210"/>
                <a:gd name="T18" fmla="*/ 30 w 30"/>
                <a:gd name="T19" fmla="*/ 15 h 210"/>
                <a:gd name="T20" fmla="*/ 30 w 30"/>
                <a:gd name="T21" fmla="*/ 11 h 210"/>
                <a:gd name="T22" fmla="*/ 29 w 30"/>
                <a:gd name="T23" fmla="*/ 8 h 210"/>
                <a:gd name="T24" fmla="*/ 28 w 30"/>
                <a:gd name="T25" fmla="*/ 6 h 210"/>
                <a:gd name="T26" fmla="*/ 26 w 30"/>
                <a:gd name="T27" fmla="*/ 4 h 210"/>
                <a:gd name="T28" fmla="*/ 24 w 30"/>
                <a:gd name="T29" fmla="*/ 2 h 210"/>
                <a:gd name="T30" fmla="*/ 22 w 30"/>
                <a:gd name="T31" fmla="*/ 1 h 210"/>
                <a:gd name="T32" fmla="*/ 18 w 30"/>
                <a:gd name="T33" fmla="*/ 0 h 210"/>
                <a:gd name="T34" fmla="*/ 15 w 30"/>
                <a:gd name="T35" fmla="*/ 0 h 210"/>
                <a:gd name="T36" fmla="*/ 12 w 30"/>
                <a:gd name="T37" fmla="*/ 0 h 210"/>
                <a:gd name="T38" fmla="*/ 10 w 30"/>
                <a:gd name="T39" fmla="*/ 1 h 210"/>
                <a:gd name="T40" fmla="*/ 7 w 30"/>
                <a:gd name="T41" fmla="*/ 2 h 210"/>
                <a:gd name="T42" fmla="*/ 4 w 30"/>
                <a:gd name="T43" fmla="*/ 4 h 210"/>
                <a:gd name="T44" fmla="*/ 3 w 30"/>
                <a:gd name="T45" fmla="*/ 6 h 210"/>
                <a:gd name="T46" fmla="*/ 1 w 30"/>
                <a:gd name="T47" fmla="*/ 9 h 210"/>
                <a:gd name="T48" fmla="*/ 0 w 30"/>
                <a:gd name="T49" fmla="*/ 11 h 210"/>
                <a:gd name="T50" fmla="*/ 0 w 30"/>
                <a:gd name="T51" fmla="*/ 15 h 210"/>
                <a:gd name="T52" fmla="*/ 0 w 30"/>
                <a:gd name="T53" fmla="*/ 195 h 210"/>
                <a:gd name="T54" fmla="*/ 0 w 30"/>
                <a:gd name="T55" fmla="*/ 198 h 210"/>
                <a:gd name="T56" fmla="*/ 1 w 30"/>
                <a:gd name="T57" fmla="*/ 201 h 210"/>
                <a:gd name="T58" fmla="*/ 3 w 30"/>
                <a:gd name="T59" fmla="*/ 203 h 210"/>
                <a:gd name="T60" fmla="*/ 4 w 30"/>
                <a:gd name="T61" fmla="*/ 206 h 210"/>
                <a:gd name="T62" fmla="*/ 7 w 30"/>
                <a:gd name="T63" fmla="*/ 208 h 210"/>
                <a:gd name="T64" fmla="*/ 10 w 30"/>
                <a:gd name="T65" fmla="*/ 209 h 210"/>
                <a:gd name="T66" fmla="*/ 12 w 30"/>
                <a:gd name="T67" fmla="*/ 210 h 210"/>
                <a:gd name="T68" fmla="*/ 15 w 30"/>
                <a:gd name="T69" fmla="*/ 210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30" h="210">
                  <a:moveTo>
                    <a:pt x="15" y="210"/>
                  </a:moveTo>
                  <a:lnTo>
                    <a:pt x="18" y="210"/>
                  </a:lnTo>
                  <a:lnTo>
                    <a:pt x="22" y="209"/>
                  </a:lnTo>
                  <a:lnTo>
                    <a:pt x="24" y="208"/>
                  </a:lnTo>
                  <a:lnTo>
                    <a:pt x="26" y="206"/>
                  </a:lnTo>
                  <a:lnTo>
                    <a:pt x="28" y="203"/>
                  </a:lnTo>
                  <a:lnTo>
                    <a:pt x="29" y="201"/>
                  </a:lnTo>
                  <a:lnTo>
                    <a:pt x="30" y="198"/>
                  </a:lnTo>
                  <a:lnTo>
                    <a:pt x="30" y="195"/>
                  </a:lnTo>
                  <a:lnTo>
                    <a:pt x="30" y="15"/>
                  </a:lnTo>
                  <a:lnTo>
                    <a:pt x="30" y="11"/>
                  </a:lnTo>
                  <a:lnTo>
                    <a:pt x="29" y="8"/>
                  </a:lnTo>
                  <a:lnTo>
                    <a:pt x="28" y="6"/>
                  </a:lnTo>
                  <a:lnTo>
                    <a:pt x="26" y="4"/>
                  </a:lnTo>
                  <a:lnTo>
                    <a:pt x="24" y="2"/>
                  </a:lnTo>
                  <a:lnTo>
                    <a:pt x="22" y="1"/>
                  </a:lnTo>
                  <a:lnTo>
                    <a:pt x="18" y="0"/>
                  </a:lnTo>
                  <a:lnTo>
                    <a:pt x="15" y="0"/>
                  </a:lnTo>
                  <a:lnTo>
                    <a:pt x="12" y="0"/>
                  </a:lnTo>
                  <a:lnTo>
                    <a:pt x="10" y="1"/>
                  </a:lnTo>
                  <a:lnTo>
                    <a:pt x="7" y="2"/>
                  </a:lnTo>
                  <a:lnTo>
                    <a:pt x="4" y="4"/>
                  </a:lnTo>
                  <a:lnTo>
                    <a:pt x="3" y="6"/>
                  </a:lnTo>
                  <a:lnTo>
                    <a:pt x="1" y="9"/>
                  </a:lnTo>
                  <a:lnTo>
                    <a:pt x="0" y="11"/>
                  </a:lnTo>
                  <a:lnTo>
                    <a:pt x="0" y="15"/>
                  </a:lnTo>
                  <a:lnTo>
                    <a:pt x="0" y="195"/>
                  </a:lnTo>
                  <a:lnTo>
                    <a:pt x="0" y="198"/>
                  </a:lnTo>
                  <a:lnTo>
                    <a:pt x="1" y="201"/>
                  </a:lnTo>
                  <a:lnTo>
                    <a:pt x="3" y="203"/>
                  </a:lnTo>
                  <a:lnTo>
                    <a:pt x="4" y="206"/>
                  </a:lnTo>
                  <a:lnTo>
                    <a:pt x="7" y="208"/>
                  </a:lnTo>
                  <a:lnTo>
                    <a:pt x="10" y="209"/>
                  </a:lnTo>
                  <a:lnTo>
                    <a:pt x="12" y="210"/>
                  </a:lnTo>
                  <a:lnTo>
                    <a:pt x="15" y="21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4" name="Freeform 34">
              <a:extLst>
                <a:ext uri="{FF2B5EF4-FFF2-40B4-BE49-F238E27FC236}">
                  <a16:creationId xmlns:a16="http://schemas.microsoft.com/office/drawing/2014/main" id="{5D6E6286-1DAA-4A0C-8A50-F89B71CDA14E}"/>
                </a:ext>
              </a:extLst>
            </p:cNvPr>
            <p:cNvSpPr>
              <a:spLocks/>
            </p:cNvSpPr>
            <p:nvPr/>
          </p:nvSpPr>
          <p:spPr bwMode="auto">
            <a:xfrm>
              <a:off x="3908425" y="2546350"/>
              <a:ext cx="9525" cy="66675"/>
            </a:xfrm>
            <a:custGeom>
              <a:avLst/>
              <a:gdLst>
                <a:gd name="T0" fmla="*/ 15 w 31"/>
                <a:gd name="T1" fmla="*/ 210 h 210"/>
                <a:gd name="T2" fmla="*/ 18 w 31"/>
                <a:gd name="T3" fmla="*/ 210 h 210"/>
                <a:gd name="T4" fmla="*/ 22 w 31"/>
                <a:gd name="T5" fmla="*/ 209 h 210"/>
                <a:gd name="T6" fmla="*/ 24 w 31"/>
                <a:gd name="T7" fmla="*/ 208 h 210"/>
                <a:gd name="T8" fmla="*/ 26 w 31"/>
                <a:gd name="T9" fmla="*/ 206 h 210"/>
                <a:gd name="T10" fmla="*/ 28 w 31"/>
                <a:gd name="T11" fmla="*/ 203 h 210"/>
                <a:gd name="T12" fmla="*/ 29 w 31"/>
                <a:gd name="T13" fmla="*/ 201 h 210"/>
                <a:gd name="T14" fmla="*/ 30 w 31"/>
                <a:gd name="T15" fmla="*/ 198 h 210"/>
                <a:gd name="T16" fmla="*/ 31 w 31"/>
                <a:gd name="T17" fmla="*/ 195 h 210"/>
                <a:gd name="T18" fmla="*/ 31 w 31"/>
                <a:gd name="T19" fmla="*/ 15 h 210"/>
                <a:gd name="T20" fmla="*/ 30 w 31"/>
                <a:gd name="T21" fmla="*/ 11 h 210"/>
                <a:gd name="T22" fmla="*/ 29 w 31"/>
                <a:gd name="T23" fmla="*/ 8 h 210"/>
                <a:gd name="T24" fmla="*/ 28 w 31"/>
                <a:gd name="T25" fmla="*/ 6 h 210"/>
                <a:gd name="T26" fmla="*/ 26 w 31"/>
                <a:gd name="T27" fmla="*/ 4 h 210"/>
                <a:gd name="T28" fmla="*/ 24 w 31"/>
                <a:gd name="T29" fmla="*/ 2 h 210"/>
                <a:gd name="T30" fmla="*/ 22 w 31"/>
                <a:gd name="T31" fmla="*/ 1 h 210"/>
                <a:gd name="T32" fmla="*/ 18 w 31"/>
                <a:gd name="T33" fmla="*/ 0 h 210"/>
                <a:gd name="T34" fmla="*/ 15 w 31"/>
                <a:gd name="T35" fmla="*/ 0 h 210"/>
                <a:gd name="T36" fmla="*/ 13 w 31"/>
                <a:gd name="T37" fmla="*/ 0 h 210"/>
                <a:gd name="T38" fmla="*/ 10 w 31"/>
                <a:gd name="T39" fmla="*/ 1 h 210"/>
                <a:gd name="T40" fmla="*/ 8 w 31"/>
                <a:gd name="T41" fmla="*/ 2 h 210"/>
                <a:gd name="T42" fmla="*/ 6 w 31"/>
                <a:gd name="T43" fmla="*/ 4 h 210"/>
                <a:gd name="T44" fmla="*/ 3 w 31"/>
                <a:gd name="T45" fmla="*/ 6 h 210"/>
                <a:gd name="T46" fmla="*/ 2 w 31"/>
                <a:gd name="T47" fmla="*/ 9 h 210"/>
                <a:gd name="T48" fmla="*/ 1 w 31"/>
                <a:gd name="T49" fmla="*/ 11 h 210"/>
                <a:gd name="T50" fmla="*/ 0 w 31"/>
                <a:gd name="T51" fmla="*/ 15 h 210"/>
                <a:gd name="T52" fmla="*/ 0 w 31"/>
                <a:gd name="T53" fmla="*/ 195 h 210"/>
                <a:gd name="T54" fmla="*/ 1 w 31"/>
                <a:gd name="T55" fmla="*/ 198 h 210"/>
                <a:gd name="T56" fmla="*/ 2 w 31"/>
                <a:gd name="T57" fmla="*/ 201 h 210"/>
                <a:gd name="T58" fmla="*/ 3 w 31"/>
                <a:gd name="T59" fmla="*/ 203 h 210"/>
                <a:gd name="T60" fmla="*/ 6 w 31"/>
                <a:gd name="T61" fmla="*/ 206 h 210"/>
                <a:gd name="T62" fmla="*/ 8 w 31"/>
                <a:gd name="T63" fmla="*/ 208 h 210"/>
                <a:gd name="T64" fmla="*/ 10 w 31"/>
                <a:gd name="T65" fmla="*/ 209 h 210"/>
                <a:gd name="T66" fmla="*/ 13 w 31"/>
                <a:gd name="T67" fmla="*/ 210 h 210"/>
                <a:gd name="T68" fmla="*/ 15 w 31"/>
                <a:gd name="T69" fmla="*/ 210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31" h="210">
                  <a:moveTo>
                    <a:pt x="15" y="210"/>
                  </a:moveTo>
                  <a:lnTo>
                    <a:pt x="18" y="210"/>
                  </a:lnTo>
                  <a:lnTo>
                    <a:pt x="22" y="209"/>
                  </a:lnTo>
                  <a:lnTo>
                    <a:pt x="24" y="208"/>
                  </a:lnTo>
                  <a:lnTo>
                    <a:pt x="26" y="206"/>
                  </a:lnTo>
                  <a:lnTo>
                    <a:pt x="28" y="203"/>
                  </a:lnTo>
                  <a:lnTo>
                    <a:pt x="29" y="201"/>
                  </a:lnTo>
                  <a:lnTo>
                    <a:pt x="30" y="198"/>
                  </a:lnTo>
                  <a:lnTo>
                    <a:pt x="31" y="195"/>
                  </a:lnTo>
                  <a:lnTo>
                    <a:pt x="31" y="15"/>
                  </a:lnTo>
                  <a:lnTo>
                    <a:pt x="30" y="11"/>
                  </a:lnTo>
                  <a:lnTo>
                    <a:pt x="29" y="8"/>
                  </a:lnTo>
                  <a:lnTo>
                    <a:pt x="28" y="6"/>
                  </a:lnTo>
                  <a:lnTo>
                    <a:pt x="26" y="4"/>
                  </a:lnTo>
                  <a:lnTo>
                    <a:pt x="24" y="2"/>
                  </a:lnTo>
                  <a:lnTo>
                    <a:pt x="22" y="1"/>
                  </a:lnTo>
                  <a:lnTo>
                    <a:pt x="18" y="0"/>
                  </a:lnTo>
                  <a:lnTo>
                    <a:pt x="15" y="0"/>
                  </a:lnTo>
                  <a:lnTo>
                    <a:pt x="13" y="0"/>
                  </a:lnTo>
                  <a:lnTo>
                    <a:pt x="10" y="1"/>
                  </a:lnTo>
                  <a:lnTo>
                    <a:pt x="8" y="2"/>
                  </a:lnTo>
                  <a:lnTo>
                    <a:pt x="6" y="4"/>
                  </a:lnTo>
                  <a:lnTo>
                    <a:pt x="3" y="6"/>
                  </a:lnTo>
                  <a:lnTo>
                    <a:pt x="2" y="9"/>
                  </a:lnTo>
                  <a:lnTo>
                    <a:pt x="1" y="11"/>
                  </a:lnTo>
                  <a:lnTo>
                    <a:pt x="0" y="15"/>
                  </a:lnTo>
                  <a:lnTo>
                    <a:pt x="0" y="195"/>
                  </a:lnTo>
                  <a:lnTo>
                    <a:pt x="1" y="198"/>
                  </a:lnTo>
                  <a:lnTo>
                    <a:pt x="2" y="201"/>
                  </a:lnTo>
                  <a:lnTo>
                    <a:pt x="3" y="203"/>
                  </a:lnTo>
                  <a:lnTo>
                    <a:pt x="6" y="206"/>
                  </a:lnTo>
                  <a:lnTo>
                    <a:pt x="8" y="208"/>
                  </a:lnTo>
                  <a:lnTo>
                    <a:pt x="10" y="209"/>
                  </a:lnTo>
                  <a:lnTo>
                    <a:pt x="13" y="210"/>
                  </a:lnTo>
                  <a:lnTo>
                    <a:pt x="15" y="21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5" name="Freeform 35">
              <a:extLst>
                <a:ext uri="{FF2B5EF4-FFF2-40B4-BE49-F238E27FC236}">
                  <a16:creationId xmlns:a16="http://schemas.microsoft.com/office/drawing/2014/main" id="{142C2370-FD50-4C57-A009-AC439154CFEA}"/>
                </a:ext>
              </a:extLst>
            </p:cNvPr>
            <p:cNvSpPr>
              <a:spLocks/>
            </p:cNvSpPr>
            <p:nvPr/>
          </p:nvSpPr>
          <p:spPr bwMode="auto">
            <a:xfrm>
              <a:off x="3946525" y="2565400"/>
              <a:ext cx="9525" cy="57150"/>
            </a:xfrm>
            <a:custGeom>
              <a:avLst/>
              <a:gdLst>
                <a:gd name="T0" fmla="*/ 15 w 30"/>
                <a:gd name="T1" fmla="*/ 180 h 180"/>
                <a:gd name="T2" fmla="*/ 19 w 30"/>
                <a:gd name="T3" fmla="*/ 180 h 180"/>
                <a:gd name="T4" fmla="*/ 21 w 30"/>
                <a:gd name="T5" fmla="*/ 179 h 180"/>
                <a:gd name="T6" fmla="*/ 24 w 30"/>
                <a:gd name="T7" fmla="*/ 178 h 180"/>
                <a:gd name="T8" fmla="*/ 26 w 30"/>
                <a:gd name="T9" fmla="*/ 176 h 180"/>
                <a:gd name="T10" fmla="*/ 27 w 30"/>
                <a:gd name="T11" fmla="*/ 173 h 180"/>
                <a:gd name="T12" fmla="*/ 29 w 30"/>
                <a:gd name="T13" fmla="*/ 171 h 180"/>
                <a:gd name="T14" fmla="*/ 30 w 30"/>
                <a:gd name="T15" fmla="*/ 168 h 180"/>
                <a:gd name="T16" fmla="*/ 30 w 30"/>
                <a:gd name="T17" fmla="*/ 165 h 180"/>
                <a:gd name="T18" fmla="*/ 30 w 30"/>
                <a:gd name="T19" fmla="*/ 15 h 180"/>
                <a:gd name="T20" fmla="*/ 30 w 30"/>
                <a:gd name="T21" fmla="*/ 11 h 180"/>
                <a:gd name="T22" fmla="*/ 29 w 30"/>
                <a:gd name="T23" fmla="*/ 9 h 180"/>
                <a:gd name="T24" fmla="*/ 27 w 30"/>
                <a:gd name="T25" fmla="*/ 6 h 180"/>
                <a:gd name="T26" fmla="*/ 26 w 30"/>
                <a:gd name="T27" fmla="*/ 4 h 180"/>
                <a:gd name="T28" fmla="*/ 24 w 30"/>
                <a:gd name="T29" fmla="*/ 2 h 180"/>
                <a:gd name="T30" fmla="*/ 21 w 30"/>
                <a:gd name="T31" fmla="*/ 1 h 180"/>
                <a:gd name="T32" fmla="*/ 19 w 30"/>
                <a:gd name="T33" fmla="*/ 0 h 180"/>
                <a:gd name="T34" fmla="*/ 15 w 30"/>
                <a:gd name="T35" fmla="*/ 0 h 180"/>
                <a:gd name="T36" fmla="*/ 12 w 30"/>
                <a:gd name="T37" fmla="*/ 0 h 180"/>
                <a:gd name="T38" fmla="*/ 9 w 30"/>
                <a:gd name="T39" fmla="*/ 1 h 180"/>
                <a:gd name="T40" fmla="*/ 7 w 30"/>
                <a:gd name="T41" fmla="*/ 2 h 180"/>
                <a:gd name="T42" fmla="*/ 5 w 30"/>
                <a:gd name="T43" fmla="*/ 4 h 180"/>
                <a:gd name="T44" fmla="*/ 3 w 30"/>
                <a:gd name="T45" fmla="*/ 6 h 180"/>
                <a:gd name="T46" fmla="*/ 1 w 30"/>
                <a:gd name="T47" fmla="*/ 9 h 180"/>
                <a:gd name="T48" fmla="*/ 0 w 30"/>
                <a:gd name="T49" fmla="*/ 11 h 180"/>
                <a:gd name="T50" fmla="*/ 0 w 30"/>
                <a:gd name="T51" fmla="*/ 15 h 180"/>
                <a:gd name="T52" fmla="*/ 0 w 30"/>
                <a:gd name="T53" fmla="*/ 165 h 180"/>
                <a:gd name="T54" fmla="*/ 0 w 30"/>
                <a:gd name="T55" fmla="*/ 168 h 180"/>
                <a:gd name="T56" fmla="*/ 1 w 30"/>
                <a:gd name="T57" fmla="*/ 171 h 180"/>
                <a:gd name="T58" fmla="*/ 3 w 30"/>
                <a:gd name="T59" fmla="*/ 173 h 180"/>
                <a:gd name="T60" fmla="*/ 5 w 30"/>
                <a:gd name="T61" fmla="*/ 176 h 180"/>
                <a:gd name="T62" fmla="*/ 7 w 30"/>
                <a:gd name="T63" fmla="*/ 178 h 180"/>
                <a:gd name="T64" fmla="*/ 9 w 30"/>
                <a:gd name="T65" fmla="*/ 179 h 180"/>
                <a:gd name="T66" fmla="*/ 12 w 30"/>
                <a:gd name="T67" fmla="*/ 180 h 180"/>
                <a:gd name="T68" fmla="*/ 15 w 30"/>
                <a:gd name="T69" fmla="*/ 180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30" h="180">
                  <a:moveTo>
                    <a:pt x="15" y="180"/>
                  </a:moveTo>
                  <a:lnTo>
                    <a:pt x="19" y="180"/>
                  </a:lnTo>
                  <a:lnTo>
                    <a:pt x="21" y="179"/>
                  </a:lnTo>
                  <a:lnTo>
                    <a:pt x="24" y="178"/>
                  </a:lnTo>
                  <a:lnTo>
                    <a:pt x="26" y="176"/>
                  </a:lnTo>
                  <a:lnTo>
                    <a:pt x="27" y="173"/>
                  </a:lnTo>
                  <a:lnTo>
                    <a:pt x="29" y="171"/>
                  </a:lnTo>
                  <a:lnTo>
                    <a:pt x="30" y="168"/>
                  </a:lnTo>
                  <a:lnTo>
                    <a:pt x="30" y="165"/>
                  </a:lnTo>
                  <a:lnTo>
                    <a:pt x="30" y="15"/>
                  </a:lnTo>
                  <a:lnTo>
                    <a:pt x="30" y="11"/>
                  </a:lnTo>
                  <a:lnTo>
                    <a:pt x="29" y="9"/>
                  </a:lnTo>
                  <a:lnTo>
                    <a:pt x="27" y="6"/>
                  </a:lnTo>
                  <a:lnTo>
                    <a:pt x="26" y="4"/>
                  </a:lnTo>
                  <a:lnTo>
                    <a:pt x="24" y="2"/>
                  </a:lnTo>
                  <a:lnTo>
                    <a:pt x="21" y="1"/>
                  </a:lnTo>
                  <a:lnTo>
                    <a:pt x="19" y="0"/>
                  </a:lnTo>
                  <a:lnTo>
                    <a:pt x="15" y="0"/>
                  </a:lnTo>
                  <a:lnTo>
                    <a:pt x="12" y="0"/>
                  </a:lnTo>
                  <a:lnTo>
                    <a:pt x="9" y="1"/>
                  </a:lnTo>
                  <a:lnTo>
                    <a:pt x="7" y="2"/>
                  </a:lnTo>
                  <a:lnTo>
                    <a:pt x="5" y="4"/>
                  </a:lnTo>
                  <a:lnTo>
                    <a:pt x="3" y="6"/>
                  </a:lnTo>
                  <a:lnTo>
                    <a:pt x="1" y="9"/>
                  </a:lnTo>
                  <a:lnTo>
                    <a:pt x="0" y="11"/>
                  </a:lnTo>
                  <a:lnTo>
                    <a:pt x="0" y="15"/>
                  </a:lnTo>
                  <a:lnTo>
                    <a:pt x="0" y="165"/>
                  </a:lnTo>
                  <a:lnTo>
                    <a:pt x="0" y="168"/>
                  </a:lnTo>
                  <a:lnTo>
                    <a:pt x="1" y="171"/>
                  </a:lnTo>
                  <a:lnTo>
                    <a:pt x="3" y="173"/>
                  </a:lnTo>
                  <a:lnTo>
                    <a:pt x="5" y="176"/>
                  </a:lnTo>
                  <a:lnTo>
                    <a:pt x="7" y="178"/>
                  </a:lnTo>
                  <a:lnTo>
                    <a:pt x="9" y="179"/>
                  </a:lnTo>
                  <a:lnTo>
                    <a:pt x="12" y="180"/>
                  </a:lnTo>
                  <a:lnTo>
                    <a:pt x="15" y="18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6" name="Freeform 36">
              <a:extLst>
                <a:ext uri="{FF2B5EF4-FFF2-40B4-BE49-F238E27FC236}">
                  <a16:creationId xmlns:a16="http://schemas.microsoft.com/office/drawing/2014/main" id="{AEF094E3-1AA7-4DCC-B4C8-4D980F5DA3F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865563" y="2708275"/>
              <a:ext cx="57150" cy="47625"/>
            </a:xfrm>
            <a:custGeom>
              <a:avLst/>
              <a:gdLst>
                <a:gd name="T0" fmla="*/ 42 w 181"/>
                <a:gd name="T1" fmla="*/ 120 h 150"/>
                <a:gd name="T2" fmla="*/ 90 w 181"/>
                <a:gd name="T3" fmla="*/ 43 h 150"/>
                <a:gd name="T4" fmla="*/ 138 w 181"/>
                <a:gd name="T5" fmla="*/ 120 h 150"/>
                <a:gd name="T6" fmla="*/ 42 w 181"/>
                <a:gd name="T7" fmla="*/ 120 h 150"/>
                <a:gd name="T8" fmla="*/ 103 w 181"/>
                <a:gd name="T9" fmla="*/ 8 h 150"/>
                <a:gd name="T10" fmla="*/ 101 w 181"/>
                <a:gd name="T11" fmla="*/ 4 h 150"/>
                <a:gd name="T12" fmla="*/ 98 w 181"/>
                <a:gd name="T13" fmla="*/ 2 h 150"/>
                <a:gd name="T14" fmla="*/ 94 w 181"/>
                <a:gd name="T15" fmla="*/ 1 h 150"/>
                <a:gd name="T16" fmla="*/ 90 w 181"/>
                <a:gd name="T17" fmla="*/ 0 h 150"/>
                <a:gd name="T18" fmla="*/ 87 w 181"/>
                <a:gd name="T19" fmla="*/ 1 h 150"/>
                <a:gd name="T20" fmla="*/ 84 w 181"/>
                <a:gd name="T21" fmla="*/ 2 h 150"/>
                <a:gd name="T22" fmla="*/ 80 w 181"/>
                <a:gd name="T23" fmla="*/ 4 h 150"/>
                <a:gd name="T24" fmla="*/ 77 w 181"/>
                <a:gd name="T25" fmla="*/ 8 h 150"/>
                <a:gd name="T26" fmla="*/ 2 w 181"/>
                <a:gd name="T27" fmla="*/ 128 h 150"/>
                <a:gd name="T28" fmla="*/ 1 w 181"/>
                <a:gd name="T29" fmla="*/ 131 h 150"/>
                <a:gd name="T30" fmla="*/ 0 w 181"/>
                <a:gd name="T31" fmla="*/ 135 h 150"/>
                <a:gd name="T32" fmla="*/ 1 w 181"/>
                <a:gd name="T33" fmla="*/ 140 h 150"/>
                <a:gd name="T34" fmla="*/ 2 w 181"/>
                <a:gd name="T35" fmla="*/ 143 h 150"/>
                <a:gd name="T36" fmla="*/ 4 w 181"/>
                <a:gd name="T37" fmla="*/ 146 h 150"/>
                <a:gd name="T38" fmla="*/ 8 w 181"/>
                <a:gd name="T39" fmla="*/ 148 h 150"/>
                <a:gd name="T40" fmla="*/ 11 w 181"/>
                <a:gd name="T41" fmla="*/ 150 h 150"/>
                <a:gd name="T42" fmla="*/ 15 w 181"/>
                <a:gd name="T43" fmla="*/ 150 h 150"/>
                <a:gd name="T44" fmla="*/ 166 w 181"/>
                <a:gd name="T45" fmla="*/ 150 h 150"/>
                <a:gd name="T46" fmla="*/ 166 w 181"/>
                <a:gd name="T47" fmla="*/ 150 h 150"/>
                <a:gd name="T48" fmla="*/ 166 w 181"/>
                <a:gd name="T49" fmla="*/ 150 h 150"/>
                <a:gd name="T50" fmla="*/ 170 w 181"/>
                <a:gd name="T51" fmla="*/ 150 h 150"/>
                <a:gd name="T52" fmla="*/ 172 w 181"/>
                <a:gd name="T53" fmla="*/ 149 h 150"/>
                <a:gd name="T54" fmla="*/ 175 w 181"/>
                <a:gd name="T55" fmla="*/ 148 h 150"/>
                <a:gd name="T56" fmla="*/ 177 w 181"/>
                <a:gd name="T57" fmla="*/ 146 h 150"/>
                <a:gd name="T58" fmla="*/ 178 w 181"/>
                <a:gd name="T59" fmla="*/ 144 h 150"/>
                <a:gd name="T60" fmla="*/ 180 w 181"/>
                <a:gd name="T61" fmla="*/ 142 h 150"/>
                <a:gd name="T62" fmla="*/ 181 w 181"/>
                <a:gd name="T63" fmla="*/ 139 h 150"/>
                <a:gd name="T64" fmla="*/ 181 w 181"/>
                <a:gd name="T65" fmla="*/ 135 h 150"/>
                <a:gd name="T66" fmla="*/ 180 w 181"/>
                <a:gd name="T67" fmla="*/ 130 h 150"/>
                <a:gd name="T68" fmla="*/ 177 w 181"/>
                <a:gd name="T69" fmla="*/ 126 h 150"/>
                <a:gd name="T70" fmla="*/ 103 w 181"/>
                <a:gd name="T71" fmla="*/ 8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81" h="150">
                  <a:moveTo>
                    <a:pt x="42" y="120"/>
                  </a:moveTo>
                  <a:lnTo>
                    <a:pt x="90" y="43"/>
                  </a:lnTo>
                  <a:lnTo>
                    <a:pt x="138" y="120"/>
                  </a:lnTo>
                  <a:lnTo>
                    <a:pt x="42" y="120"/>
                  </a:lnTo>
                  <a:close/>
                  <a:moveTo>
                    <a:pt x="103" y="8"/>
                  </a:moveTo>
                  <a:lnTo>
                    <a:pt x="101" y="4"/>
                  </a:lnTo>
                  <a:lnTo>
                    <a:pt x="98" y="2"/>
                  </a:lnTo>
                  <a:lnTo>
                    <a:pt x="94" y="1"/>
                  </a:lnTo>
                  <a:lnTo>
                    <a:pt x="90" y="0"/>
                  </a:lnTo>
                  <a:lnTo>
                    <a:pt x="87" y="1"/>
                  </a:lnTo>
                  <a:lnTo>
                    <a:pt x="84" y="2"/>
                  </a:lnTo>
                  <a:lnTo>
                    <a:pt x="80" y="4"/>
                  </a:lnTo>
                  <a:lnTo>
                    <a:pt x="77" y="8"/>
                  </a:lnTo>
                  <a:lnTo>
                    <a:pt x="2" y="128"/>
                  </a:lnTo>
                  <a:lnTo>
                    <a:pt x="1" y="131"/>
                  </a:lnTo>
                  <a:lnTo>
                    <a:pt x="0" y="135"/>
                  </a:lnTo>
                  <a:lnTo>
                    <a:pt x="1" y="140"/>
                  </a:lnTo>
                  <a:lnTo>
                    <a:pt x="2" y="143"/>
                  </a:lnTo>
                  <a:lnTo>
                    <a:pt x="4" y="146"/>
                  </a:lnTo>
                  <a:lnTo>
                    <a:pt x="8" y="148"/>
                  </a:lnTo>
                  <a:lnTo>
                    <a:pt x="11" y="150"/>
                  </a:lnTo>
                  <a:lnTo>
                    <a:pt x="15" y="150"/>
                  </a:lnTo>
                  <a:lnTo>
                    <a:pt x="166" y="150"/>
                  </a:lnTo>
                  <a:lnTo>
                    <a:pt x="166" y="150"/>
                  </a:lnTo>
                  <a:lnTo>
                    <a:pt x="166" y="150"/>
                  </a:lnTo>
                  <a:lnTo>
                    <a:pt x="170" y="150"/>
                  </a:lnTo>
                  <a:lnTo>
                    <a:pt x="172" y="149"/>
                  </a:lnTo>
                  <a:lnTo>
                    <a:pt x="175" y="148"/>
                  </a:lnTo>
                  <a:lnTo>
                    <a:pt x="177" y="146"/>
                  </a:lnTo>
                  <a:lnTo>
                    <a:pt x="178" y="144"/>
                  </a:lnTo>
                  <a:lnTo>
                    <a:pt x="180" y="142"/>
                  </a:lnTo>
                  <a:lnTo>
                    <a:pt x="181" y="139"/>
                  </a:lnTo>
                  <a:lnTo>
                    <a:pt x="181" y="135"/>
                  </a:lnTo>
                  <a:lnTo>
                    <a:pt x="180" y="130"/>
                  </a:lnTo>
                  <a:lnTo>
                    <a:pt x="177" y="126"/>
                  </a:lnTo>
                  <a:lnTo>
                    <a:pt x="103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</p:grp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80AF9ECC-5F9B-4F26-A16A-C4E0FA494163}"/>
              </a:ext>
            </a:extLst>
          </p:cNvPr>
          <p:cNvCxnSpPr>
            <a:cxnSpLocks/>
          </p:cNvCxnSpPr>
          <p:nvPr/>
        </p:nvCxnSpPr>
        <p:spPr>
          <a:xfrm flipH="1">
            <a:off x="3030274" y="1504950"/>
            <a:ext cx="502744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Rectangle 41">
            <a:extLst>
              <a:ext uri="{FF2B5EF4-FFF2-40B4-BE49-F238E27FC236}">
                <a16:creationId xmlns:a16="http://schemas.microsoft.com/office/drawing/2014/main" id="{A9146A47-F48B-457D-926B-9493B2B6C7A8}"/>
              </a:ext>
            </a:extLst>
          </p:cNvPr>
          <p:cNvSpPr/>
          <p:nvPr/>
        </p:nvSpPr>
        <p:spPr>
          <a:xfrm rot="5400000">
            <a:off x="1367084" y="-1742475"/>
            <a:ext cx="537795" cy="4367532"/>
          </a:xfrm>
          <a:prstGeom prst="rect">
            <a:avLst/>
          </a:prstGeom>
          <a:solidFill>
            <a:srgbClr val="F7D6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ar-AE" dirty="0">
                <a:solidFill>
                  <a:schemeClr val="bg1"/>
                </a:solidFill>
              </a:rPr>
              <a:t>صفحة الخدمات</a:t>
            </a:r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5AE7C3CC-D07D-4355-843D-54D1184928B5}"/>
              </a:ext>
            </a:extLst>
          </p:cNvPr>
          <p:cNvCxnSpPr>
            <a:cxnSpLocks/>
          </p:cNvCxnSpPr>
          <p:nvPr/>
        </p:nvCxnSpPr>
        <p:spPr>
          <a:xfrm>
            <a:off x="5420529" y="1357864"/>
            <a:ext cx="725029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3B6F1983-81A5-4BEB-A437-D95367C5EFD1}"/>
              </a:ext>
            </a:extLst>
          </p:cNvPr>
          <p:cNvSpPr txBox="1"/>
          <p:nvPr/>
        </p:nvSpPr>
        <p:spPr>
          <a:xfrm>
            <a:off x="577562" y="2091593"/>
            <a:ext cx="2116833" cy="807913"/>
          </a:xfrm>
          <a:prstGeom prst="rect">
            <a:avLst/>
          </a:prstGeom>
          <a:noFill/>
          <a:ln w="6350">
            <a:noFill/>
            <a:prstDash val="dash"/>
          </a:ln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ar-AE" sz="1050" b="1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الموقع الحالي </a:t>
            </a:r>
            <a:endParaRPr lang="en-US" sz="1050" b="1" dirty="0">
              <a:solidFill>
                <a:prstClr val="black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r"/>
            <a:r>
              <a:rPr lang="ar-TN" sz="1050" dirty="0"/>
              <a:t>خريطة جوجل تظهر الموقع الحالي إذا أراد الحريف تحديث الموقع الحالي أو الحصول على الموقع الحالي فهو يحتاج إلى الضغط على هذا الرمز </a:t>
            </a:r>
            <a:endParaRPr lang="en-US" sz="1050" dirty="0">
              <a:solidFill>
                <a:prstClr val="black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84275F2-24A2-48F7-9436-436EB6028FD1}"/>
              </a:ext>
            </a:extLst>
          </p:cNvPr>
          <p:cNvSpPr txBox="1"/>
          <p:nvPr/>
        </p:nvSpPr>
        <p:spPr>
          <a:xfrm>
            <a:off x="6362922" y="3491716"/>
            <a:ext cx="2343987" cy="646331"/>
          </a:xfrm>
          <a:prstGeom prst="rect">
            <a:avLst/>
          </a:prstGeom>
          <a:noFill/>
          <a:ln w="6350">
            <a:noFill/>
            <a:prstDash val="dash"/>
          </a:ln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ar-AE" sz="1050" b="1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</a:rPr>
              <a:t>اختر إحدى الخدمات</a:t>
            </a:r>
            <a:endParaRPr lang="en-US" sz="1050" b="1" dirty="0">
              <a:solidFill>
                <a:prstClr val="black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r"/>
            <a:r>
              <a:rPr lang="ar-AE" sz="1050" dirty="0"/>
              <a:t>يمكن للحريف اختيار موقع لحفظه للرحلات المنتظمة مثال من المنزل إلى المكتب. يمكن للحريف حفظ عنوان المنزل و عنوان المكتب في تطبيق شوفلي</a:t>
            </a:r>
            <a:endParaRPr lang="en-US" sz="1050" dirty="0"/>
          </a:p>
        </p:txBody>
      </p: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6D32C4EF-A1FE-4649-A8A3-BFDF92F5DF8A}"/>
              </a:ext>
            </a:extLst>
          </p:cNvPr>
          <p:cNvCxnSpPr>
            <a:cxnSpLocks/>
          </p:cNvCxnSpPr>
          <p:nvPr/>
        </p:nvCxnSpPr>
        <p:spPr>
          <a:xfrm>
            <a:off x="5420529" y="3814882"/>
            <a:ext cx="696402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0ABA03F2-2076-421E-88B2-B22732462D2D}"/>
              </a:ext>
            </a:extLst>
          </p:cNvPr>
          <p:cNvSpPr txBox="1"/>
          <p:nvPr/>
        </p:nvSpPr>
        <p:spPr>
          <a:xfrm>
            <a:off x="577564" y="3168549"/>
            <a:ext cx="2116833" cy="646331"/>
          </a:xfrm>
          <a:prstGeom prst="rect">
            <a:avLst/>
          </a:prstGeom>
          <a:noFill/>
          <a:ln w="6350">
            <a:noFill/>
            <a:prstDash val="dash"/>
          </a:ln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ar-AE" sz="1050" b="1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إلى أين؟</a:t>
            </a:r>
            <a:endParaRPr lang="en-US" sz="1050" b="1" dirty="0">
              <a:solidFill>
                <a:prstClr val="black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r"/>
            <a:r>
              <a:rPr lang="ar-TN" sz="1050" dirty="0"/>
              <a:t>يمكن للعميل اختيار موقع الوصول وموقع الركوب والشروع في عملية الحجز عبر الضغط على هذا الزر.</a:t>
            </a:r>
            <a:endParaRPr lang="en-US" sz="1050" dirty="0">
              <a:solidFill>
                <a:prstClr val="black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BC03D6CC-092E-4B8E-B025-7767C46773F8}"/>
              </a:ext>
            </a:extLst>
          </p:cNvPr>
          <p:cNvCxnSpPr>
            <a:cxnSpLocks/>
          </p:cNvCxnSpPr>
          <p:nvPr/>
        </p:nvCxnSpPr>
        <p:spPr>
          <a:xfrm flipH="1">
            <a:off x="2748854" y="3562350"/>
            <a:ext cx="770980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93E3E0E1-E5D5-496F-8707-438AEB7B8330}"/>
              </a:ext>
            </a:extLst>
          </p:cNvPr>
          <p:cNvSpPr txBox="1"/>
          <p:nvPr/>
        </p:nvSpPr>
        <p:spPr>
          <a:xfrm>
            <a:off x="568967" y="3965833"/>
            <a:ext cx="2116833" cy="484748"/>
          </a:xfrm>
          <a:prstGeom prst="rect">
            <a:avLst/>
          </a:prstGeom>
          <a:noFill/>
          <a:ln w="6350">
            <a:noFill/>
            <a:prstDash val="dash"/>
          </a:ln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ar-AE" sz="1050" b="1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العودة إلى الخدمة</a:t>
            </a:r>
            <a:endParaRPr lang="en-US" sz="1050" b="1" dirty="0">
              <a:solidFill>
                <a:prstClr val="black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r"/>
            <a:r>
              <a:rPr lang="ar-TN" sz="1050" dirty="0"/>
              <a:t>يمكن  العودة إلى الصفحة السابقة </a:t>
            </a:r>
            <a:r>
              <a:rPr lang="ar-TN" sz="1050" dirty="0" err="1"/>
              <a:t>لإختيار</a:t>
            </a:r>
            <a:r>
              <a:rPr lang="ar-TN" sz="1050" dirty="0"/>
              <a:t> نوع آخر من الخدمات.</a:t>
            </a:r>
            <a:endParaRPr lang="en-US" sz="1050" dirty="0">
              <a:solidFill>
                <a:prstClr val="black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FDE66A59-74BF-4F3A-87EB-80B80FAD69A2}"/>
              </a:ext>
            </a:extLst>
          </p:cNvPr>
          <p:cNvCxnSpPr>
            <a:cxnSpLocks/>
          </p:cNvCxnSpPr>
          <p:nvPr/>
        </p:nvCxnSpPr>
        <p:spPr>
          <a:xfrm flipH="1">
            <a:off x="2748854" y="4052467"/>
            <a:ext cx="770980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079512BA-F2A2-49EB-8CCC-5E04C9B58D29}"/>
              </a:ext>
            </a:extLst>
          </p:cNvPr>
          <p:cNvCxnSpPr>
            <a:cxnSpLocks/>
          </p:cNvCxnSpPr>
          <p:nvPr/>
        </p:nvCxnSpPr>
        <p:spPr>
          <a:xfrm flipH="1">
            <a:off x="2952757" y="2559326"/>
            <a:ext cx="502744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F3F94B3D-6BD5-4CFA-86A4-2878FF8B941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4827" y="325576"/>
            <a:ext cx="2375044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089344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/>
              <a:t>SlideSalad is #1 online marketplace of premium presentations templates for all needs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SlideSalad- </a:t>
            </a:r>
            <a:r>
              <a:rPr lang="de-DE" noProof="1"/>
              <a:t>COPYRIGHT NOTICE</a:t>
            </a:r>
            <a:endParaRPr lang="en-US" dirty="0"/>
          </a:p>
        </p:txBody>
      </p:sp>
      <p:sp>
        <p:nvSpPr>
          <p:cNvPr id="19" name="Rechteck 8"/>
          <p:cNvSpPr/>
          <p:nvPr/>
        </p:nvSpPr>
        <p:spPr>
          <a:xfrm>
            <a:off x="304800" y="1263498"/>
            <a:ext cx="3843121" cy="25350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ct val="20000"/>
              </a:spcAft>
            </a:pPr>
            <a:r>
              <a:rPr lang="en-US" sz="1600" b="1" noProof="1">
                <a:solidFill>
                  <a:schemeClr val="bg1"/>
                </a:solidFill>
                <a:latin typeface="+mj-lt"/>
              </a:rPr>
              <a:t>Things you can do with the template</a:t>
            </a:r>
          </a:p>
          <a:p>
            <a:pPr>
              <a:spcAft>
                <a:spcPct val="20000"/>
              </a:spcAft>
            </a:pPr>
            <a:r>
              <a:rPr lang="de-DE" sz="1100" noProof="1">
                <a:solidFill>
                  <a:schemeClr val="bg1"/>
                </a:solidFill>
                <a:latin typeface="+mj-lt"/>
              </a:rPr>
              <a:t>Use the free templates for your own presentations and projects without limitations.</a:t>
            </a:r>
          </a:p>
          <a:p>
            <a:pPr marL="133350" indent="-133350">
              <a:spcAft>
                <a:spcPts val="375"/>
              </a:spcAft>
              <a:buFontTx/>
              <a:buChar char="•"/>
            </a:pPr>
            <a:r>
              <a:rPr lang="de-DE" sz="1100" u="sng" noProof="1">
                <a:solidFill>
                  <a:schemeClr val="bg1"/>
                </a:solidFill>
                <a:latin typeface="+mj-lt"/>
              </a:rPr>
              <a:t>Please link back to our website</a:t>
            </a:r>
            <a:r>
              <a:rPr lang="de-DE" sz="1100" noProof="1">
                <a:solidFill>
                  <a:schemeClr val="bg1"/>
                </a:solidFill>
                <a:latin typeface="+mj-lt"/>
              </a:rPr>
              <a:t> if you like our free designs </a:t>
            </a:r>
            <a:br>
              <a:rPr lang="de-DE" sz="1100" noProof="1">
                <a:solidFill>
                  <a:schemeClr val="bg1"/>
                </a:solidFill>
                <a:latin typeface="+mj-lt"/>
              </a:rPr>
            </a:br>
            <a:r>
              <a:rPr lang="de-DE" sz="1100" noProof="1">
                <a:solidFill>
                  <a:schemeClr val="bg1"/>
                </a:solidFill>
                <a:latin typeface="+mj-lt"/>
              </a:rPr>
              <a:t>or </a:t>
            </a:r>
            <a:r>
              <a:rPr lang="de-DE" sz="1100" u="sng" noProof="1">
                <a:solidFill>
                  <a:schemeClr val="bg1"/>
                </a:solidFill>
                <a:latin typeface="+mj-lt"/>
              </a:rPr>
              <a:t>write a comment</a:t>
            </a:r>
            <a:r>
              <a:rPr lang="de-DE" sz="1100" noProof="1">
                <a:solidFill>
                  <a:schemeClr val="bg1"/>
                </a:solidFill>
                <a:latin typeface="+mj-lt"/>
              </a:rPr>
              <a:t> to this template on our website.</a:t>
            </a:r>
          </a:p>
          <a:p>
            <a:endParaRPr lang="de-DE" sz="1100" noProof="1">
              <a:solidFill>
                <a:schemeClr val="bg1"/>
              </a:solidFill>
              <a:latin typeface="+mj-lt"/>
            </a:endParaRPr>
          </a:p>
          <a:p>
            <a:r>
              <a:rPr lang="en-US" sz="1100" noProof="1">
                <a:solidFill>
                  <a:schemeClr val="bg1"/>
                </a:solidFill>
                <a:latin typeface="+mj-lt"/>
              </a:rPr>
              <a:t>All copyright and intellectual property rights, without limitation, are retained by </a:t>
            </a:r>
            <a:r>
              <a:rPr lang="en-US" sz="1100" b="1" u="sng" noProof="1">
                <a:solidFill>
                  <a:schemeClr val="bg1"/>
                </a:solidFill>
                <a:latin typeface="+mj-lt"/>
              </a:rPr>
              <a:t>SlideSalad.com</a:t>
            </a:r>
            <a:r>
              <a:rPr lang="en-US" sz="1100" noProof="1">
                <a:solidFill>
                  <a:schemeClr val="bg1"/>
                </a:solidFill>
                <a:latin typeface="+mj-lt"/>
              </a:rPr>
              <a:t>. </a:t>
            </a:r>
            <a:br>
              <a:rPr lang="en-US" sz="1100" noProof="1">
                <a:solidFill>
                  <a:schemeClr val="bg1"/>
                </a:solidFill>
                <a:latin typeface="+mj-lt"/>
              </a:rPr>
            </a:br>
            <a:r>
              <a:rPr lang="en-US" sz="1100" noProof="1">
                <a:solidFill>
                  <a:schemeClr val="bg1"/>
                </a:solidFill>
                <a:latin typeface="+mj-lt"/>
              </a:rPr>
              <a:t>By downloading and using this template, you agree </a:t>
            </a:r>
            <a:br>
              <a:rPr lang="en-US" sz="1100" noProof="1">
                <a:solidFill>
                  <a:schemeClr val="bg1"/>
                </a:solidFill>
                <a:latin typeface="+mj-lt"/>
              </a:rPr>
            </a:br>
            <a:r>
              <a:rPr lang="en-US" sz="1100" noProof="1">
                <a:solidFill>
                  <a:schemeClr val="bg1"/>
                </a:solidFill>
                <a:latin typeface="+mj-lt"/>
              </a:rPr>
              <a:t>to this statement.</a:t>
            </a:r>
          </a:p>
          <a:p>
            <a:r>
              <a:rPr lang="de-DE" sz="1200" b="1" noProof="1">
                <a:solidFill>
                  <a:schemeClr val="bg1"/>
                </a:solidFill>
                <a:latin typeface="+mj-lt"/>
              </a:rPr>
              <a:t>Please contact us if you have any questions </a:t>
            </a:r>
            <a:br>
              <a:rPr lang="de-DE" sz="1200" b="1" noProof="1">
                <a:solidFill>
                  <a:schemeClr val="bg1"/>
                </a:solidFill>
                <a:latin typeface="+mj-lt"/>
              </a:rPr>
            </a:br>
            <a:r>
              <a:rPr lang="de-DE" sz="1200" b="1" noProof="1">
                <a:solidFill>
                  <a:schemeClr val="bg1"/>
                </a:solidFill>
                <a:latin typeface="+mj-lt"/>
              </a:rPr>
              <a:t>about usage: </a:t>
            </a:r>
            <a:r>
              <a:rPr lang="de-DE" sz="1200" noProof="1">
                <a:solidFill>
                  <a:schemeClr val="bg1"/>
                </a:solidFill>
                <a:latin typeface="+mj-lt"/>
              </a:rPr>
              <a:t>support@slidesalad.com</a:t>
            </a:r>
          </a:p>
        </p:txBody>
      </p:sp>
      <p:sp>
        <p:nvSpPr>
          <p:cNvPr id="22" name="Rechteck 9"/>
          <p:cNvSpPr/>
          <p:nvPr/>
        </p:nvSpPr>
        <p:spPr>
          <a:xfrm>
            <a:off x="4801949" y="1263498"/>
            <a:ext cx="3947413" cy="15399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ct val="20000"/>
              </a:spcAft>
            </a:pPr>
            <a:r>
              <a:rPr lang="en-US" sz="1600" b="1" noProof="1">
                <a:solidFill>
                  <a:schemeClr val="bg1"/>
                </a:solidFill>
                <a:latin typeface="+mj-lt"/>
              </a:rPr>
              <a:t>Things you can’t do with the template</a:t>
            </a:r>
          </a:p>
          <a:p>
            <a:pPr>
              <a:spcAft>
                <a:spcPct val="20000"/>
              </a:spcAft>
            </a:pPr>
            <a:r>
              <a:rPr lang="en-US" sz="1100" noProof="1">
                <a:solidFill>
                  <a:schemeClr val="bg1"/>
                </a:solidFill>
                <a:latin typeface="+mj-lt"/>
              </a:rPr>
              <a:t>Resell or distribute the templates or backgrounds.</a:t>
            </a:r>
          </a:p>
          <a:p>
            <a:pPr marL="133350" indent="-133350">
              <a:spcAft>
                <a:spcPts val="375"/>
              </a:spcAft>
              <a:buFontTx/>
              <a:buChar char="•"/>
            </a:pPr>
            <a:r>
              <a:rPr lang="en-US" sz="1100" noProof="1">
                <a:solidFill>
                  <a:schemeClr val="bg1"/>
                </a:solidFill>
                <a:latin typeface="+mj-lt"/>
              </a:rPr>
              <a:t>Make these templates available on a website or social network for download.</a:t>
            </a:r>
          </a:p>
          <a:p>
            <a:pPr marL="133350" indent="-133350">
              <a:spcAft>
                <a:spcPts val="375"/>
              </a:spcAft>
              <a:buFontTx/>
              <a:buChar char="•"/>
            </a:pPr>
            <a:r>
              <a:rPr lang="en-US" sz="1100" noProof="1">
                <a:solidFill>
                  <a:schemeClr val="bg1"/>
                </a:solidFill>
                <a:latin typeface="+mj-lt"/>
              </a:rPr>
              <a:t>Edit or modify the downloaded templates and claim / </a:t>
            </a:r>
            <a:br>
              <a:rPr lang="en-US" sz="1100" noProof="1">
                <a:solidFill>
                  <a:schemeClr val="bg1"/>
                </a:solidFill>
                <a:latin typeface="+mj-lt"/>
              </a:rPr>
            </a:br>
            <a:r>
              <a:rPr lang="en-US" sz="1100" noProof="1">
                <a:solidFill>
                  <a:schemeClr val="bg1"/>
                </a:solidFill>
                <a:latin typeface="+mj-lt"/>
              </a:rPr>
              <a:t>pass off as your own work.</a:t>
            </a:r>
          </a:p>
          <a:p>
            <a:pPr marL="133350" indent="-133350">
              <a:buFontTx/>
              <a:buChar char="•"/>
            </a:pPr>
            <a:endParaRPr lang="en-US" sz="1100" noProof="1">
              <a:solidFill>
                <a:schemeClr val="bg1"/>
              </a:solidFill>
              <a:latin typeface="+mj-lt"/>
            </a:endParaRPr>
          </a:p>
        </p:txBody>
      </p:sp>
      <p:sp>
        <p:nvSpPr>
          <p:cNvPr id="25" name="Rechteck 10"/>
          <p:cNvSpPr/>
          <p:nvPr/>
        </p:nvSpPr>
        <p:spPr>
          <a:xfrm>
            <a:off x="381000" y="4282486"/>
            <a:ext cx="832590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noProof="1">
                <a:solidFill>
                  <a:schemeClr val="bg1"/>
                </a:solidFill>
                <a:latin typeface="+mj-lt"/>
              </a:rPr>
              <a:t>More PowerPoint, Google Slides and Keynote templates are available at </a:t>
            </a:r>
            <a:r>
              <a:rPr lang="en-US" sz="1400" b="1" u="sng" noProof="1">
                <a:solidFill>
                  <a:schemeClr val="bg1"/>
                </a:solidFill>
                <a:latin typeface="+mj-lt"/>
              </a:rPr>
              <a:t>www.SlideSalad.com</a:t>
            </a:r>
          </a:p>
        </p:txBody>
      </p:sp>
      <p:sp>
        <p:nvSpPr>
          <p:cNvPr id="7" name="Text Placeholder 15">
            <a:extLst>
              <a:ext uri="{FF2B5EF4-FFF2-40B4-BE49-F238E27FC236}">
                <a16:creationId xmlns:a16="http://schemas.microsoft.com/office/drawing/2014/main" id="{921DD78B-26FA-4776-B720-8812C90A1575}"/>
              </a:ext>
            </a:extLst>
          </p:cNvPr>
          <p:cNvSpPr txBox="1">
            <a:spLocks/>
          </p:cNvSpPr>
          <p:nvPr/>
        </p:nvSpPr>
        <p:spPr>
          <a:xfrm>
            <a:off x="1844858" y="480528"/>
            <a:ext cx="6096000" cy="401648"/>
          </a:xfr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en-US" sz="2000" b="1" dirty="0">
              <a:solidFill>
                <a:srgbClr val="FFC000"/>
              </a:solidFill>
              <a:latin typeface="+mj-lt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386BCD6-5A20-48FA-8D6D-F0DE4F29866D}"/>
              </a:ext>
            </a:extLst>
          </p:cNvPr>
          <p:cNvSpPr txBox="1"/>
          <p:nvPr/>
        </p:nvSpPr>
        <p:spPr>
          <a:xfrm>
            <a:off x="754930" y="1239351"/>
            <a:ext cx="2116833" cy="484748"/>
          </a:xfrm>
          <a:prstGeom prst="rect">
            <a:avLst/>
          </a:prstGeom>
          <a:noFill/>
          <a:ln w="6350">
            <a:noFill/>
            <a:prstDash val="dash"/>
          </a:ln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ar-AE" sz="1050" b="1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زر الإلغاء</a:t>
            </a:r>
            <a:endParaRPr lang="en-US" sz="1050" b="1" dirty="0">
              <a:solidFill>
                <a:prstClr val="black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r"/>
            <a:r>
              <a:rPr lang="ar-TN" sz="1050" dirty="0"/>
              <a:t>في حال تحديد  موقع خطأ, يمكن إلغاء العنوان أو محوه عبر زر الإلغاء</a:t>
            </a:r>
            <a:endParaRPr lang="en-US" sz="1050" dirty="0">
              <a:solidFill>
                <a:prstClr val="black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C52D8A2-67D1-452E-A822-FDEF2F0131A9}"/>
              </a:ext>
            </a:extLst>
          </p:cNvPr>
          <p:cNvSpPr txBox="1"/>
          <p:nvPr/>
        </p:nvSpPr>
        <p:spPr>
          <a:xfrm>
            <a:off x="6492774" y="1224250"/>
            <a:ext cx="1861697" cy="461665"/>
          </a:xfrm>
          <a:prstGeom prst="rect">
            <a:avLst/>
          </a:prstGeom>
          <a:noFill/>
          <a:ln w="6350">
            <a:noFill/>
            <a:prstDash val="dash"/>
          </a:ln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ar-AE" sz="1000" b="1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موقع نقطة الإنطلاق </a:t>
            </a:r>
            <a:endParaRPr lang="en-US" sz="1000" b="1" dirty="0">
              <a:solidFill>
                <a:prstClr val="black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r"/>
            <a:r>
              <a:rPr lang="ar-TN" sz="1000" dirty="0"/>
              <a:t>يمكن للحريف تحديد موقع نقطة انطلاقه عبر الضغط في هذا المكان</a:t>
            </a:r>
            <a:endParaRPr lang="en-US" sz="1000" dirty="0">
              <a:solidFill>
                <a:prstClr val="black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0463B664-3958-4F2D-B3E9-86A27A1FC0FB}"/>
              </a:ext>
            </a:extLst>
          </p:cNvPr>
          <p:cNvGrpSpPr/>
          <p:nvPr/>
        </p:nvGrpSpPr>
        <p:grpSpPr>
          <a:xfrm>
            <a:off x="2753265" y="3057268"/>
            <a:ext cx="160255" cy="43504"/>
            <a:chOff x="2632075" y="3195638"/>
            <a:chExt cx="225425" cy="66675"/>
          </a:xfrm>
          <a:solidFill>
            <a:schemeClr val="bg1"/>
          </a:solidFill>
        </p:grpSpPr>
        <p:sp>
          <p:nvSpPr>
            <p:cNvPr id="21" name="Freeform 324">
              <a:extLst>
                <a:ext uri="{FF2B5EF4-FFF2-40B4-BE49-F238E27FC236}">
                  <a16:creationId xmlns:a16="http://schemas.microsoft.com/office/drawing/2014/main" id="{498F5E98-7CE6-435D-AE46-FF6D0DCDDEDC}"/>
                </a:ext>
              </a:extLst>
            </p:cNvPr>
            <p:cNvSpPr>
              <a:spLocks/>
            </p:cNvSpPr>
            <p:nvPr/>
          </p:nvSpPr>
          <p:spPr bwMode="auto">
            <a:xfrm>
              <a:off x="2632075" y="3200400"/>
              <a:ext cx="57150" cy="57150"/>
            </a:xfrm>
            <a:custGeom>
              <a:avLst/>
              <a:gdLst>
                <a:gd name="T0" fmla="*/ 105 w 181"/>
                <a:gd name="T1" fmla="*/ 75 h 180"/>
                <a:gd name="T2" fmla="*/ 105 w 181"/>
                <a:gd name="T3" fmla="*/ 12 h 180"/>
                <a:gd name="T4" fmla="*/ 102 w 181"/>
                <a:gd name="T5" fmla="*/ 7 h 180"/>
                <a:gd name="T6" fmla="*/ 98 w 181"/>
                <a:gd name="T7" fmla="*/ 2 h 180"/>
                <a:gd name="T8" fmla="*/ 93 w 181"/>
                <a:gd name="T9" fmla="*/ 0 h 180"/>
                <a:gd name="T10" fmla="*/ 86 w 181"/>
                <a:gd name="T11" fmla="*/ 0 h 180"/>
                <a:gd name="T12" fmla="*/ 81 w 181"/>
                <a:gd name="T13" fmla="*/ 2 h 180"/>
                <a:gd name="T14" fmla="*/ 78 w 181"/>
                <a:gd name="T15" fmla="*/ 7 h 180"/>
                <a:gd name="T16" fmla="*/ 76 w 181"/>
                <a:gd name="T17" fmla="*/ 12 h 180"/>
                <a:gd name="T18" fmla="*/ 75 w 181"/>
                <a:gd name="T19" fmla="*/ 75 h 180"/>
                <a:gd name="T20" fmla="*/ 11 w 181"/>
                <a:gd name="T21" fmla="*/ 75 h 180"/>
                <a:gd name="T22" fmla="*/ 6 w 181"/>
                <a:gd name="T23" fmla="*/ 77 h 180"/>
                <a:gd name="T24" fmla="*/ 2 w 181"/>
                <a:gd name="T25" fmla="*/ 82 h 180"/>
                <a:gd name="T26" fmla="*/ 0 w 181"/>
                <a:gd name="T27" fmla="*/ 87 h 180"/>
                <a:gd name="T28" fmla="*/ 0 w 181"/>
                <a:gd name="T29" fmla="*/ 93 h 180"/>
                <a:gd name="T30" fmla="*/ 2 w 181"/>
                <a:gd name="T31" fmla="*/ 99 h 180"/>
                <a:gd name="T32" fmla="*/ 6 w 181"/>
                <a:gd name="T33" fmla="*/ 102 h 180"/>
                <a:gd name="T34" fmla="*/ 11 w 181"/>
                <a:gd name="T35" fmla="*/ 105 h 180"/>
                <a:gd name="T36" fmla="*/ 75 w 181"/>
                <a:gd name="T37" fmla="*/ 105 h 180"/>
                <a:gd name="T38" fmla="*/ 76 w 181"/>
                <a:gd name="T39" fmla="*/ 169 h 180"/>
                <a:gd name="T40" fmla="*/ 78 w 181"/>
                <a:gd name="T41" fmla="*/ 174 h 180"/>
                <a:gd name="T42" fmla="*/ 81 w 181"/>
                <a:gd name="T43" fmla="*/ 178 h 180"/>
                <a:gd name="T44" fmla="*/ 86 w 181"/>
                <a:gd name="T45" fmla="*/ 180 h 180"/>
                <a:gd name="T46" fmla="*/ 93 w 181"/>
                <a:gd name="T47" fmla="*/ 180 h 180"/>
                <a:gd name="T48" fmla="*/ 98 w 181"/>
                <a:gd name="T49" fmla="*/ 178 h 180"/>
                <a:gd name="T50" fmla="*/ 102 w 181"/>
                <a:gd name="T51" fmla="*/ 174 h 180"/>
                <a:gd name="T52" fmla="*/ 105 w 181"/>
                <a:gd name="T53" fmla="*/ 169 h 180"/>
                <a:gd name="T54" fmla="*/ 105 w 181"/>
                <a:gd name="T55" fmla="*/ 105 h 180"/>
                <a:gd name="T56" fmla="*/ 168 w 181"/>
                <a:gd name="T57" fmla="*/ 105 h 180"/>
                <a:gd name="T58" fmla="*/ 173 w 181"/>
                <a:gd name="T59" fmla="*/ 102 h 180"/>
                <a:gd name="T60" fmla="*/ 178 w 181"/>
                <a:gd name="T61" fmla="*/ 99 h 180"/>
                <a:gd name="T62" fmla="*/ 180 w 181"/>
                <a:gd name="T63" fmla="*/ 93 h 180"/>
                <a:gd name="T64" fmla="*/ 180 w 181"/>
                <a:gd name="T65" fmla="*/ 87 h 180"/>
                <a:gd name="T66" fmla="*/ 178 w 181"/>
                <a:gd name="T67" fmla="*/ 82 h 180"/>
                <a:gd name="T68" fmla="*/ 173 w 181"/>
                <a:gd name="T69" fmla="*/ 77 h 180"/>
                <a:gd name="T70" fmla="*/ 168 w 181"/>
                <a:gd name="T71" fmla="*/ 75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81" h="180">
                  <a:moveTo>
                    <a:pt x="165" y="75"/>
                  </a:moveTo>
                  <a:lnTo>
                    <a:pt x="105" y="75"/>
                  </a:lnTo>
                  <a:lnTo>
                    <a:pt x="105" y="15"/>
                  </a:lnTo>
                  <a:lnTo>
                    <a:pt x="105" y="12"/>
                  </a:lnTo>
                  <a:lnTo>
                    <a:pt x="104" y="9"/>
                  </a:lnTo>
                  <a:lnTo>
                    <a:pt x="102" y="7"/>
                  </a:lnTo>
                  <a:lnTo>
                    <a:pt x="100" y="4"/>
                  </a:lnTo>
                  <a:lnTo>
                    <a:pt x="98" y="2"/>
                  </a:lnTo>
                  <a:lnTo>
                    <a:pt x="96" y="1"/>
                  </a:lnTo>
                  <a:lnTo>
                    <a:pt x="93" y="0"/>
                  </a:lnTo>
                  <a:lnTo>
                    <a:pt x="90" y="0"/>
                  </a:lnTo>
                  <a:lnTo>
                    <a:pt x="86" y="0"/>
                  </a:lnTo>
                  <a:lnTo>
                    <a:pt x="84" y="1"/>
                  </a:lnTo>
                  <a:lnTo>
                    <a:pt x="81" y="2"/>
                  </a:lnTo>
                  <a:lnTo>
                    <a:pt x="79" y="4"/>
                  </a:lnTo>
                  <a:lnTo>
                    <a:pt x="78" y="7"/>
                  </a:lnTo>
                  <a:lnTo>
                    <a:pt x="76" y="9"/>
                  </a:lnTo>
                  <a:lnTo>
                    <a:pt x="76" y="12"/>
                  </a:lnTo>
                  <a:lnTo>
                    <a:pt x="75" y="15"/>
                  </a:lnTo>
                  <a:lnTo>
                    <a:pt x="75" y="75"/>
                  </a:lnTo>
                  <a:lnTo>
                    <a:pt x="15" y="75"/>
                  </a:lnTo>
                  <a:lnTo>
                    <a:pt x="11" y="75"/>
                  </a:lnTo>
                  <a:lnTo>
                    <a:pt x="9" y="76"/>
                  </a:lnTo>
                  <a:lnTo>
                    <a:pt x="6" y="77"/>
                  </a:lnTo>
                  <a:lnTo>
                    <a:pt x="4" y="80"/>
                  </a:lnTo>
                  <a:lnTo>
                    <a:pt x="2" y="82"/>
                  </a:lnTo>
                  <a:lnTo>
                    <a:pt x="1" y="84"/>
                  </a:lnTo>
                  <a:lnTo>
                    <a:pt x="0" y="87"/>
                  </a:lnTo>
                  <a:lnTo>
                    <a:pt x="0" y="90"/>
                  </a:lnTo>
                  <a:lnTo>
                    <a:pt x="0" y="93"/>
                  </a:lnTo>
                  <a:lnTo>
                    <a:pt x="1" y="96"/>
                  </a:lnTo>
                  <a:lnTo>
                    <a:pt x="2" y="99"/>
                  </a:lnTo>
                  <a:lnTo>
                    <a:pt x="4" y="101"/>
                  </a:lnTo>
                  <a:lnTo>
                    <a:pt x="6" y="102"/>
                  </a:lnTo>
                  <a:lnTo>
                    <a:pt x="9" y="104"/>
                  </a:lnTo>
                  <a:lnTo>
                    <a:pt x="11" y="105"/>
                  </a:lnTo>
                  <a:lnTo>
                    <a:pt x="15" y="105"/>
                  </a:lnTo>
                  <a:lnTo>
                    <a:pt x="75" y="105"/>
                  </a:lnTo>
                  <a:lnTo>
                    <a:pt x="75" y="165"/>
                  </a:lnTo>
                  <a:lnTo>
                    <a:pt x="76" y="169"/>
                  </a:lnTo>
                  <a:lnTo>
                    <a:pt x="76" y="171"/>
                  </a:lnTo>
                  <a:lnTo>
                    <a:pt x="78" y="174"/>
                  </a:lnTo>
                  <a:lnTo>
                    <a:pt x="79" y="176"/>
                  </a:lnTo>
                  <a:lnTo>
                    <a:pt x="81" y="178"/>
                  </a:lnTo>
                  <a:lnTo>
                    <a:pt x="84" y="179"/>
                  </a:lnTo>
                  <a:lnTo>
                    <a:pt x="86" y="180"/>
                  </a:lnTo>
                  <a:lnTo>
                    <a:pt x="90" y="180"/>
                  </a:lnTo>
                  <a:lnTo>
                    <a:pt x="93" y="180"/>
                  </a:lnTo>
                  <a:lnTo>
                    <a:pt x="96" y="179"/>
                  </a:lnTo>
                  <a:lnTo>
                    <a:pt x="98" y="178"/>
                  </a:lnTo>
                  <a:lnTo>
                    <a:pt x="100" y="176"/>
                  </a:lnTo>
                  <a:lnTo>
                    <a:pt x="102" y="174"/>
                  </a:lnTo>
                  <a:lnTo>
                    <a:pt x="104" y="171"/>
                  </a:lnTo>
                  <a:lnTo>
                    <a:pt x="105" y="169"/>
                  </a:lnTo>
                  <a:lnTo>
                    <a:pt x="105" y="165"/>
                  </a:lnTo>
                  <a:lnTo>
                    <a:pt x="105" y="105"/>
                  </a:lnTo>
                  <a:lnTo>
                    <a:pt x="165" y="105"/>
                  </a:lnTo>
                  <a:lnTo>
                    <a:pt x="168" y="105"/>
                  </a:lnTo>
                  <a:lnTo>
                    <a:pt x="171" y="104"/>
                  </a:lnTo>
                  <a:lnTo>
                    <a:pt x="173" y="102"/>
                  </a:lnTo>
                  <a:lnTo>
                    <a:pt x="175" y="101"/>
                  </a:lnTo>
                  <a:lnTo>
                    <a:pt x="178" y="99"/>
                  </a:lnTo>
                  <a:lnTo>
                    <a:pt x="179" y="96"/>
                  </a:lnTo>
                  <a:lnTo>
                    <a:pt x="180" y="93"/>
                  </a:lnTo>
                  <a:lnTo>
                    <a:pt x="181" y="90"/>
                  </a:lnTo>
                  <a:lnTo>
                    <a:pt x="180" y="87"/>
                  </a:lnTo>
                  <a:lnTo>
                    <a:pt x="179" y="84"/>
                  </a:lnTo>
                  <a:lnTo>
                    <a:pt x="178" y="82"/>
                  </a:lnTo>
                  <a:lnTo>
                    <a:pt x="175" y="80"/>
                  </a:lnTo>
                  <a:lnTo>
                    <a:pt x="173" y="77"/>
                  </a:lnTo>
                  <a:lnTo>
                    <a:pt x="171" y="76"/>
                  </a:lnTo>
                  <a:lnTo>
                    <a:pt x="168" y="75"/>
                  </a:lnTo>
                  <a:lnTo>
                    <a:pt x="165" y="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3" name="Freeform 325">
              <a:extLst>
                <a:ext uri="{FF2B5EF4-FFF2-40B4-BE49-F238E27FC236}">
                  <a16:creationId xmlns:a16="http://schemas.microsoft.com/office/drawing/2014/main" id="{96085507-98B8-4C08-8A90-58FB8D2AEAE4}"/>
                </a:ext>
              </a:extLst>
            </p:cNvPr>
            <p:cNvSpPr>
              <a:spLocks/>
            </p:cNvSpPr>
            <p:nvPr/>
          </p:nvSpPr>
          <p:spPr bwMode="auto">
            <a:xfrm>
              <a:off x="2703513" y="3252788"/>
              <a:ext cx="28575" cy="9525"/>
            </a:xfrm>
            <a:custGeom>
              <a:avLst/>
              <a:gdLst>
                <a:gd name="T0" fmla="*/ 75 w 90"/>
                <a:gd name="T1" fmla="*/ 0 h 30"/>
                <a:gd name="T2" fmla="*/ 15 w 90"/>
                <a:gd name="T3" fmla="*/ 0 h 30"/>
                <a:gd name="T4" fmla="*/ 12 w 90"/>
                <a:gd name="T5" fmla="*/ 0 h 30"/>
                <a:gd name="T6" fmla="*/ 8 w 90"/>
                <a:gd name="T7" fmla="*/ 1 h 30"/>
                <a:gd name="T8" fmla="*/ 6 w 90"/>
                <a:gd name="T9" fmla="*/ 2 h 30"/>
                <a:gd name="T10" fmla="*/ 4 w 90"/>
                <a:gd name="T11" fmla="*/ 5 h 30"/>
                <a:gd name="T12" fmla="*/ 2 w 90"/>
                <a:gd name="T13" fmla="*/ 7 h 30"/>
                <a:gd name="T14" fmla="*/ 1 w 90"/>
                <a:gd name="T15" fmla="*/ 10 h 30"/>
                <a:gd name="T16" fmla="*/ 0 w 90"/>
                <a:gd name="T17" fmla="*/ 12 h 30"/>
                <a:gd name="T18" fmla="*/ 0 w 90"/>
                <a:gd name="T19" fmla="*/ 15 h 30"/>
                <a:gd name="T20" fmla="*/ 0 w 90"/>
                <a:gd name="T21" fmla="*/ 19 h 30"/>
                <a:gd name="T22" fmla="*/ 1 w 90"/>
                <a:gd name="T23" fmla="*/ 22 h 30"/>
                <a:gd name="T24" fmla="*/ 2 w 90"/>
                <a:gd name="T25" fmla="*/ 24 h 30"/>
                <a:gd name="T26" fmla="*/ 4 w 90"/>
                <a:gd name="T27" fmla="*/ 26 h 30"/>
                <a:gd name="T28" fmla="*/ 6 w 90"/>
                <a:gd name="T29" fmla="*/ 28 h 30"/>
                <a:gd name="T30" fmla="*/ 8 w 90"/>
                <a:gd name="T31" fmla="*/ 29 h 30"/>
                <a:gd name="T32" fmla="*/ 12 w 90"/>
                <a:gd name="T33" fmla="*/ 30 h 30"/>
                <a:gd name="T34" fmla="*/ 15 w 90"/>
                <a:gd name="T35" fmla="*/ 30 h 30"/>
                <a:gd name="T36" fmla="*/ 75 w 90"/>
                <a:gd name="T37" fmla="*/ 30 h 30"/>
                <a:gd name="T38" fmla="*/ 78 w 90"/>
                <a:gd name="T39" fmla="*/ 30 h 30"/>
                <a:gd name="T40" fmla="*/ 80 w 90"/>
                <a:gd name="T41" fmla="*/ 29 h 30"/>
                <a:gd name="T42" fmla="*/ 83 w 90"/>
                <a:gd name="T43" fmla="*/ 28 h 30"/>
                <a:gd name="T44" fmla="*/ 86 w 90"/>
                <a:gd name="T45" fmla="*/ 26 h 30"/>
                <a:gd name="T46" fmla="*/ 87 w 90"/>
                <a:gd name="T47" fmla="*/ 24 h 30"/>
                <a:gd name="T48" fmla="*/ 89 w 90"/>
                <a:gd name="T49" fmla="*/ 22 h 30"/>
                <a:gd name="T50" fmla="*/ 90 w 90"/>
                <a:gd name="T51" fmla="*/ 19 h 30"/>
                <a:gd name="T52" fmla="*/ 90 w 90"/>
                <a:gd name="T53" fmla="*/ 15 h 30"/>
                <a:gd name="T54" fmla="*/ 90 w 90"/>
                <a:gd name="T55" fmla="*/ 12 h 30"/>
                <a:gd name="T56" fmla="*/ 89 w 90"/>
                <a:gd name="T57" fmla="*/ 10 h 30"/>
                <a:gd name="T58" fmla="*/ 87 w 90"/>
                <a:gd name="T59" fmla="*/ 7 h 30"/>
                <a:gd name="T60" fmla="*/ 86 w 90"/>
                <a:gd name="T61" fmla="*/ 5 h 30"/>
                <a:gd name="T62" fmla="*/ 83 w 90"/>
                <a:gd name="T63" fmla="*/ 2 h 30"/>
                <a:gd name="T64" fmla="*/ 80 w 90"/>
                <a:gd name="T65" fmla="*/ 1 h 30"/>
                <a:gd name="T66" fmla="*/ 78 w 90"/>
                <a:gd name="T67" fmla="*/ 0 h 30"/>
                <a:gd name="T68" fmla="*/ 75 w 90"/>
                <a:gd name="T69" fmla="*/ 0 h 30"/>
                <a:gd name="T70" fmla="*/ 75 w 90"/>
                <a:gd name="T71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90" h="30">
                  <a:moveTo>
                    <a:pt x="75" y="0"/>
                  </a:moveTo>
                  <a:lnTo>
                    <a:pt x="15" y="0"/>
                  </a:lnTo>
                  <a:lnTo>
                    <a:pt x="12" y="0"/>
                  </a:lnTo>
                  <a:lnTo>
                    <a:pt x="8" y="1"/>
                  </a:lnTo>
                  <a:lnTo>
                    <a:pt x="6" y="2"/>
                  </a:lnTo>
                  <a:lnTo>
                    <a:pt x="4" y="5"/>
                  </a:lnTo>
                  <a:lnTo>
                    <a:pt x="2" y="7"/>
                  </a:lnTo>
                  <a:lnTo>
                    <a:pt x="1" y="10"/>
                  </a:lnTo>
                  <a:lnTo>
                    <a:pt x="0" y="12"/>
                  </a:lnTo>
                  <a:lnTo>
                    <a:pt x="0" y="15"/>
                  </a:lnTo>
                  <a:lnTo>
                    <a:pt x="0" y="19"/>
                  </a:lnTo>
                  <a:lnTo>
                    <a:pt x="1" y="22"/>
                  </a:lnTo>
                  <a:lnTo>
                    <a:pt x="2" y="24"/>
                  </a:lnTo>
                  <a:lnTo>
                    <a:pt x="4" y="26"/>
                  </a:lnTo>
                  <a:lnTo>
                    <a:pt x="6" y="28"/>
                  </a:lnTo>
                  <a:lnTo>
                    <a:pt x="8" y="29"/>
                  </a:lnTo>
                  <a:lnTo>
                    <a:pt x="12" y="30"/>
                  </a:lnTo>
                  <a:lnTo>
                    <a:pt x="15" y="30"/>
                  </a:lnTo>
                  <a:lnTo>
                    <a:pt x="75" y="30"/>
                  </a:lnTo>
                  <a:lnTo>
                    <a:pt x="78" y="30"/>
                  </a:lnTo>
                  <a:lnTo>
                    <a:pt x="80" y="29"/>
                  </a:lnTo>
                  <a:lnTo>
                    <a:pt x="83" y="28"/>
                  </a:lnTo>
                  <a:lnTo>
                    <a:pt x="86" y="26"/>
                  </a:lnTo>
                  <a:lnTo>
                    <a:pt x="87" y="24"/>
                  </a:lnTo>
                  <a:lnTo>
                    <a:pt x="89" y="22"/>
                  </a:lnTo>
                  <a:lnTo>
                    <a:pt x="90" y="19"/>
                  </a:lnTo>
                  <a:lnTo>
                    <a:pt x="90" y="15"/>
                  </a:lnTo>
                  <a:lnTo>
                    <a:pt x="90" y="12"/>
                  </a:lnTo>
                  <a:lnTo>
                    <a:pt x="89" y="10"/>
                  </a:lnTo>
                  <a:lnTo>
                    <a:pt x="87" y="7"/>
                  </a:lnTo>
                  <a:lnTo>
                    <a:pt x="86" y="5"/>
                  </a:lnTo>
                  <a:lnTo>
                    <a:pt x="83" y="2"/>
                  </a:lnTo>
                  <a:lnTo>
                    <a:pt x="80" y="1"/>
                  </a:lnTo>
                  <a:lnTo>
                    <a:pt x="78" y="0"/>
                  </a:lnTo>
                  <a:lnTo>
                    <a:pt x="75" y="0"/>
                  </a:lnTo>
                  <a:lnTo>
                    <a:pt x="7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4" name="Freeform 326">
              <a:extLst>
                <a:ext uri="{FF2B5EF4-FFF2-40B4-BE49-F238E27FC236}">
                  <a16:creationId xmlns:a16="http://schemas.microsoft.com/office/drawing/2014/main" id="{6CB5DF83-D093-42D5-8CBB-A4DD8BB2F734}"/>
                </a:ext>
              </a:extLst>
            </p:cNvPr>
            <p:cNvSpPr>
              <a:spLocks/>
            </p:cNvSpPr>
            <p:nvPr/>
          </p:nvSpPr>
          <p:spPr bwMode="auto">
            <a:xfrm>
              <a:off x="2751138" y="3252788"/>
              <a:ext cx="28575" cy="9525"/>
            </a:xfrm>
            <a:custGeom>
              <a:avLst/>
              <a:gdLst>
                <a:gd name="T0" fmla="*/ 75 w 90"/>
                <a:gd name="T1" fmla="*/ 0 h 30"/>
                <a:gd name="T2" fmla="*/ 15 w 90"/>
                <a:gd name="T3" fmla="*/ 0 h 30"/>
                <a:gd name="T4" fmla="*/ 12 w 90"/>
                <a:gd name="T5" fmla="*/ 0 h 30"/>
                <a:gd name="T6" fmla="*/ 10 w 90"/>
                <a:gd name="T7" fmla="*/ 1 h 30"/>
                <a:gd name="T8" fmla="*/ 6 w 90"/>
                <a:gd name="T9" fmla="*/ 2 h 30"/>
                <a:gd name="T10" fmla="*/ 4 w 90"/>
                <a:gd name="T11" fmla="*/ 5 h 30"/>
                <a:gd name="T12" fmla="*/ 2 w 90"/>
                <a:gd name="T13" fmla="*/ 7 h 30"/>
                <a:gd name="T14" fmla="*/ 1 w 90"/>
                <a:gd name="T15" fmla="*/ 10 h 30"/>
                <a:gd name="T16" fmla="*/ 0 w 90"/>
                <a:gd name="T17" fmla="*/ 12 h 30"/>
                <a:gd name="T18" fmla="*/ 0 w 90"/>
                <a:gd name="T19" fmla="*/ 15 h 30"/>
                <a:gd name="T20" fmla="*/ 0 w 90"/>
                <a:gd name="T21" fmla="*/ 19 h 30"/>
                <a:gd name="T22" fmla="*/ 1 w 90"/>
                <a:gd name="T23" fmla="*/ 22 h 30"/>
                <a:gd name="T24" fmla="*/ 2 w 90"/>
                <a:gd name="T25" fmla="*/ 24 h 30"/>
                <a:gd name="T26" fmla="*/ 4 w 90"/>
                <a:gd name="T27" fmla="*/ 26 h 30"/>
                <a:gd name="T28" fmla="*/ 6 w 90"/>
                <a:gd name="T29" fmla="*/ 28 h 30"/>
                <a:gd name="T30" fmla="*/ 10 w 90"/>
                <a:gd name="T31" fmla="*/ 29 h 30"/>
                <a:gd name="T32" fmla="*/ 12 w 90"/>
                <a:gd name="T33" fmla="*/ 30 h 30"/>
                <a:gd name="T34" fmla="*/ 15 w 90"/>
                <a:gd name="T35" fmla="*/ 30 h 30"/>
                <a:gd name="T36" fmla="*/ 75 w 90"/>
                <a:gd name="T37" fmla="*/ 30 h 30"/>
                <a:gd name="T38" fmla="*/ 78 w 90"/>
                <a:gd name="T39" fmla="*/ 30 h 30"/>
                <a:gd name="T40" fmla="*/ 81 w 90"/>
                <a:gd name="T41" fmla="*/ 29 h 30"/>
                <a:gd name="T42" fmla="*/ 84 w 90"/>
                <a:gd name="T43" fmla="*/ 28 h 30"/>
                <a:gd name="T44" fmla="*/ 86 w 90"/>
                <a:gd name="T45" fmla="*/ 26 h 30"/>
                <a:gd name="T46" fmla="*/ 88 w 90"/>
                <a:gd name="T47" fmla="*/ 24 h 30"/>
                <a:gd name="T48" fmla="*/ 89 w 90"/>
                <a:gd name="T49" fmla="*/ 22 h 30"/>
                <a:gd name="T50" fmla="*/ 90 w 90"/>
                <a:gd name="T51" fmla="*/ 19 h 30"/>
                <a:gd name="T52" fmla="*/ 90 w 90"/>
                <a:gd name="T53" fmla="*/ 15 h 30"/>
                <a:gd name="T54" fmla="*/ 90 w 90"/>
                <a:gd name="T55" fmla="*/ 12 h 30"/>
                <a:gd name="T56" fmla="*/ 89 w 90"/>
                <a:gd name="T57" fmla="*/ 10 h 30"/>
                <a:gd name="T58" fmla="*/ 88 w 90"/>
                <a:gd name="T59" fmla="*/ 7 h 30"/>
                <a:gd name="T60" fmla="*/ 86 w 90"/>
                <a:gd name="T61" fmla="*/ 5 h 30"/>
                <a:gd name="T62" fmla="*/ 84 w 90"/>
                <a:gd name="T63" fmla="*/ 2 h 30"/>
                <a:gd name="T64" fmla="*/ 81 w 90"/>
                <a:gd name="T65" fmla="*/ 1 h 30"/>
                <a:gd name="T66" fmla="*/ 78 w 90"/>
                <a:gd name="T67" fmla="*/ 0 h 30"/>
                <a:gd name="T68" fmla="*/ 75 w 90"/>
                <a:gd name="T69" fmla="*/ 0 h 30"/>
                <a:gd name="T70" fmla="*/ 75 w 90"/>
                <a:gd name="T71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90" h="30">
                  <a:moveTo>
                    <a:pt x="75" y="0"/>
                  </a:moveTo>
                  <a:lnTo>
                    <a:pt x="15" y="0"/>
                  </a:lnTo>
                  <a:lnTo>
                    <a:pt x="12" y="0"/>
                  </a:lnTo>
                  <a:lnTo>
                    <a:pt x="10" y="1"/>
                  </a:lnTo>
                  <a:lnTo>
                    <a:pt x="6" y="2"/>
                  </a:lnTo>
                  <a:lnTo>
                    <a:pt x="4" y="5"/>
                  </a:lnTo>
                  <a:lnTo>
                    <a:pt x="2" y="7"/>
                  </a:lnTo>
                  <a:lnTo>
                    <a:pt x="1" y="10"/>
                  </a:lnTo>
                  <a:lnTo>
                    <a:pt x="0" y="12"/>
                  </a:lnTo>
                  <a:lnTo>
                    <a:pt x="0" y="15"/>
                  </a:lnTo>
                  <a:lnTo>
                    <a:pt x="0" y="19"/>
                  </a:lnTo>
                  <a:lnTo>
                    <a:pt x="1" y="22"/>
                  </a:lnTo>
                  <a:lnTo>
                    <a:pt x="2" y="24"/>
                  </a:lnTo>
                  <a:lnTo>
                    <a:pt x="4" y="26"/>
                  </a:lnTo>
                  <a:lnTo>
                    <a:pt x="6" y="28"/>
                  </a:lnTo>
                  <a:lnTo>
                    <a:pt x="10" y="29"/>
                  </a:lnTo>
                  <a:lnTo>
                    <a:pt x="12" y="30"/>
                  </a:lnTo>
                  <a:lnTo>
                    <a:pt x="15" y="30"/>
                  </a:lnTo>
                  <a:lnTo>
                    <a:pt x="75" y="30"/>
                  </a:lnTo>
                  <a:lnTo>
                    <a:pt x="78" y="30"/>
                  </a:lnTo>
                  <a:lnTo>
                    <a:pt x="81" y="29"/>
                  </a:lnTo>
                  <a:lnTo>
                    <a:pt x="84" y="28"/>
                  </a:lnTo>
                  <a:lnTo>
                    <a:pt x="86" y="26"/>
                  </a:lnTo>
                  <a:lnTo>
                    <a:pt x="88" y="24"/>
                  </a:lnTo>
                  <a:lnTo>
                    <a:pt x="89" y="22"/>
                  </a:lnTo>
                  <a:lnTo>
                    <a:pt x="90" y="19"/>
                  </a:lnTo>
                  <a:lnTo>
                    <a:pt x="90" y="15"/>
                  </a:lnTo>
                  <a:lnTo>
                    <a:pt x="90" y="12"/>
                  </a:lnTo>
                  <a:lnTo>
                    <a:pt x="89" y="10"/>
                  </a:lnTo>
                  <a:lnTo>
                    <a:pt x="88" y="7"/>
                  </a:lnTo>
                  <a:lnTo>
                    <a:pt x="86" y="5"/>
                  </a:lnTo>
                  <a:lnTo>
                    <a:pt x="84" y="2"/>
                  </a:lnTo>
                  <a:lnTo>
                    <a:pt x="81" y="1"/>
                  </a:lnTo>
                  <a:lnTo>
                    <a:pt x="78" y="0"/>
                  </a:lnTo>
                  <a:lnTo>
                    <a:pt x="75" y="0"/>
                  </a:lnTo>
                  <a:lnTo>
                    <a:pt x="7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26" name="Freeform 327">
              <a:extLst>
                <a:ext uri="{FF2B5EF4-FFF2-40B4-BE49-F238E27FC236}">
                  <a16:creationId xmlns:a16="http://schemas.microsoft.com/office/drawing/2014/main" id="{D1FD7895-BE7E-4957-BE73-023CAADFC96B}"/>
                </a:ext>
              </a:extLst>
            </p:cNvPr>
            <p:cNvSpPr>
              <a:spLocks/>
            </p:cNvSpPr>
            <p:nvPr/>
          </p:nvSpPr>
          <p:spPr bwMode="auto">
            <a:xfrm>
              <a:off x="2789238" y="3219450"/>
              <a:ext cx="19050" cy="19050"/>
            </a:xfrm>
            <a:custGeom>
              <a:avLst/>
              <a:gdLst>
                <a:gd name="T0" fmla="*/ 30 w 60"/>
                <a:gd name="T1" fmla="*/ 0 h 60"/>
                <a:gd name="T2" fmla="*/ 25 w 60"/>
                <a:gd name="T3" fmla="*/ 0 h 60"/>
                <a:gd name="T4" fmla="*/ 18 w 60"/>
                <a:gd name="T5" fmla="*/ 2 h 60"/>
                <a:gd name="T6" fmla="*/ 14 w 60"/>
                <a:gd name="T7" fmla="*/ 6 h 60"/>
                <a:gd name="T8" fmla="*/ 9 w 60"/>
                <a:gd name="T9" fmla="*/ 9 h 60"/>
                <a:gd name="T10" fmla="*/ 5 w 60"/>
                <a:gd name="T11" fmla="*/ 13 h 60"/>
                <a:gd name="T12" fmla="*/ 2 w 60"/>
                <a:gd name="T13" fmla="*/ 18 h 60"/>
                <a:gd name="T14" fmla="*/ 1 w 60"/>
                <a:gd name="T15" fmla="*/ 24 h 60"/>
                <a:gd name="T16" fmla="*/ 0 w 60"/>
                <a:gd name="T17" fmla="*/ 30 h 60"/>
                <a:gd name="T18" fmla="*/ 1 w 60"/>
                <a:gd name="T19" fmla="*/ 36 h 60"/>
                <a:gd name="T20" fmla="*/ 2 w 60"/>
                <a:gd name="T21" fmla="*/ 42 h 60"/>
                <a:gd name="T22" fmla="*/ 5 w 60"/>
                <a:gd name="T23" fmla="*/ 46 h 60"/>
                <a:gd name="T24" fmla="*/ 9 w 60"/>
                <a:gd name="T25" fmla="*/ 52 h 60"/>
                <a:gd name="T26" fmla="*/ 14 w 60"/>
                <a:gd name="T27" fmla="*/ 55 h 60"/>
                <a:gd name="T28" fmla="*/ 18 w 60"/>
                <a:gd name="T29" fmla="*/ 58 h 60"/>
                <a:gd name="T30" fmla="*/ 25 w 60"/>
                <a:gd name="T31" fmla="*/ 59 h 60"/>
                <a:gd name="T32" fmla="*/ 30 w 60"/>
                <a:gd name="T33" fmla="*/ 60 h 60"/>
                <a:gd name="T34" fmla="*/ 37 w 60"/>
                <a:gd name="T35" fmla="*/ 59 h 60"/>
                <a:gd name="T36" fmla="*/ 42 w 60"/>
                <a:gd name="T37" fmla="*/ 58 h 60"/>
                <a:gd name="T38" fmla="*/ 47 w 60"/>
                <a:gd name="T39" fmla="*/ 55 h 60"/>
                <a:gd name="T40" fmla="*/ 52 w 60"/>
                <a:gd name="T41" fmla="*/ 52 h 60"/>
                <a:gd name="T42" fmla="*/ 56 w 60"/>
                <a:gd name="T43" fmla="*/ 47 h 60"/>
                <a:gd name="T44" fmla="*/ 58 w 60"/>
                <a:gd name="T45" fmla="*/ 42 h 60"/>
                <a:gd name="T46" fmla="*/ 60 w 60"/>
                <a:gd name="T47" fmla="*/ 37 h 60"/>
                <a:gd name="T48" fmla="*/ 60 w 60"/>
                <a:gd name="T49" fmla="*/ 30 h 60"/>
                <a:gd name="T50" fmla="*/ 60 w 60"/>
                <a:gd name="T51" fmla="*/ 24 h 60"/>
                <a:gd name="T52" fmla="*/ 58 w 60"/>
                <a:gd name="T53" fmla="*/ 18 h 60"/>
                <a:gd name="T54" fmla="*/ 56 w 60"/>
                <a:gd name="T55" fmla="*/ 13 h 60"/>
                <a:gd name="T56" fmla="*/ 52 w 60"/>
                <a:gd name="T57" fmla="*/ 9 h 60"/>
                <a:gd name="T58" fmla="*/ 47 w 60"/>
                <a:gd name="T59" fmla="*/ 6 h 60"/>
                <a:gd name="T60" fmla="*/ 42 w 60"/>
                <a:gd name="T61" fmla="*/ 2 h 60"/>
                <a:gd name="T62" fmla="*/ 37 w 60"/>
                <a:gd name="T63" fmla="*/ 0 h 60"/>
                <a:gd name="T64" fmla="*/ 30 w 60"/>
                <a:gd name="T65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60" h="60">
                  <a:moveTo>
                    <a:pt x="30" y="0"/>
                  </a:moveTo>
                  <a:lnTo>
                    <a:pt x="25" y="0"/>
                  </a:lnTo>
                  <a:lnTo>
                    <a:pt x="18" y="2"/>
                  </a:lnTo>
                  <a:lnTo>
                    <a:pt x="14" y="6"/>
                  </a:lnTo>
                  <a:lnTo>
                    <a:pt x="9" y="9"/>
                  </a:lnTo>
                  <a:lnTo>
                    <a:pt x="5" y="13"/>
                  </a:lnTo>
                  <a:lnTo>
                    <a:pt x="2" y="18"/>
                  </a:lnTo>
                  <a:lnTo>
                    <a:pt x="1" y="24"/>
                  </a:lnTo>
                  <a:lnTo>
                    <a:pt x="0" y="30"/>
                  </a:lnTo>
                  <a:lnTo>
                    <a:pt x="1" y="36"/>
                  </a:lnTo>
                  <a:lnTo>
                    <a:pt x="2" y="42"/>
                  </a:lnTo>
                  <a:lnTo>
                    <a:pt x="5" y="46"/>
                  </a:lnTo>
                  <a:lnTo>
                    <a:pt x="9" y="52"/>
                  </a:lnTo>
                  <a:lnTo>
                    <a:pt x="14" y="55"/>
                  </a:lnTo>
                  <a:lnTo>
                    <a:pt x="18" y="58"/>
                  </a:lnTo>
                  <a:lnTo>
                    <a:pt x="25" y="59"/>
                  </a:lnTo>
                  <a:lnTo>
                    <a:pt x="30" y="60"/>
                  </a:lnTo>
                  <a:lnTo>
                    <a:pt x="37" y="59"/>
                  </a:lnTo>
                  <a:lnTo>
                    <a:pt x="42" y="58"/>
                  </a:lnTo>
                  <a:lnTo>
                    <a:pt x="47" y="55"/>
                  </a:lnTo>
                  <a:lnTo>
                    <a:pt x="52" y="52"/>
                  </a:lnTo>
                  <a:lnTo>
                    <a:pt x="56" y="47"/>
                  </a:lnTo>
                  <a:lnTo>
                    <a:pt x="58" y="42"/>
                  </a:lnTo>
                  <a:lnTo>
                    <a:pt x="60" y="37"/>
                  </a:lnTo>
                  <a:lnTo>
                    <a:pt x="60" y="30"/>
                  </a:lnTo>
                  <a:lnTo>
                    <a:pt x="60" y="24"/>
                  </a:lnTo>
                  <a:lnTo>
                    <a:pt x="58" y="18"/>
                  </a:lnTo>
                  <a:lnTo>
                    <a:pt x="56" y="13"/>
                  </a:lnTo>
                  <a:lnTo>
                    <a:pt x="52" y="9"/>
                  </a:lnTo>
                  <a:lnTo>
                    <a:pt x="47" y="6"/>
                  </a:lnTo>
                  <a:lnTo>
                    <a:pt x="42" y="2"/>
                  </a:lnTo>
                  <a:lnTo>
                    <a:pt x="37" y="0"/>
                  </a:lnTo>
                  <a:lnTo>
                    <a:pt x="3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7" name="Freeform 328">
              <a:extLst>
                <a:ext uri="{FF2B5EF4-FFF2-40B4-BE49-F238E27FC236}">
                  <a16:creationId xmlns:a16="http://schemas.microsoft.com/office/drawing/2014/main" id="{95BF3BC4-EAD8-4A59-AB4E-4F2CDFCDF31A}"/>
                </a:ext>
              </a:extLst>
            </p:cNvPr>
            <p:cNvSpPr>
              <a:spLocks/>
            </p:cNvSpPr>
            <p:nvPr/>
          </p:nvSpPr>
          <p:spPr bwMode="auto">
            <a:xfrm>
              <a:off x="2838450" y="3219450"/>
              <a:ext cx="19050" cy="19050"/>
            </a:xfrm>
            <a:custGeom>
              <a:avLst/>
              <a:gdLst>
                <a:gd name="T0" fmla="*/ 30 w 60"/>
                <a:gd name="T1" fmla="*/ 0 h 60"/>
                <a:gd name="T2" fmla="*/ 24 w 60"/>
                <a:gd name="T3" fmla="*/ 0 h 60"/>
                <a:gd name="T4" fmla="*/ 19 w 60"/>
                <a:gd name="T5" fmla="*/ 2 h 60"/>
                <a:gd name="T6" fmla="*/ 13 w 60"/>
                <a:gd name="T7" fmla="*/ 6 h 60"/>
                <a:gd name="T8" fmla="*/ 9 w 60"/>
                <a:gd name="T9" fmla="*/ 9 h 60"/>
                <a:gd name="T10" fmla="*/ 5 w 60"/>
                <a:gd name="T11" fmla="*/ 13 h 60"/>
                <a:gd name="T12" fmla="*/ 2 w 60"/>
                <a:gd name="T13" fmla="*/ 18 h 60"/>
                <a:gd name="T14" fmla="*/ 0 w 60"/>
                <a:gd name="T15" fmla="*/ 24 h 60"/>
                <a:gd name="T16" fmla="*/ 0 w 60"/>
                <a:gd name="T17" fmla="*/ 30 h 60"/>
                <a:gd name="T18" fmla="*/ 0 w 60"/>
                <a:gd name="T19" fmla="*/ 36 h 60"/>
                <a:gd name="T20" fmla="*/ 2 w 60"/>
                <a:gd name="T21" fmla="*/ 42 h 60"/>
                <a:gd name="T22" fmla="*/ 5 w 60"/>
                <a:gd name="T23" fmla="*/ 46 h 60"/>
                <a:gd name="T24" fmla="*/ 9 w 60"/>
                <a:gd name="T25" fmla="*/ 52 h 60"/>
                <a:gd name="T26" fmla="*/ 13 w 60"/>
                <a:gd name="T27" fmla="*/ 55 h 60"/>
                <a:gd name="T28" fmla="*/ 19 w 60"/>
                <a:gd name="T29" fmla="*/ 58 h 60"/>
                <a:gd name="T30" fmla="*/ 24 w 60"/>
                <a:gd name="T31" fmla="*/ 59 h 60"/>
                <a:gd name="T32" fmla="*/ 30 w 60"/>
                <a:gd name="T33" fmla="*/ 60 h 60"/>
                <a:gd name="T34" fmla="*/ 36 w 60"/>
                <a:gd name="T35" fmla="*/ 59 h 60"/>
                <a:gd name="T36" fmla="*/ 42 w 60"/>
                <a:gd name="T37" fmla="*/ 58 h 60"/>
                <a:gd name="T38" fmla="*/ 46 w 60"/>
                <a:gd name="T39" fmla="*/ 55 h 60"/>
                <a:gd name="T40" fmla="*/ 51 w 60"/>
                <a:gd name="T41" fmla="*/ 52 h 60"/>
                <a:gd name="T42" fmla="*/ 55 w 60"/>
                <a:gd name="T43" fmla="*/ 47 h 60"/>
                <a:gd name="T44" fmla="*/ 58 w 60"/>
                <a:gd name="T45" fmla="*/ 42 h 60"/>
                <a:gd name="T46" fmla="*/ 59 w 60"/>
                <a:gd name="T47" fmla="*/ 37 h 60"/>
                <a:gd name="T48" fmla="*/ 60 w 60"/>
                <a:gd name="T49" fmla="*/ 30 h 60"/>
                <a:gd name="T50" fmla="*/ 59 w 60"/>
                <a:gd name="T51" fmla="*/ 24 h 60"/>
                <a:gd name="T52" fmla="*/ 58 w 60"/>
                <a:gd name="T53" fmla="*/ 18 h 60"/>
                <a:gd name="T54" fmla="*/ 55 w 60"/>
                <a:gd name="T55" fmla="*/ 13 h 60"/>
                <a:gd name="T56" fmla="*/ 51 w 60"/>
                <a:gd name="T57" fmla="*/ 9 h 60"/>
                <a:gd name="T58" fmla="*/ 46 w 60"/>
                <a:gd name="T59" fmla="*/ 6 h 60"/>
                <a:gd name="T60" fmla="*/ 42 w 60"/>
                <a:gd name="T61" fmla="*/ 2 h 60"/>
                <a:gd name="T62" fmla="*/ 36 w 60"/>
                <a:gd name="T63" fmla="*/ 0 h 60"/>
                <a:gd name="T64" fmla="*/ 30 w 60"/>
                <a:gd name="T65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60" h="60">
                  <a:moveTo>
                    <a:pt x="30" y="0"/>
                  </a:moveTo>
                  <a:lnTo>
                    <a:pt x="24" y="0"/>
                  </a:lnTo>
                  <a:lnTo>
                    <a:pt x="19" y="2"/>
                  </a:lnTo>
                  <a:lnTo>
                    <a:pt x="13" y="6"/>
                  </a:lnTo>
                  <a:lnTo>
                    <a:pt x="9" y="9"/>
                  </a:lnTo>
                  <a:lnTo>
                    <a:pt x="5" y="13"/>
                  </a:lnTo>
                  <a:lnTo>
                    <a:pt x="2" y="18"/>
                  </a:lnTo>
                  <a:lnTo>
                    <a:pt x="0" y="24"/>
                  </a:lnTo>
                  <a:lnTo>
                    <a:pt x="0" y="30"/>
                  </a:lnTo>
                  <a:lnTo>
                    <a:pt x="0" y="36"/>
                  </a:lnTo>
                  <a:lnTo>
                    <a:pt x="2" y="42"/>
                  </a:lnTo>
                  <a:lnTo>
                    <a:pt x="5" y="46"/>
                  </a:lnTo>
                  <a:lnTo>
                    <a:pt x="9" y="52"/>
                  </a:lnTo>
                  <a:lnTo>
                    <a:pt x="13" y="55"/>
                  </a:lnTo>
                  <a:lnTo>
                    <a:pt x="19" y="58"/>
                  </a:lnTo>
                  <a:lnTo>
                    <a:pt x="24" y="59"/>
                  </a:lnTo>
                  <a:lnTo>
                    <a:pt x="30" y="60"/>
                  </a:lnTo>
                  <a:lnTo>
                    <a:pt x="36" y="59"/>
                  </a:lnTo>
                  <a:lnTo>
                    <a:pt x="42" y="58"/>
                  </a:lnTo>
                  <a:lnTo>
                    <a:pt x="46" y="55"/>
                  </a:lnTo>
                  <a:lnTo>
                    <a:pt x="51" y="52"/>
                  </a:lnTo>
                  <a:lnTo>
                    <a:pt x="55" y="47"/>
                  </a:lnTo>
                  <a:lnTo>
                    <a:pt x="58" y="42"/>
                  </a:lnTo>
                  <a:lnTo>
                    <a:pt x="59" y="37"/>
                  </a:lnTo>
                  <a:lnTo>
                    <a:pt x="60" y="30"/>
                  </a:lnTo>
                  <a:lnTo>
                    <a:pt x="59" y="24"/>
                  </a:lnTo>
                  <a:lnTo>
                    <a:pt x="58" y="18"/>
                  </a:lnTo>
                  <a:lnTo>
                    <a:pt x="55" y="13"/>
                  </a:lnTo>
                  <a:lnTo>
                    <a:pt x="51" y="9"/>
                  </a:lnTo>
                  <a:lnTo>
                    <a:pt x="46" y="6"/>
                  </a:lnTo>
                  <a:lnTo>
                    <a:pt x="42" y="2"/>
                  </a:lnTo>
                  <a:lnTo>
                    <a:pt x="36" y="0"/>
                  </a:lnTo>
                  <a:lnTo>
                    <a:pt x="3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8" name="Freeform 329">
              <a:extLst>
                <a:ext uri="{FF2B5EF4-FFF2-40B4-BE49-F238E27FC236}">
                  <a16:creationId xmlns:a16="http://schemas.microsoft.com/office/drawing/2014/main" id="{1BFE98A9-36A1-4BE5-8282-0A6D114A07AB}"/>
                </a:ext>
              </a:extLst>
            </p:cNvPr>
            <p:cNvSpPr>
              <a:spLocks/>
            </p:cNvSpPr>
            <p:nvPr/>
          </p:nvSpPr>
          <p:spPr bwMode="auto">
            <a:xfrm>
              <a:off x="2813050" y="3195638"/>
              <a:ext cx="20638" cy="19050"/>
            </a:xfrm>
            <a:custGeom>
              <a:avLst/>
              <a:gdLst>
                <a:gd name="T0" fmla="*/ 30 w 61"/>
                <a:gd name="T1" fmla="*/ 0 h 60"/>
                <a:gd name="T2" fmla="*/ 25 w 61"/>
                <a:gd name="T3" fmla="*/ 0 h 60"/>
                <a:gd name="T4" fmla="*/ 19 w 61"/>
                <a:gd name="T5" fmla="*/ 2 h 60"/>
                <a:gd name="T6" fmla="*/ 14 w 61"/>
                <a:gd name="T7" fmla="*/ 4 h 60"/>
                <a:gd name="T8" fmla="*/ 10 w 61"/>
                <a:gd name="T9" fmla="*/ 9 h 60"/>
                <a:gd name="T10" fmla="*/ 6 w 61"/>
                <a:gd name="T11" fmla="*/ 13 h 60"/>
                <a:gd name="T12" fmla="*/ 3 w 61"/>
                <a:gd name="T13" fmla="*/ 18 h 60"/>
                <a:gd name="T14" fmla="*/ 1 w 61"/>
                <a:gd name="T15" fmla="*/ 24 h 60"/>
                <a:gd name="T16" fmla="*/ 0 w 61"/>
                <a:gd name="T17" fmla="*/ 30 h 60"/>
                <a:gd name="T18" fmla="*/ 1 w 61"/>
                <a:gd name="T19" fmla="*/ 36 h 60"/>
                <a:gd name="T20" fmla="*/ 3 w 61"/>
                <a:gd name="T21" fmla="*/ 42 h 60"/>
                <a:gd name="T22" fmla="*/ 6 w 61"/>
                <a:gd name="T23" fmla="*/ 46 h 60"/>
                <a:gd name="T24" fmla="*/ 10 w 61"/>
                <a:gd name="T25" fmla="*/ 52 h 60"/>
                <a:gd name="T26" fmla="*/ 14 w 61"/>
                <a:gd name="T27" fmla="*/ 55 h 60"/>
                <a:gd name="T28" fmla="*/ 19 w 61"/>
                <a:gd name="T29" fmla="*/ 58 h 60"/>
                <a:gd name="T30" fmla="*/ 25 w 61"/>
                <a:gd name="T31" fmla="*/ 59 h 60"/>
                <a:gd name="T32" fmla="*/ 30 w 61"/>
                <a:gd name="T33" fmla="*/ 60 h 60"/>
                <a:gd name="T34" fmla="*/ 37 w 61"/>
                <a:gd name="T35" fmla="*/ 59 h 60"/>
                <a:gd name="T36" fmla="*/ 42 w 61"/>
                <a:gd name="T37" fmla="*/ 58 h 60"/>
                <a:gd name="T38" fmla="*/ 47 w 61"/>
                <a:gd name="T39" fmla="*/ 55 h 60"/>
                <a:gd name="T40" fmla="*/ 52 w 61"/>
                <a:gd name="T41" fmla="*/ 52 h 60"/>
                <a:gd name="T42" fmla="*/ 56 w 61"/>
                <a:gd name="T43" fmla="*/ 46 h 60"/>
                <a:gd name="T44" fmla="*/ 58 w 61"/>
                <a:gd name="T45" fmla="*/ 42 h 60"/>
                <a:gd name="T46" fmla="*/ 60 w 61"/>
                <a:gd name="T47" fmla="*/ 36 h 60"/>
                <a:gd name="T48" fmla="*/ 61 w 61"/>
                <a:gd name="T49" fmla="*/ 30 h 60"/>
                <a:gd name="T50" fmla="*/ 60 w 61"/>
                <a:gd name="T51" fmla="*/ 24 h 60"/>
                <a:gd name="T52" fmla="*/ 58 w 61"/>
                <a:gd name="T53" fmla="*/ 18 h 60"/>
                <a:gd name="T54" fmla="*/ 56 w 61"/>
                <a:gd name="T55" fmla="*/ 13 h 60"/>
                <a:gd name="T56" fmla="*/ 52 w 61"/>
                <a:gd name="T57" fmla="*/ 9 h 60"/>
                <a:gd name="T58" fmla="*/ 47 w 61"/>
                <a:gd name="T59" fmla="*/ 4 h 60"/>
                <a:gd name="T60" fmla="*/ 42 w 61"/>
                <a:gd name="T61" fmla="*/ 2 h 60"/>
                <a:gd name="T62" fmla="*/ 37 w 61"/>
                <a:gd name="T63" fmla="*/ 0 h 60"/>
                <a:gd name="T64" fmla="*/ 30 w 61"/>
                <a:gd name="T65" fmla="*/ 0 h 60"/>
                <a:gd name="T66" fmla="*/ 30 w 61"/>
                <a:gd name="T67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61" h="60">
                  <a:moveTo>
                    <a:pt x="30" y="0"/>
                  </a:moveTo>
                  <a:lnTo>
                    <a:pt x="25" y="0"/>
                  </a:lnTo>
                  <a:lnTo>
                    <a:pt x="19" y="2"/>
                  </a:lnTo>
                  <a:lnTo>
                    <a:pt x="14" y="4"/>
                  </a:lnTo>
                  <a:lnTo>
                    <a:pt x="10" y="9"/>
                  </a:lnTo>
                  <a:lnTo>
                    <a:pt x="6" y="13"/>
                  </a:lnTo>
                  <a:lnTo>
                    <a:pt x="3" y="18"/>
                  </a:lnTo>
                  <a:lnTo>
                    <a:pt x="1" y="24"/>
                  </a:lnTo>
                  <a:lnTo>
                    <a:pt x="0" y="30"/>
                  </a:lnTo>
                  <a:lnTo>
                    <a:pt x="1" y="36"/>
                  </a:lnTo>
                  <a:lnTo>
                    <a:pt x="3" y="42"/>
                  </a:lnTo>
                  <a:lnTo>
                    <a:pt x="6" y="46"/>
                  </a:lnTo>
                  <a:lnTo>
                    <a:pt x="10" y="52"/>
                  </a:lnTo>
                  <a:lnTo>
                    <a:pt x="14" y="55"/>
                  </a:lnTo>
                  <a:lnTo>
                    <a:pt x="19" y="58"/>
                  </a:lnTo>
                  <a:lnTo>
                    <a:pt x="25" y="59"/>
                  </a:lnTo>
                  <a:lnTo>
                    <a:pt x="30" y="60"/>
                  </a:lnTo>
                  <a:lnTo>
                    <a:pt x="37" y="59"/>
                  </a:lnTo>
                  <a:lnTo>
                    <a:pt x="42" y="58"/>
                  </a:lnTo>
                  <a:lnTo>
                    <a:pt x="47" y="55"/>
                  </a:lnTo>
                  <a:lnTo>
                    <a:pt x="52" y="52"/>
                  </a:lnTo>
                  <a:lnTo>
                    <a:pt x="56" y="46"/>
                  </a:lnTo>
                  <a:lnTo>
                    <a:pt x="58" y="42"/>
                  </a:lnTo>
                  <a:lnTo>
                    <a:pt x="60" y="36"/>
                  </a:lnTo>
                  <a:lnTo>
                    <a:pt x="61" y="30"/>
                  </a:lnTo>
                  <a:lnTo>
                    <a:pt x="60" y="24"/>
                  </a:lnTo>
                  <a:lnTo>
                    <a:pt x="58" y="18"/>
                  </a:lnTo>
                  <a:lnTo>
                    <a:pt x="56" y="13"/>
                  </a:lnTo>
                  <a:lnTo>
                    <a:pt x="52" y="9"/>
                  </a:lnTo>
                  <a:lnTo>
                    <a:pt x="47" y="4"/>
                  </a:lnTo>
                  <a:lnTo>
                    <a:pt x="42" y="2"/>
                  </a:lnTo>
                  <a:lnTo>
                    <a:pt x="37" y="0"/>
                  </a:lnTo>
                  <a:lnTo>
                    <a:pt x="30" y="0"/>
                  </a:lnTo>
                  <a:lnTo>
                    <a:pt x="3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9" name="Freeform 330">
              <a:extLst>
                <a:ext uri="{FF2B5EF4-FFF2-40B4-BE49-F238E27FC236}">
                  <a16:creationId xmlns:a16="http://schemas.microsoft.com/office/drawing/2014/main" id="{2A854092-6E2E-480C-A939-1ED822252B40}"/>
                </a:ext>
              </a:extLst>
            </p:cNvPr>
            <p:cNvSpPr>
              <a:spLocks/>
            </p:cNvSpPr>
            <p:nvPr/>
          </p:nvSpPr>
          <p:spPr bwMode="auto">
            <a:xfrm>
              <a:off x="2813050" y="3243263"/>
              <a:ext cx="20638" cy="19050"/>
            </a:xfrm>
            <a:custGeom>
              <a:avLst/>
              <a:gdLst>
                <a:gd name="T0" fmla="*/ 30 w 61"/>
                <a:gd name="T1" fmla="*/ 0 h 60"/>
                <a:gd name="T2" fmla="*/ 25 w 61"/>
                <a:gd name="T3" fmla="*/ 0 h 60"/>
                <a:gd name="T4" fmla="*/ 19 w 61"/>
                <a:gd name="T5" fmla="*/ 2 h 60"/>
                <a:gd name="T6" fmla="*/ 14 w 61"/>
                <a:gd name="T7" fmla="*/ 6 h 60"/>
                <a:gd name="T8" fmla="*/ 10 w 61"/>
                <a:gd name="T9" fmla="*/ 9 h 60"/>
                <a:gd name="T10" fmla="*/ 6 w 61"/>
                <a:gd name="T11" fmla="*/ 13 h 60"/>
                <a:gd name="T12" fmla="*/ 3 w 61"/>
                <a:gd name="T13" fmla="*/ 19 h 60"/>
                <a:gd name="T14" fmla="*/ 1 w 61"/>
                <a:gd name="T15" fmla="*/ 24 h 60"/>
                <a:gd name="T16" fmla="*/ 0 w 61"/>
                <a:gd name="T17" fmla="*/ 30 h 60"/>
                <a:gd name="T18" fmla="*/ 1 w 61"/>
                <a:gd name="T19" fmla="*/ 37 h 60"/>
                <a:gd name="T20" fmla="*/ 3 w 61"/>
                <a:gd name="T21" fmla="*/ 42 h 60"/>
                <a:gd name="T22" fmla="*/ 6 w 61"/>
                <a:gd name="T23" fmla="*/ 47 h 60"/>
                <a:gd name="T24" fmla="*/ 10 w 61"/>
                <a:gd name="T25" fmla="*/ 52 h 60"/>
                <a:gd name="T26" fmla="*/ 14 w 61"/>
                <a:gd name="T27" fmla="*/ 55 h 60"/>
                <a:gd name="T28" fmla="*/ 19 w 61"/>
                <a:gd name="T29" fmla="*/ 58 h 60"/>
                <a:gd name="T30" fmla="*/ 25 w 61"/>
                <a:gd name="T31" fmla="*/ 60 h 60"/>
                <a:gd name="T32" fmla="*/ 30 w 61"/>
                <a:gd name="T33" fmla="*/ 60 h 60"/>
                <a:gd name="T34" fmla="*/ 37 w 61"/>
                <a:gd name="T35" fmla="*/ 60 h 60"/>
                <a:gd name="T36" fmla="*/ 42 w 61"/>
                <a:gd name="T37" fmla="*/ 58 h 60"/>
                <a:gd name="T38" fmla="*/ 47 w 61"/>
                <a:gd name="T39" fmla="*/ 55 h 60"/>
                <a:gd name="T40" fmla="*/ 52 w 61"/>
                <a:gd name="T41" fmla="*/ 52 h 60"/>
                <a:gd name="T42" fmla="*/ 56 w 61"/>
                <a:gd name="T43" fmla="*/ 47 h 60"/>
                <a:gd name="T44" fmla="*/ 58 w 61"/>
                <a:gd name="T45" fmla="*/ 42 h 60"/>
                <a:gd name="T46" fmla="*/ 60 w 61"/>
                <a:gd name="T47" fmla="*/ 37 h 60"/>
                <a:gd name="T48" fmla="*/ 61 w 61"/>
                <a:gd name="T49" fmla="*/ 30 h 60"/>
                <a:gd name="T50" fmla="*/ 60 w 61"/>
                <a:gd name="T51" fmla="*/ 24 h 60"/>
                <a:gd name="T52" fmla="*/ 58 w 61"/>
                <a:gd name="T53" fmla="*/ 19 h 60"/>
                <a:gd name="T54" fmla="*/ 56 w 61"/>
                <a:gd name="T55" fmla="*/ 13 h 60"/>
                <a:gd name="T56" fmla="*/ 52 w 61"/>
                <a:gd name="T57" fmla="*/ 9 h 60"/>
                <a:gd name="T58" fmla="*/ 47 w 61"/>
                <a:gd name="T59" fmla="*/ 6 h 60"/>
                <a:gd name="T60" fmla="*/ 42 w 61"/>
                <a:gd name="T61" fmla="*/ 2 h 60"/>
                <a:gd name="T62" fmla="*/ 37 w 61"/>
                <a:gd name="T63" fmla="*/ 1 h 60"/>
                <a:gd name="T64" fmla="*/ 30 w 61"/>
                <a:gd name="T65" fmla="*/ 0 h 60"/>
                <a:gd name="T66" fmla="*/ 30 w 61"/>
                <a:gd name="T67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61" h="60">
                  <a:moveTo>
                    <a:pt x="30" y="0"/>
                  </a:moveTo>
                  <a:lnTo>
                    <a:pt x="25" y="0"/>
                  </a:lnTo>
                  <a:lnTo>
                    <a:pt x="19" y="2"/>
                  </a:lnTo>
                  <a:lnTo>
                    <a:pt x="14" y="6"/>
                  </a:lnTo>
                  <a:lnTo>
                    <a:pt x="10" y="9"/>
                  </a:lnTo>
                  <a:lnTo>
                    <a:pt x="6" y="13"/>
                  </a:lnTo>
                  <a:lnTo>
                    <a:pt x="3" y="19"/>
                  </a:lnTo>
                  <a:lnTo>
                    <a:pt x="1" y="24"/>
                  </a:lnTo>
                  <a:lnTo>
                    <a:pt x="0" y="30"/>
                  </a:lnTo>
                  <a:lnTo>
                    <a:pt x="1" y="37"/>
                  </a:lnTo>
                  <a:lnTo>
                    <a:pt x="3" y="42"/>
                  </a:lnTo>
                  <a:lnTo>
                    <a:pt x="6" y="47"/>
                  </a:lnTo>
                  <a:lnTo>
                    <a:pt x="10" y="52"/>
                  </a:lnTo>
                  <a:lnTo>
                    <a:pt x="14" y="55"/>
                  </a:lnTo>
                  <a:lnTo>
                    <a:pt x="19" y="58"/>
                  </a:lnTo>
                  <a:lnTo>
                    <a:pt x="25" y="60"/>
                  </a:lnTo>
                  <a:lnTo>
                    <a:pt x="30" y="60"/>
                  </a:lnTo>
                  <a:lnTo>
                    <a:pt x="37" y="60"/>
                  </a:lnTo>
                  <a:lnTo>
                    <a:pt x="42" y="58"/>
                  </a:lnTo>
                  <a:lnTo>
                    <a:pt x="47" y="55"/>
                  </a:lnTo>
                  <a:lnTo>
                    <a:pt x="52" y="52"/>
                  </a:lnTo>
                  <a:lnTo>
                    <a:pt x="56" y="47"/>
                  </a:lnTo>
                  <a:lnTo>
                    <a:pt x="58" y="42"/>
                  </a:lnTo>
                  <a:lnTo>
                    <a:pt x="60" y="37"/>
                  </a:lnTo>
                  <a:lnTo>
                    <a:pt x="61" y="30"/>
                  </a:lnTo>
                  <a:lnTo>
                    <a:pt x="60" y="24"/>
                  </a:lnTo>
                  <a:lnTo>
                    <a:pt x="58" y="19"/>
                  </a:lnTo>
                  <a:lnTo>
                    <a:pt x="56" y="13"/>
                  </a:lnTo>
                  <a:lnTo>
                    <a:pt x="52" y="9"/>
                  </a:lnTo>
                  <a:lnTo>
                    <a:pt x="47" y="6"/>
                  </a:lnTo>
                  <a:lnTo>
                    <a:pt x="42" y="2"/>
                  </a:lnTo>
                  <a:lnTo>
                    <a:pt x="37" y="1"/>
                  </a:lnTo>
                  <a:lnTo>
                    <a:pt x="30" y="0"/>
                  </a:lnTo>
                  <a:lnTo>
                    <a:pt x="3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27D96532-8BC1-4DC3-8ED0-2FC35D5D6693}"/>
              </a:ext>
            </a:extLst>
          </p:cNvPr>
          <p:cNvGrpSpPr/>
          <p:nvPr/>
        </p:nvGrpSpPr>
        <p:grpSpPr>
          <a:xfrm>
            <a:off x="6116931" y="1751369"/>
            <a:ext cx="131684" cy="172715"/>
            <a:chOff x="3784600" y="2508250"/>
            <a:chExt cx="219075" cy="287338"/>
          </a:xfrm>
          <a:solidFill>
            <a:schemeClr val="bg1"/>
          </a:solidFill>
        </p:grpSpPr>
        <p:sp>
          <p:nvSpPr>
            <p:cNvPr id="31" name="Freeform 31">
              <a:extLst>
                <a:ext uri="{FF2B5EF4-FFF2-40B4-BE49-F238E27FC236}">
                  <a16:creationId xmlns:a16="http://schemas.microsoft.com/office/drawing/2014/main" id="{70518687-475D-4FFB-978A-367476F1D19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784600" y="2508250"/>
              <a:ext cx="219075" cy="287338"/>
            </a:xfrm>
            <a:custGeom>
              <a:avLst/>
              <a:gdLst>
                <a:gd name="T0" fmla="*/ 30 w 692"/>
                <a:gd name="T1" fmla="*/ 874 h 904"/>
                <a:gd name="T2" fmla="*/ 75 w 692"/>
                <a:gd name="T3" fmla="*/ 512 h 904"/>
                <a:gd name="T4" fmla="*/ 80 w 692"/>
                <a:gd name="T5" fmla="*/ 511 h 904"/>
                <a:gd name="T6" fmla="*/ 86 w 692"/>
                <a:gd name="T7" fmla="*/ 508 h 904"/>
                <a:gd name="T8" fmla="*/ 89 w 692"/>
                <a:gd name="T9" fmla="*/ 502 h 904"/>
                <a:gd name="T10" fmla="*/ 90 w 692"/>
                <a:gd name="T11" fmla="*/ 497 h 904"/>
                <a:gd name="T12" fmla="*/ 89 w 692"/>
                <a:gd name="T13" fmla="*/ 344 h 904"/>
                <a:gd name="T14" fmla="*/ 87 w 692"/>
                <a:gd name="T15" fmla="*/ 338 h 904"/>
                <a:gd name="T16" fmla="*/ 83 w 692"/>
                <a:gd name="T17" fmla="*/ 334 h 904"/>
                <a:gd name="T18" fmla="*/ 78 w 692"/>
                <a:gd name="T19" fmla="*/ 332 h 904"/>
                <a:gd name="T20" fmla="*/ 30 w 692"/>
                <a:gd name="T21" fmla="*/ 331 h 904"/>
                <a:gd name="T22" fmla="*/ 475 w 692"/>
                <a:gd name="T23" fmla="*/ 30 h 904"/>
                <a:gd name="T24" fmla="*/ 662 w 692"/>
                <a:gd name="T25" fmla="*/ 874 h 904"/>
                <a:gd name="T26" fmla="*/ 492 w 692"/>
                <a:gd name="T27" fmla="*/ 5 h 904"/>
                <a:gd name="T28" fmla="*/ 487 w 692"/>
                <a:gd name="T29" fmla="*/ 2 h 904"/>
                <a:gd name="T30" fmla="*/ 481 w 692"/>
                <a:gd name="T31" fmla="*/ 0 h 904"/>
                <a:gd name="T32" fmla="*/ 12 w 692"/>
                <a:gd name="T33" fmla="*/ 0 h 904"/>
                <a:gd name="T34" fmla="*/ 6 w 692"/>
                <a:gd name="T35" fmla="*/ 3 h 904"/>
                <a:gd name="T36" fmla="*/ 2 w 692"/>
                <a:gd name="T37" fmla="*/ 7 h 904"/>
                <a:gd name="T38" fmla="*/ 0 w 692"/>
                <a:gd name="T39" fmla="*/ 12 h 904"/>
                <a:gd name="T40" fmla="*/ 0 w 692"/>
                <a:gd name="T41" fmla="*/ 346 h 904"/>
                <a:gd name="T42" fmla="*/ 1 w 692"/>
                <a:gd name="T43" fmla="*/ 352 h 904"/>
                <a:gd name="T44" fmla="*/ 4 w 692"/>
                <a:gd name="T45" fmla="*/ 357 h 904"/>
                <a:gd name="T46" fmla="*/ 8 w 692"/>
                <a:gd name="T47" fmla="*/ 360 h 904"/>
                <a:gd name="T48" fmla="*/ 15 w 692"/>
                <a:gd name="T49" fmla="*/ 361 h 904"/>
                <a:gd name="T50" fmla="*/ 60 w 692"/>
                <a:gd name="T51" fmla="*/ 482 h 904"/>
                <a:gd name="T52" fmla="*/ 12 w 692"/>
                <a:gd name="T53" fmla="*/ 482 h 904"/>
                <a:gd name="T54" fmla="*/ 6 w 692"/>
                <a:gd name="T55" fmla="*/ 484 h 904"/>
                <a:gd name="T56" fmla="*/ 2 w 692"/>
                <a:gd name="T57" fmla="*/ 488 h 904"/>
                <a:gd name="T58" fmla="*/ 0 w 692"/>
                <a:gd name="T59" fmla="*/ 494 h 904"/>
                <a:gd name="T60" fmla="*/ 0 w 692"/>
                <a:gd name="T61" fmla="*/ 889 h 904"/>
                <a:gd name="T62" fmla="*/ 1 w 692"/>
                <a:gd name="T63" fmla="*/ 894 h 904"/>
                <a:gd name="T64" fmla="*/ 4 w 692"/>
                <a:gd name="T65" fmla="*/ 899 h 904"/>
                <a:gd name="T66" fmla="*/ 8 w 692"/>
                <a:gd name="T67" fmla="*/ 902 h 904"/>
                <a:gd name="T68" fmla="*/ 15 w 692"/>
                <a:gd name="T69" fmla="*/ 904 h 904"/>
                <a:gd name="T70" fmla="*/ 680 w 692"/>
                <a:gd name="T71" fmla="*/ 902 h 904"/>
                <a:gd name="T72" fmla="*/ 685 w 692"/>
                <a:gd name="T73" fmla="*/ 900 h 904"/>
                <a:gd name="T74" fmla="*/ 689 w 692"/>
                <a:gd name="T75" fmla="*/ 897 h 904"/>
                <a:gd name="T76" fmla="*/ 692 w 692"/>
                <a:gd name="T77" fmla="*/ 892 h 904"/>
                <a:gd name="T78" fmla="*/ 692 w 692"/>
                <a:gd name="T79" fmla="*/ 211 h 904"/>
                <a:gd name="T80" fmla="*/ 690 w 692"/>
                <a:gd name="T81" fmla="*/ 205 h 904"/>
                <a:gd name="T82" fmla="*/ 687 w 692"/>
                <a:gd name="T83" fmla="*/ 200 h 9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692" h="904">
                  <a:moveTo>
                    <a:pt x="662" y="874"/>
                  </a:moveTo>
                  <a:lnTo>
                    <a:pt x="30" y="874"/>
                  </a:lnTo>
                  <a:lnTo>
                    <a:pt x="30" y="512"/>
                  </a:lnTo>
                  <a:lnTo>
                    <a:pt x="75" y="512"/>
                  </a:lnTo>
                  <a:lnTo>
                    <a:pt x="78" y="511"/>
                  </a:lnTo>
                  <a:lnTo>
                    <a:pt x="80" y="511"/>
                  </a:lnTo>
                  <a:lnTo>
                    <a:pt x="83" y="509"/>
                  </a:lnTo>
                  <a:lnTo>
                    <a:pt x="86" y="508"/>
                  </a:lnTo>
                  <a:lnTo>
                    <a:pt x="87" y="506"/>
                  </a:lnTo>
                  <a:lnTo>
                    <a:pt x="89" y="502"/>
                  </a:lnTo>
                  <a:lnTo>
                    <a:pt x="89" y="500"/>
                  </a:lnTo>
                  <a:lnTo>
                    <a:pt x="90" y="497"/>
                  </a:lnTo>
                  <a:lnTo>
                    <a:pt x="90" y="346"/>
                  </a:lnTo>
                  <a:lnTo>
                    <a:pt x="89" y="344"/>
                  </a:lnTo>
                  <a:lnTo>
                    <a:pt x="89" y="340"/>
                  </a:lnTo>
                  <a:lnTo>
                    <a:pt x="87" y="338"/>
                  </a:lnTo>
                  <a:lnTo>
                    <a:pt x="86" y="336"/>
                  </a:lnTo>
                  <a:lnTo>
                    <a:pt x="83" y="334"/>
                  </a:lnTo>
                  <a:lnTo>
                    <a:pt x="80" y="333"/>
                  </a:lnTo>
                  <a:lnTo>
                    <a:pt x="78" y="332"/>
                  </a:lnTo>
                  <a:lnTo>
                    <a:pt x="75" y="331"/>
                  </a:lnTo>
                  <a:lnTo>
                    <a:pt x="30" y="331"/>
                  </a:lnTo>
                  <a:lnTo>
                    <a:pt x="30" y="30"/>
                  </a:lnTo>
                  <a:lnTo>
                    <a:pt x="475" y="30"/>
                  </a:lnTo>
                  <a:lnTo>
                    <a:pt x="662" y="217"/>
                  </a:lnTo>
                  <a:lnTo>
                    <a:pt x="662" y="874"/>
                  </a:lnTo>
                  <a:close/>
                  <a:moveTo>
                    <a:pt x="687" y="200"/>
                  </a:moveTo>
                  <a:lnTo>
                    <a:pt x="492" y="5"/>
                  </a:lnTo>
                  <a:lnTo>
                    <a:pt x="489" y="3"/>
                  </a:lnTo>
                  <a:lnTo>
                    <a:pt x="487" y="2"/>
                  </a:lnTo>
                  <a:lnTo>
                    <a:pt x="484" y="0"/>
                  </a:lnTo>
                  <a:lnTo>
                    <a:pt x="481" y="0"/>
                  </a:lnTo>
                  <a:lnTo>
                    <a:pt x="15" y="0"/>
                  </a:lnTo>
                  <a:lnTo>
                    <a:pt x="12" y="0"/>
                  </a:lnTo>
                  <a:lnTo>
                    <a:pt x="8" y="2"/>
                  </a:lnTo>
                  <a:lnTo>
                    <a:pt x="6" y="3"/>
                  </a:lnTo>
                  <a:lnTo>
                    <a:pt x="4" y="5"/>
                  </a:lnTo>
                  <a:lnTo>
                    <a:pt x="2" y="7"/>
                  </a:lnTo>
                  <a:lnTo>
                    <a:pt x="1" y="9"/>
                  </a:lnTo>
                  <a:lnTo>
                    <a:pt x="0" y="12"/>
                  </a:lnTo>
                  <a:lnTo>
                    <a:pt x="0" y="15"/>
                  </a:lnTo>
                  <a:lnTo>
                    <a:pt x="0" y="346"/>
                  </a:lnTo>
                  <a:lnTo>
                    <a:pt x="0" y="349"/>
                  </a:lnTo>
                  <a:lnTo>
                    <a:pt x="1" y="352"/>
                  </a:lnTo>
                  <a:lnTo>
                    <a:pt x="2" y="354"/>
                  </a:lnTo>
                  <a:lnTo>
                    <a:pt x="4" y="357"/>
                  </a:lnTo>
                  <a:lnTo>
                    <a:pt x="6" y="359"/>
                  </a:lnTo>
                  <a:lnTo>
                    <a:pt x="8" y="360"/>
                  </a:lnTo>
                  <a:lnTo>
                    <a:pt x="12" y="361"/>
                  </a:lnTo>
                  <a:lnTo>
                    <a:pt x="15" y="361"/>
                  </a:lnTo>
                  <a:lnTo>
                    <a:pt x="60" y="361"/>
                  </a:lnTo>
                  <a:lnTo>
                    <a:pt x="60" y="482"/>
                  </a:lnTo>
                  <a:lnTo>
                    <a:pt x="15" y="482"/>
                  </a:lnTo>
                  <a:lnTo>
                    <a:pt x="12" y="482"/>
                  </a:lnTo>
                  <a:lnTo>
                    <a:pt x="8" y="483"/>
                  </a:lnTo>
                  <a:lnTo>
                    <a:pt x="6" y="484"/>
                  </a:lnTo>
                  <a:lnTo>
                    <a:pt x="4" y="486"/>
                  </a:lnTo>
                  <a:lnTo>
                    <a:pt x="2" y="488"/>
                  </a:lnTo>
                  <a:lnTo>
                    <a:pt x="1" y="491"/>
                  </a:lnTo>
                  <a:lnTo>
                    <a:pt x="0" y="494"/>
                  </a:lnTo>
                  <a:lnTo>
                    <a:pt x="0" y="497"/>
                  </a:lnTo>
                  <a:lnTo>
                    <a:pt x="0" y="889"/>
                  </a:lnTo>
                  <a:lnTo>
                    <a:pt x="0" y="891"/>
                  </a:lnTo>
                  <a:lnTo>
                    <a:pt x="1" y="894"/>
                  </a:lnTo>
                  <a:lnTo>
                    <a:pt x="2" y="897"/>
                  </a:lnTo>
                  <a:lnTo>
                    <a:pt x="4" y="899"/>
                  </a:lnTo>
                  <a:lnTo>
                    <a:pt x="6" y="900"/>
                  </a:lnTo>
                  <a:lnTo>
                    <a:pt x="8" y="902"/>
                  </a:lnTo>
                  <a:lnTo>
                    <a:pt x="12" y="902"/>
                  </a:lnTo>
                  <a:lnTo>
                    <a:pt x="15" y="904"/>
                  </a:lnTo>
                  <a:lnTo>
                    <a:pt x="677" y="904"/>
                  </a:lnTo>
                  <a:lnTo>
                    <a:pt x="680" y="902"/>
                  </a:lnTo>
                  <a:lnTo>
                    <a:pt x="683" y="902"/>
                  </a:lnTo>
                  <a:lnTo>
                    <a:pt x="685" y="900"/>
                  </a:lnTo>
                  <a:lnTo>
                    <a:pt x="687" y="899"/>
                  </a:lnTo>
                  <a:lnTo>
                    <a:pt x="689" y="897"/>
                  </a:lnTo>
                  <a:lnTo>
                    <a:pt x="690" y="894"/>
                  </a:lnTo>
                  <a:lnTo>
                    <a:pt x="692" y="892"/>
                  </a:lnTo>
                  <a:lnTo>
                    <a:pt x="692" y="889"/>
                  </a:lnTo>
                  <a:lnTo>
                    <a:pt x="692" y="211"/>
                  </a:lnTo>
                  <a:lnTo>
                    <a:pt x="692" y="207"/>
                  </a:lnTo>
                  <a:lnTo>
                    <a:pt x="690" y="205"/>
                  </a:lnTo>
                  <a:lnTo>
                    <a:pt x="689" y="202"/>
                  </a:lnTo>
                  <a:lnTo>
                    <a:pt x="687" y="2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2" name="Freeform 32">
              <a:extLst>
                <a:ext uri="{FF2B5EF4-FFF2-40B4-BE49-F238E27FC236}">
                  <a16:creationId xmlns:a16="http://schemas.microsoft.com/office/drawing/2014/main" id="{C387781C-476D-4F25-85D2-A6F813601B8F}"/>
                </a:ext>
              </a:extLst>
            </p:cNvPr>
            <p:cNvSpPr>
              <a:spLocks/>
            </p:cNvSpPr>
            <p:nvPr/>
          </p:nvSpPr>
          <p:spPr bwMode="auto">
            <a:xfrm>
              <a:off x="3832225" y="2546350"/>
              <a:ext cx="9525" cy="66675"/>
            </a:xfrm>
            <a:custGeom>
              <a:avLst/>
              <a:gdLst>
                <a:gd name="T0" fmla="*/ 15 w 30"/>
                <a:gd name="T1" fmla="*/ 0 h 210"/>
                <a:gd name="T2" fmla="*/ 12 w 30"/>
                <a:gd name="T3" fmla="*/ 0 h 210"/>
                <a:gd name="T4" fmla="*/ 9 w 30"/>
                <a:gd name="T5" fmla="*/ 1 h 210"/>
                <a:gd name="T6" fmla="*/ 6 w 30"/>
                <a:gd name="T7" fmla="*/ 2 h 210"/>
                <a:gd name="T8" fmla="*/ 4 w 30"/>
                <a:gd name="T9" fmla="*/ 4 h 210"/>
                <a:gd name="T10" fmla="*/ 2 w 30"/>
                <a:gd name="T11" fmla="*/ 6 h 210"/>
                <a:gd name="T12" fmla="*/ 1 w 30"/>
                <a:gd name="T13" fmla="*/ 9 h 210"/>
                <a:gd name="T14" fmla="*/ 0 w 30"/>
                <a:gd name="T15" fmla="*/ 11 h 210"/>
                <a:gd name="T16" fmla="*/ 0 w 30"/>
                <a:gd name="T17" fmla="*/ 15 h 210"/>
                <a:gd name="T18" fmla="*/ 0 w 30"/>
                <a:gd name="T19" fmla="*/ 195 h 210"/>
                <a:gd name="T20" fmla="*/ 0 w 30"/>
                <a:gd name="T21" fmla="*/ 198 h 210"/>
                <a:gd name="T22" fmla="*/ 1 w 30"/>
                <a:gd name="T23" fmla="*/ 201 h 210"/>
                <a:gd name="T24" fmla="*/ 2 w 30"/>
                <a:gd name="T25" fmla="*/ 203 h 210"/>
                <a:gd name="T26" fmla="*/ 4 w 30"/>
                <a:gd name="T27" fmla="*/ 206 h 210"/>
                <a:gd name="T28" fmla="*/ 6 w 30"/>
                <a:gd name="T29" fmla="*/ 208 h 210"/>
                <a:gd name="T30" fmla="*/ 9 w 30"/>
                <a:gd name="T31" fmla="*/ 209 h 210"/>
                <a:gd name="T32" fmla="*/ 12 w 30"/>
                <a:gd name="T33" fmla="*/ 210 h 210"/>
                <a:gd name="T34" fmla="*/ 15 w 30"/>
                <a:gd name="T35" fmla="*/ 210 h 210"/>
                <a:gd name="T36" fmla="*/ 18 w 30"/>
                <a:gd name="T37" fmla="*/ 210 h 210"/>
                <a:gd name="T38" fmla="*/ 20 w 30"/>
                <a:gd name="T39" fmla="*/ 209 h 210"/>
                <a:gd name="T40" fmla="*/ 24 w 30"/>
                <a:gd name="T41" fmla="*/ 208 h 210"/>
                <a:gd name="T42" fmla="*/ 26 w 30"/>
                <a:gd name="T43" fmla="*/ 206 h 210"/>
                <a:gd name="T44" fmla="*/ 28 w 30"/>
                <a:gd name="T45" fmla="*/ 203 h 210"/>
                <a:gd name="T46" fmla="*/ 29 w 30"/>
                <a:gd name="T47" fmla="*/ 201 h 210"/>
                <a:gd name="T48" fmla="*/ 30 w 30"/>
                <a:gd name="T49" fmla="*/ 198 h 210"/>
                <a:gd name="T50" fmla="*/ 30 w 30"/>
                <a:gd name="T51" fmla="*/ 195 h 210"/>
                <a:gd name="T52" fmla="*/ 30 w 30"/>
                <a:gd name="T53" fmla="*/ 15 h 210"/>
                <a:gd name="T54" fmla="*/ 30 w 30"/>
                <a:gd name="T55" fmla="*/ 11 h 210"/>
                <a:gd name="T56" fmla="*/ 29 w 30"/>
                <a:gd name="T57" fmla="*/ 8 h 210"/>
                <a:gd name="T58" fmla="*/ 28 w 30"/>
                <a:gd name="T59" fmla="*/ 6 h 210"/>
                <a:gd name="T60" fmla="*/ 26 w 30"/>
                <a:gd name="T61" fmla="*/ 4 h 210"/>
                <a:gd name="T62" fmla="*/ 24 w 30"/>
                <a:gd name="T63" fmla="*/ 2 h 210"/>
                <a:gd name="T64" fmla="*/ 20 w 30"/>
                <a:gd name="T65" fmla="*/ 1 h 210"/>
                <a:gd name="T66" fmla="*/ 18 w 30"/>
                <a:gd name="T67" fmla="*/ 0 h 210"/>
                <a:gd name="T68" fmla="*/ 15 w 30"/>
                <a:gd name="T69" fmla="*/ 0 h 210"/>
                <a:gd name="T70" fmla="*/ 15 w 30"/>
                <a:gd name="T71" fmla="*/ 0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30" h="210">
                  <a:moveTo>
                    <a:pt x="15" y="0"/>
                  </a:moveTo>
                  <a:lnTo>
                    <a:pt x="12" y="0"/>
                  </a:lnTo>
                  <a:lnTo>
                    <a:pt x="9" y="1"/>
                  </a:lnTo>
                  <a:lnTo>
                    <a:pt x="6" y="2"/>
                  </a:lnTo>
                  <a:lnTo>
                    <a:pt x="4" y="4"/>
                  </a:lnTo>
                  <a:lnTo>
                    <a:pt x="2" y="6"/>
                  </a:lnTo>
                  <a:lnTo>
                    <a:pt x="1" y="9"/>
                  </a:lnTo>
                  <a:lnTo>
                    <a:pt x="0" y="11"/>
                  </a:lnTo>
                  <a:lnTo>
                    <a:pt x="0" y="15"/>
                  </a:lnTo>
                  <a:lnTo>
                    <a:pt x="0" y="195"/>
                  </a:lnTo>
                  <a:lnTo>
                    <a:pt x="0" y="198"/>
                  </a:lnTo>
                  <a:lnTo>
                    <a:pt x="1" y="201"/>
                  </a:lnTo>
                  <a:lnTo>
                    <a:pt x="2" y="203"/>
                  </a:lnTo>
                  <a:lnTo>
                    <a:pt x="4" y="206"/>
                  </a:lnTo>
                  <a:lnTo>
                    <a:pt x="6" y="208"/>
                  </a:lnTo>
                  <a:lnTo>
                    <a:pt x="9" y="209"/>
                  </a:lnTo>
                  <a:lnTo>
                    <a:pt x="12" y="210"/>
                  </a:lnTo>
                  <a:lnTo>
                    <a:pt x="15" y="210"/>
                  </a:lnTo>
                  <a:lnTo>
                    <a:pt x="18" y="210"/>
                  </a:lnTo>
                  <a:lnTo>
                    <a:pt x="20" y="209"/>
                  </a:lnTo>
                  <a:lnTo>
                    <a:pt x="24" y="208"/>
                  </a:lnTo>
                  <a:lnTo>
                    <a:pt x="26" y="206"/>
                  </a:lnTo>
                  <a:lnTo>
                    <a:pt x="28" y="203"/>
                  </a:lnTo>
                  <a:lnTo>
                    <a:pt x="29" y="201"/>
                  </a:lnTo>
                  <a:lnTo>
                    <a:pt x="30" y="198"/>
                  </a:lnTo>
                  <a:lnTo>
                    <a:pt x="30" y="195"/>
                  </a:lnTo>
                  <a:lnTo>
                    <a:pt x="30" y="15"/>
                  </a:lnTo>
                  <a:lnTo>
                    <a:pt x="30" y="11"/>
                  </a:lnTo>
                  <a:lnTo>
                    <a:pt x="29" y="8"/>
                  </a:lnTo>
                  <a:lnTo>
                    <a:pt x="28" y="6"/>
                  </a:lnTo>
                  <a:lnTo>
                    <a:pt x="26" y="4"/>
                  </a:lnTo>
                  <a:lnTo>
                    <a:pt x="24" y="2"/>
                  </a:lnTo>
                  <a:lnTo>
                    <a:pt x="20" y="1"/>
                  </a:lnTo>
                  <a:lnTo>
                    <a:pt x="18" y="0"/>
                  </a:lnTo>
                  <a:lnTo>
                    <a:pt x="15" y="0"/>
                  </a:lnTo>
                  <a:lnTo>
                    <a:pt x="1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3" name="Freeform 33">
              <a:extLst>
                <a:ext uri="{FF2B5EF4-FFF2-40B4-BE49-F238E27FC236}">
                  <a16:creationId xmlns:a16="http://schemas.microsoft.com/office/drawing/2014/main" id="{FF94D14D-555C-4856-84A8-57492219D348}"/>
                </a:ext>
              </a:extLst>
            </p:cNvPr>
            <p:cNvSpPr>
              <a:spLocks/>
            </p:cNvSpPr>
            <p:nvPr/>
          </p:nvSpPr>
          <p:spPr bwMode="auto">
            <a:xfrm>
              <a:off x="3870325" y="2546350"/>
              <a:ext cx="9525" cy="66675"/>
            </a:xfrm>
            <a:custGeom>
              <a:avLst/>
              <a:gdLst>
                <a:gd name="T0" fmla="*/ 15 w 30"/>
                <a:gd name="T1" fmla="*/ 210 h 210"/>
                <a:gd name="T2" fmla="*/ 18 w 30"/>
                <a:gd name="T3" fmla="*/ 210 h 210"/>
                <a:gd name="T4" fmla="*/ 22 w 30"/>
                <a:gd name="T5" fmla="*/ 209 h 210"/>
                <a:gd name="T6" fmla="*/ 24 w 30"/>
                <a:gd name="T7" fmla="*/ 208 h 210"/>
                <a:gd name="T8" fmla="*/ 26 w 30"/>
                <a:gd name="T9" fmla="*/ 206 h 210"/>
                <a:gd name="T10" fmla="*/ 28 w 30"/>
                <a:gd name="T11" fmla="*/ 203 h 210"/>
                <a:gd name="T12" fmla="*/ 29 w 30"/>
                <a:gd name="T13" fmla="*/ 201 h 210"/>
                <a:gd name="T14" fmla="*/ 30 w 30"/>
                <a:gd name="T15" fmla="*/ 198 h 210"/>
                <a:gd name="T16" fmla="*/ 30 w 30"/>
                <a:gd name="T17" fmla="*/ 195 h 210"/>
                <a:gd name="T18" fmla="*/ 30 w 30"/>
                <a:gd name="T19" fmla="*/ 15 h 210"/>
                <a:gd name="T20" fmla="*/ 30 w 30"/>
                <a:gd name="T21" fmla="*/ 11 h 210"/>
                <a:gd name="T22" fmla="*/ 29 w 30"/>
                <a:gd name="T23" fmla="*/ 8 h 210"/>
                <a:gd name="T24" fmla="*/ 28 w 30"/>
                <a:gd name="T25" fmla="*/ 6 h 210"/>
                <a:gd name="T26" fmla="*/ 26 w 30"/>
                <a:gd name="T27" fmla="*/ 4 h 210"/>
                <a:gd name="T28" fmla="*/ 24 w 30"/>
                <a:gd name="T29" fmla="*/ 2 h 210"/>
                <a:gd name="T30" fmla="*/ 22 w 30"/>
                <a:gd name="T31" fmla="*/ 1 h 210"/>
                <a:gd name="T32" fmla="*/ 18 w 30"/>
                <a:gd name="T33" fmla="*/ 0 h 210"/>
                <a:gd name="T34" fmla="*/ 15 w 30"/>
                <a:gd name="T35" fmla="*/ 0 h 210"/>
                <a:gd name="T36" fmla="*/ 12 w 30"/>
                <a:gd name="T37" fmla="*/ 0 h 210"/>
                <a:gd name="T38" fmla="*/ 10 w 30"/>
                <a:gd name="T39" fmla="*/ 1 h 210"/>
                <a:gd name="T40" fmla="*/ 7 w 30"/>
                <a:gd name="T41" fmla="*/ 2 h 210"/>
                <a:gd name="T42" fmla="*/ 4 w 30"/>
                <a:gd name="T43" fmla="*/ 4 h 210"/>
                <a:gd name="T44" fmla="*/ 3 w 30"/>
                <a:gd name="T45" fmla="*/ 6 h 210"/>
                <a:gd name="T46" fmla="*/ 1 w 30"/>
                <a:gd name="T47" fmla="*/ 9 h 210"/>
                <a:gd name="T48" fmla="*/ 0 w 30"/>
                <a:gd name="T49" fmla="*/ 11 h 210"/>
                <a:gd name="T50" fmla="*/ 0 w 30"/>
                <a:gd name="T51" fmla="*/ 15 h 210"/>
                <a:gd name="T52" fmla="*/ 0 w 30"/>
                <a:gd name="T53" fmla="*/ 195 h 210"/>
                <a:gd name="T54" fmla="*/ 0 w 30"/>
                <a:gd name="T55" fmla="*/ 198 h 210"/>
                <a:gd name="T56" fmla="*/ 1 w 30"/>
                <a:gd name="T57" fmla="*/ 201 h 210"/>
                <a:gd name="T58" fmla="*/ 3 w 30"/>
                <a:gd name="T59" fmla="*/ 203 h 210"/>
                <a:gd name="T60" fmla="*/ 4 w 30"/>
                <a:gd name="T61" fmla="*/ 206 h 210"/>
                <a:gd name="T62" fmla="*/ 7 w 30"/>
                <a:gd name="T63" fmla="*/ 208 h 210"/>
                <a:gd name="T64" fmla="*/ 10 w 30"/>
                <a:gd name="T65" fmla="*/ 209 h 210"/>
                <a:gd name="T66" fmla="*/ 12 w 30"/>
                <a:gd name="T67" fmla="*/ 210 h 210"/>
                <a:gd name="T68" fmla="*/ 15 w 30"/>
                <a:gd name="T69" fmla="*/ 210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30" h="210">
                  <a:moveTo>
                    <a:pt x="15" y="210"/>
                  </a:moveTo>
                  <a:lnTo>
                    <a:pt x="18" y="210"/>
                  </a:lnTo>
                  <a:lnTo>
                    <a:pt x="22" y="209"/>
                  </a:lnTo>
                  <a:lnTo>
                    <a:pt x="24" y="208"/>
                  </a:lnTo>
                  <a:lnTo>
                    <a:pt x="26" y="206"/>
                  </a:lnTo>
                  <a:lnTo>
                    <a:pt x="28" y="203"/>
                  </a:lnTo>
                  <a:lnTo>
                    <a:pt x="29" y="201"/>
                  </a:lnTo>
                  <a:lnTo>
                    <a:pt x="30" y="198"/>
                  </a:lnTo>
                  <a:lnTo>
                    <a:pt x="30" y="195"/>
                  </a:lnTo>
                  <a:lnTo>
                    <a:pt x="30" y="15"/>
                  </a:lnTo>
                  <a:lnTo>
                    <a:pt x="30" y="11"/>
                  </a:lnTo>
                  <a:lnTo>
                    <a:pt x="29" y="8"/>
                  </a:lnTo>
                  <a:lnTo>
                    <a:pt x="28" y="6"/>
                  </a:lnTo>
                  <a:lnTo>
                    <a:pt x="26" y="4"/>
                  </a:lnTo>
                  <a:lnTo>
                    <a:pt x="24" y="2"/>
                  </a:lnTo>
                  <a:lnTo>
                    <a:pt x="22" y="1"/>
                  </a:lnTo>
                  <a:lnTo>
                    <a:pt x="18" y="0"/>
                  </a:lnTo>
                  <a:lnTo>
                    <a:pt x="15" y="0"/>
                  </a:lnTo>
                  <a:lnTo>
                    <a:pt x="12" y="0"/>
                  </a:lnTo>
                  <a:lnTo>
                    <a:pt x="10" y="1"/>
                  </a:lnTo>
                  <a:lnTo>
                    <a:pt x="7" y="2"/>
                  </a:lnTo>
                  <a:lnTo>
                    <a:pt x="4" y="4"/>
                  </a:lnTo>
                  <a:lnTo>
                    <a:pt x="3" y="6"/>
                  </a:lnTo>
                  <a:lnTo>
                    <a:pt x="1" y="9"/>
                  </a:lnTo>
                  <a:lnTo>
                    <a:pt x="0" y="11"/>
                  </a:lnTo>
                  <a:lnTo>
                    <a:pt x="0" y="15"/>
                  </a:lnTo>
                  <a:lnTo>
                    <a:pt x="0" y="195"/>
                  </a:lnTo>
                  <a:lnTo>
                    <a:pt x="0" y="198"/>
                  </a:lnTo>
                  <a:lnTo>
                    <a:pt x="1" y="201"/>
                  </a:lnTo>
                  <a:lnTo>
                    <a:pt x="3" y="203"/>
                  </a:lnTo>
                  <a:lnTo>
                    <a:pt x="4" y="206"/>
                  </a:lnTo>
                  <a:lnTo>
                    <a:pt x="7" y="208"/>
                  </a:lnTo>
                  <a:lnTo>
                    <a:pt x="10" y="209"/>
                  </a:lnTo>
                  <a:lnTo>
                    <a:pt x="12" y="210"/>
                  </a:lnTo>
                  <a:lnTo>
                    <a:pt x="15" y="21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4" name="Freeform 34">
              <a:extLst>
                <a:ext uri="{FF2B5EF4-FFF2-40B4-BE49-F238E27FC236}">
                  <a16:creationId xmlns:a16="http://schemas.microsoft.com/office/drawing/2014/main" id="{5D6E6286-1DAA-4A0C-8A50-F89B71CDA14E}"/>
                </a:ext>
              </a:extLst>
            </p:cNvPr>
            <p:cNvSpPr>
              <a:spLocks/>
            </p:cNvSpPr>
            <p:nvPr/>
          </p:nvSpPr>
          <p:spPr bwMode="auto">
            <a:xfrm>
              <a:off x="3908425" y="2546350"/>
              <a:ext cx="9525" cy="66675"/>
            </a:xfrm>
            <a:custGeom>
              <a:avLst/>
              <a:gdLst>
                <a:gd name="T0" fmla="*/ 15 w 31"/>
                <a:gd name="T1" fmla="*/ 210 h 210"/>
                <a:gd name="T2" fmla="*/ 18 w 31"/>
                <a:gd name="T3" fmla="*/ 210 h 210"/>
                <a:gd name="T4" fmla="*/ 22 w 31"/>
                <a:gd name="T5" fmla="*/ 209 h 210"/>
                <a:gd name="T6" fmla="*/ 24 w 31"/>
                <a:gd name="T7" fmla="*/ 208 h 210"/>
                <a:gd name="T8" fmla="*/ 26 w 31"/>
                <a:gd name="T9" fmla="*/ 206 h 210"/>
                <a:gd name="T10" fmla="*/ 28 w 31"/>
                <a:gd name="T11" fmla="*/ 203 h 210"/>
                <a:gd name="T12" fmla="*/ 29 w 31"/>
                <a:gd name="T13" fmla="*/ 201 h 210"/>
                <a:gd name="T14" fmla="*/ 30 w 31"/>
                <a:gd name="T15" fmla="*/ 198 h 210"/>
                <a:gd name="T16" fmla="*/ 31 w 31"/>
                <a:gd name="T17" fmla="*/ 195 h 210"/>
                <a:gd name="T18" fmla="*/ 31 w 31"/>
                <a:gd name="T19" fmla="*/ 15 h 210"/>
                <a:gd name="T20" fmla="*/ 30 w 31"/>
                <a:gd name="T21" fmla="*/ 11 h 210"/>
                <a:gd name="T22" fmla="*/ 29 w 31"/>
                <a:gd name="T23" fmla="*/ 8 h 210"/>
                <a:gd name="T24" fmla="*/ 28 w 31"/>
                <a:gd name="T25" fmla="*/ 6 h 210"/>
                <a:gd name="T26" fmla="*/ 26 w 31"/>
                <a:gd name="T27" fmla="*/ 4 h 210"/>
                <a:gd name="T28" fmla="*/ 24 w 31"/>
                <a:gd name="T29" fmla="*/ 2 h 210"/>
                <a:gd name="T30" fmla="*/ 22 w 31"/>
                <a:gd name="T31" fmla="*/ 1 h 210"/>
                <a:gd name="T32" fmla="*/ 18 w 31"/>
                <a:gd name="T33" fmla="*/ 0 h 210"/>
                <a:gd name="T34" fmla="*/ 15 w 31"/>
                <a:gd name="T35" fmla="*/ 0 h 210"/>
                <a:gd name="T36" fmla="*/ 13 w 31"/>
                <a:gd name="T37" fmla="*/ 0 h 210"/>
                <a:gd name="T38" fmla="*/ 10 w 31"/>
                <a:gd name="T39" fmla="*/ 1 h 210"/>
                <a:gd name="T40" fmla="*/ 8 w 31"/>
                <a:gd name="T41" fmla="*/ 2 h 210"/>
                <a:gd name="T42" fmla="*/ 6 w 31"/>
                <a:gd name="T43" fmla="*/ 4 h 210"/>
                <a:gd name="T44" fmla="*/ 3 w 31"/>
                <a:gd name="T45" fmla="*/ 6 h 210"/>
                <a:gd name="T46" fmla="*/ 2 w 31"/>
                <a:gd name="T47" fmla="*/ 9 h 210"/>
                <a:gd name="T48" fmla="*/ 1 w 31"/>
                <a:gd name="T49" fmla="*/ 11 h 210"/>
                <a:gd name="T50" fmla="*/ 0 w 31"/>
                <a:gd name="T51" fmla="*/ 15 h 210"/>
                <a:gd name="T52" fmla="*/ 0 w 31"/>
                <a:gd name="T53" fmla="*/ 195 h 210"/>
                <a:gd name="T54" fmla="*/ 1 w 31"/>
                <a:gd name="T55" fmla="*/ 198 h 210"/>
                <a:gd name="T56" fmla="*/ 2 w 31"/>
                <a:gd name="T57" fmla="*/ 201 h 210"/>
                <a:gd name="T58" fmla="*/ 3 w 31"/>
                <a:gd name="T59" fmla="*/ 203 h 210"/>
                <a:gd name="T60" fmla="*/ 6 w 31"/>
                <a:gd name="T61" fmla="*/ 206 h 210"/>
                <a:gd name="T62" fmla="*/ 8 w 31"/>
                <a:gd name="T63" fmla="*/ 208 h 210"/>
                <a:gd name="T64" fmla="*/ 10 w 31"/>
                <a:gd name="T65" fmla="*/ 209 h 210"/>
                <a:gd name="T66" fmla="*/ 13 w 31"/>
                <a:gd name="T67" fmla="*/ 210 h 210"/>
                <a:gd name="T68" fmla="*/ 15 w 31"/>
                <a:gd name="T69" fmla="*/ 210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31" h="210">
                  <a:moveTo>
                    <a:pt x="15" y="210"/>
                  </a:moveTo>
                  <a:lnTo>
                    <a:pt x="18" y="210"/>
                  </a:lnTo>
                  <a:lnTo>
                    <a:pt x="22" y="209"/>
                  </a:lnTo>
                  <a:lnTo>
                    <a:pt x="24" y="208"/>
                  </a:lnTo>
                  <a:lnTo>
                    <a:pt x="26" y="206"/>
                  </a:lnTo>
                  <a:lnTo>
                    <a:pt x="28" y="203"/>
                  </a:lnTo>
                  <a:lnTo>
                    <a:pt x="29" y="201"/>
                  </a:lnTo>
                  <a:lnTo>
                    <a:pt x="30" y="198"/>
                  </a:lnTo>
                  <a:lnTo>
                    <a:pt x="31" y="195"/>
                  </a:lnTo>
                  <a:lnTo>
                    <a:pt x="31" y="15"/>
                  </a:lnTo>
                  <a:lnTo>
                    <a:pt x="30" y="11"/>
                  </a:lnTo>
                  <a:lnTo>
                    <a:pt x="29" y="8"/>
                  </a:lnTo>
                  <a:lnTo>
                    <a:pt x="28" y="6"/>
                  </a:lnTo>
                  <a:lnTo>
                    <a:pt x="26" y="4"/>
                  </a:lnTo>
                  <a:lnTo>
                    <a:pt x="24" y="2"/>
                  </a:lnTo>
                  <a:lnTo>
                    <a:pt x="22" y="1"/>
                  </a:lnTo>
                  <a:lnTo>
                    <a:pt x="18" y="0"/>
                  </a:lnTo>
                  <a:lnTo>
                    <a:pt x="15" y="0"/>
                  </a:lnTo>
                  <a:lnTo>
                    <a:pt x="13" y="0"/>
                  </a:lnTo>
                  <a:lnTo>
                    <a:pt x="10" y="1"/>
                  </a:lnTo>
                  <a:lnTo>
                    <a:pt x="8" y="2"/>
                  </a:lnTo>
                  <a:lnTo>
                    <a:pt x="6" y="4"/>
                  </a:lnTo>
                  <a:lnTo>
                    <a:pt x="3" y="6"/>
                  </a:lnTo>
                  <a:lnTo>
                    <a:pt x="2" y="9"/>
                  </a:lnTo>
                  <a:lnTo>
                    <a:pt x="1" y="11"/>
                  </a:lnTo>
                  <a:lnTo>
                    <a:pt x="0" y="15"/>
                  </a:lnTo>
                  <a:lnTo>
                    <a:pt x="0" y="195"/>
                  </a:lnTo>
                  <a:lnTo>
                    <a:pt x="1" y="198"/>
                  </a:lnTo>
                  <a:lnTo>
                    <a:pt x="2" y="201"/>
                  </a:lnTo>
                  <a:lnTo>
                    <a:pt x="3" y="203"/>
                  </a:lnTo>
                  <a:lnTo>
                    <a:pt x="6" y="206"/>
                  </a:lnTo>
                  <a:lnTo>
                    <a:pt x="8" y="208"/>
                  </a:lnTo>
                  <a:lnTo>
                    <a:pt x="10" y="209"/>
                  </a:lnTo>
                  <a:lnTo>
                    <a:pt x="13" y="210"/>
                  </a:lnTo>
                  <a:lnTo>
                    <a:pt x="15" y="21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5" name="Freeform 35">
              <a:extLst>
                <a:ext uri="{FF2B5EF4-FFF2-40B4-BE49-F238E27FC236}">
                  <a16:creationId xmlns:a16="http://schemas.microsoft.com/office/drawing/2014/main" id="{142C2370-FD50-4C57-A009-AC439154CFEA}"/>
                </a:ext>
              </a:extLst>
            </p:cNvPr>
            <p:cNvSpPr>
              <a:spLocks/>
            </p:cNvSpPr>
            <p:nvPr/>
          </p:nvSpPr>
          <p:spPr bwMode="auto">
            <a:xfrm>
              <a:off x="3946525" y="2565400"/>
              <a:ext cx="9525" cy="57150"/>
            </a:xfrm>
            <a:custGeom>
              <a:avLst/>
              <a:gdLst>
                <a:gd name="T0" fmla="*/ 15 w 30"/>
                <a:gd name="T1" fmla="*/ 180 h 180"/>
                <a:gd name="T2" fmla="*/ 19 w 30"/>
                <a:gd name="T3" fmla="*/ 180 h 180"/>
                <a:gd name="T4" fmla="*/ 21 w 30"/>
                <a:gd name="T5" fmla="*/ 179 h 180"/>
                <a:gd name="T6" fmla="*/ 24 w 30"/>
                <a:gd name="T7" fmla="*/ 178 h 180"/>
                <a:gd name="T8" fmla="*/ 26 w 30"/>
                <a:gd name="T9" fmla="*/ 176 h 180"/>
                <a:gd name="T10" fmla="*/ 27 w 30"/>
                <a:gd name="T11" fmla="*/ 173 h 180"/>
                <a:gd name="T12" fmla="*/ 29 w 30"/>
                <a:gd name="T13" fmla="*/ 171 h 180"/>
                <a:gd name="T14" fmla="*/ 30 w 30"/>
                <a:gd name="T15" fmla="*/ 168 h 180"/>
                <a:gd name="T16" fmla="*/ 30 w 30"/>
                <a:gd name="T17" fmla="*/ 165 h 180"/>
                <a:gd name="T18" fmla="*/ 30 w 30"/>
                <a:gd name="T19" fmla="*/ 15 h 180"/>
                <a:gd name="T20" fmla="*/ 30 w 30"/>
                <a:gd name="T21" fmla="*/ 11 h 180"/>
                <a:gd name="T22" fmla="*/ 29 w 30"/>
                <a:gd name="T23" fmla="*/ 9 h 180"/>
                <a:gd name="T24" fmla="*/ 27 w 30"/>
                <a:gd name="T25" fmla="*/ 6 h 180"/>
                <a:gd name="T26" fmla="*/ 26 w 30"/>
                <a:gd name="T27" fmla="*/ 4 h 180"/>
                <a:gd name="T28" fmla="*/ 24 w 30"/>
                <a:gd name="T29" fmla="*/ 2 h 180"/>
                <a:gd name="T30" fmla="*/ 21 w 30"/>
                <a:gd name="T31" fmla="*/ 1 h 180"/>
                <a:gd name="T32" fmla="*/ 19 w 30"/>
                <a:gd name="T33" fmla="*/ 0 h 180"/>
                <a:gd name="T34" fmla="*/ 15 w 30"/>
                <a:gd name="T35" fmla="*/ 0 h 180"/>
                <a:gd name="T36" fmla="*/ 12 w 30"/>
                <a:gd name="T37" fmla="*/ 0 h 180"/>
                <a:gd name="T38" fmla="*/ 9 w 30"/>
                <a:gd name="T39" fmla="*/ 1 h 180"/>
                <a:gd name="T40" fmla="*/ 7 w 30"/>
                <a:gd name="T41" fmla="*/ 2 h 180"/>
                <a:gd name="T42" fmla="*/ 5 w 30"/>
                <a:gd name="T43" fmla="*/ 4 h 180"/>
                <a:gd name="T44" fmla="*/ 3 w 30"/>
                <a:gd name="T45" fmla="*/ 6 h 180"/>
                <a:gd name="T46" fmla="*/ 1 w 30"/>
                <a:gd name="T47" fmla="*/ 9 h 180"/>
                <a:gd name="T48" fmla="*/ 0 w 30"/>
                <a:gd name="T49" fmla="*/ 11 h 180"/>
                <a:gd name="T50" fmla="*/ 0 w 30"/>
                <a:gd name="T51" fmla="*/ 15 h 180"/>
                <a:gd name="T52" fmla="*/ 0 w 30"/>
                <a:gd name="T53" fmla="*/ 165 h 180"/>
                <a:gd name="T54" fmla="*/ 0 w 30"/>
                <a:gd name="T55" fmla="*/ 168 h 180"/>
                <a:gd name="T56" fmla="*/ 1 w 30"/>
                <a:gd name="T57" fmla="*/ 171 h 180"/>
                <a:gd name="T58" fmla="*/ 3 w 30"/>
                <a:gd name="T59" fmla="*/ 173 h 180"/>
                <a:gd name="T60" fmla="*/ 5 w 30"/>
                <a:gd name="T61" fmla="*/ 176 h 180"/>
                <a:gd name="T62" fmla="*/ 7 w 30"/>
                <a:gd name="T63" fmla="*/ 178 h 180"/>
                <a:gd name="T64" fmla="*/ 9 w 30"/>
                <a:gd name="T65" fmla="*/ 179 h 180"/>
                <a:gd name="T66" fmla="*/ 12 w 30"/>
                <a:gd name="T67" fmla="*/ 180 h 180"/>
                <a:gd name="T68" fmla="*/ 15 w 30"/>
                <a:gd name="T69" fmla="*/ 180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30" h="180">
                  <a:moveTo>
                    <a:pt x="15" y="180"/>
                  </a:moveTo>
                  <a:lnTo>
                    <a:pt x="19" y="180"/>
                  </a:lnTo>
                  <a:lnTo>
                    <a:pt x="21" y="179"/>
                  </a:lnTo>
                  <a:lnTo>
                    <a:pt x="24" y="178"/>
                  </a:lnTo>
                  <a:lnTo>
                    <a:pt x="26" y="176"/>
                  </a:lnTo>
                  <a:lnTo>
                    <a:pt x="27" y="173"/>
                  </a:lnTo>
                  <a:lnTo>
                    <a:pt x="29" y="171"/>
                  </a:lnTo>
                  <a:lnTo>
                    <a:pt x="30" y="168"/>
                  </a:lnTo>
                  <a:lnTo>
                    <a:pt x="30" y="165"/>
                  </a:lnTo>
                  <a:lnTo>
                    <a:pt x="30" y="15"/>
                  </a:lnTo>
                  <a:lnTo>
                    <a:pt x="30" y="11"/>
                  </a:lnTo>
                  <a:lnTo>
                    <a:pt x="29" y="9"/>
                  </a:lnTo>
                  <a:lnTo>
                    <a:pt x="27" y="6"/>
                  </a:lnTo>
                  <a:lnTo>
                    <a:pt x="26" y="4"/>
                  </a:lnTo>
                  <a:lnTo>
                    <a:pt x="24" y="2"/>
                  </a:lnTo>
                  <a:lnTo>
                    <a:pt x="21" y="1"/>
                  </a:lnTo>
                  <a:lnTo>
                    <a:pt x="19" y="0"/>
                  </a:lnTo>
                  <a:lnTo>
                    <a:pt x="15" y="0"/>
                  </a:lnTo>
                  <a:lnTo>
                    <a:pt x="12" y="0"/>
                  </a:lnTo>
                  <a:lnTo>
                    <a:pt x="9" y="1"/>
                  </a:lnTo>
                  <a:lnTo>
                    <a:pt x="7" y="2"/>
                  </a:lnTo>
                  <a:lnTo>
                    <a:pt x="5" y="4"/>
                  </a:lnTo>
                  <a:lnTo>
                    <a:pt x="3" y="6"/>
                  </a:lnTo>
                  <a:lnTo>
                    <a:pt x="1" y="9"/>
                  </a:lnTo>
                  <a:lnTo>
                    <a:pt x="0" y="11"/>
                  </a:lnTo>
                  <a:lnTo>
                    <a:pt x="0" y="15"/>
                  </a:lnTo>
                  <a:lnTo>
                    <a:pt x="0" y="165"/>
                  </a:lnTo>
                  <a:lnTo>
                    <a:pt x="0" y="168"/>
                  </a:lnTo>
                  <a:lnTo>
                    <a:pt x="1" y="171"/>
                  </a:lnTo>
                  <a:lnTo>
                    <a:pt x="3" y="173"/>
                  </a:lnTo>
                  <a:lnTo>
                    <a:pt x="5" y="176"/>
                  </a:lnTo>
                  <a:lnTo>
                    <a:pt x="7" y="178"/>
                  </a:lnTo>
                  <a:lnTo>
                    <a:pt x="9" y="179"/>
                  </a:lnTo>
                  <a:lnTo>
                    <a:pt x="12" y="180"/>
                  </a:lnTo>
                  <a:lnTo>
                    <a:pt x="15" y="18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6" name="Freeform 36">
              <a:extLst>
                <a:ext uri="{FF2B5EF4-FFF2-40B4-BE49-F238E27FC236}">
                  <a16:creationId xmlns:a16="http://schemas.microsoft.com/office/drawing/2014/main" id="{AEF094E3-1AA7-4DCC-B4C8-4D980F5DA3F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865563" y="2708275"/>
              <a:ext cx="57150" cy="47625"/>
            </a:xfrm>
            <a:custGeom>
              <a:avLst/>
              <a:gdLst>
                <a:gd name="T0" fmla="*/ 42 w 181"/>
                <a:gd name="T1" fmla="*/ 120 h 150"/>
                <a:gd name="T2" fmla="*/ 90 w 181"/>
                <a:gd name="T3" fmla="*/ 43 h 150"/>
                <a:gd name="T4" fmla="*/ 138 w 181"/>
                <a:gd name="T5" fmla="*/ 120 h 150"/>
                <a:gd name="T6" fmla="*/ 42 w 181"/>
                <a:gd name="T7" fmla="*/ 120 h 150"/>
                <a:gd name="T8" fmla="*/ 103 w 181"/>
                <a:gd name="T9" fmla="*/ 8 h 150"/>
                <a:gd name="T10" fmla="*/ 101 w 181"/>
                <a:gd name="T11" fmla="*/ 4 h 150"/>
                <a:gd name="T12" fmla="*/ 98 w 181"/>
                <a:gd name="T13" fmla="*/ 2 h 150"/>
                <a:gd name="T14" fmla="*/ 94 w 181"/>
                <a:gd name="T15" fmla="*/ 1 h 150"/>
                <a:gd name="T16" fmla="*/ 90 w 181"/>
                <a:gd name="T17" fmla="*/ 0 h 150"/>
                <a:gd name="T18" fmla="*/ 87 w 181"/>
                <a:gd name="T19" fmla="*/ 1 h 150"/>
                <a:gd name="T20" fmla="*/ 84 w 181"/>
                <a:gd name="T21" fmla="*/ 2 h 150"/>
                <a:gd name="T22" fmla="*/ 80 w 181"/>
                <a:gd name="T23" fmla="*/ 4 h 150"/>
                <a:gd name="T24" fmla="*/ 77 w 181"/>
                <a:gd name="T25" fmla="*/ 8 h 150"/>
                <a:gd name="T26" fmla="*/ 2 w 181"/>
                <a:gd name="T27" fmla="*/ 128 h 150"/>
                <a:gd name="T28" fmla="*/ 1 w 181"/>
                <a:gd name="T29" fmla="*/ 131 h 150"/>
                <a:gd name="T30" fmla="*/ 0 w 181"/>
                <a:gd name="T31" fmla="*/ 135 h 150"/>
                <a:gd name="T32" fmla="*/ 1 w 181"/>
                <a:gd name="T33" fmla="*/ 140 h 150"/>
                <a:gd name="T34" fmla="*/ 2 w 181"/>
                <a:gd name="T35" fmla="*/ 143 h 150"/>
                <a:gd name="T36" fmla="*/ 4 w 181"/>
                <a:gd name="T37" fmla="*/ 146 h 150"/>
                <a:gd name="T38" fmla="*/ 8 w 181"/>
                <a:gd name="T39" fmla="*/ 148 h 150"/>
                <a:gd name="T40" fmla="*/ 11 w 181"/>
                <a:gd name="T41" fmla="*/ 150 h 150"/>
                <a:gd name="T42" fmla="*/ 15 w 181"/>
                <a:gd name="T43" fmla="*/ 150 h 150"/>
                <a:gd name="T44" fmla="*/ 166 w 181"/>
                <a:gd name="T45" fmla="*/ 150 h 150"/>
                <a:gd name="T46" fmla="*/ 166 w 181"/>
                <a:gd name="T47" fmla="*/ 150 h 150"/>
                <a:gd name="T48" fmla="*/ 166 w 181"/>
                <a:gd name="T49" fmla="*/ 150 h 150"/>
                <a:gd name="T50" fmla="*/ 170 w 181"/>
                <a:gd name="T51" fmla="*/ 150 h 150"/>
                <a:gd name="T52" fmla="*/ 172 w 181"/>
                <a:gd name="T53" fmla="*/ 149 h 150"/>
                <a:gd name="T54" fmla="*/ 175 w 181"/>
                <a:gd name="T55" fmla="*/ 148 h 150"/>
                <a:gd name="T56" fmla="*/ 177 w 181"/>
                <a:gd name="T57" fmla="*/ 146 h 150"/>
                <a:gd name="T58" fmla="*/ 178 w 181"/>
                <a:gd name="T59" fmla="*/ 144 h 150"/>
                <a:gd name="T60" fmla="*/ 180 w 181"/>
                <a:gd name="T61" fmla="*/ 142 h 150"/>
                <a:gd name="T62" fmla="*/ 181 w 181"/>
                <a:gd name="T63" fmla="*/ 139 h 150"/>
                <a:gd name="T64" fmla="*/ 181 w 181"/>
                <a:gd name="T65" fmla="*/ 135 h 150"/>
                <a:gd name="T66" fmla="*/ 180 w 181"/>
                <a:gd name="T67" fmla="*/ 130 h 150"/>
                <a:gd name="T68" fmla="*/ 177 w 181"/>
                <a:gd name="T69" fmla="*/ 126 h 150"/>
                <a:gd name="T70" fmla="*/ 103 w 181"/>
                <a:gd name="T71" fmla="*/ 8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81" h="150">
                  <a:moveTo>
                    <a:pt x="42" y="120"/>
                  </a:moveTo>
                  <a:lnTo>
                    <a:pt x="90" y="43"/>
                  </a:lnTo>
                  <a:lnTo>
                    <a:pt x="138" y="120"/>
                  </a:lnTo>
                  <a:lnTo>
                    <a:pt x="42" y="120"/>
                  </a:lnTo>
                  <a:close/>
                  <a:moveTo>
                    <a:pt x="103" y="8"/>
                  </a:moveTo>
                  <a:lnTo>
                    <a:pt x="101" y="4"/>
                  </a:lnTo>
                  <a:lnTo>
                    <a:pt x="98" y="2"/>
                  </a:lnTo>
                  <a:lnTo>
                    <a:pt x="94" y="1"/>
                  </a:lnTo>
                  <a:lnTo>
                    <a:pt x="90" y="0"/>
                  </a:lnTo>
                  <a:lnTo>
                    <a:pt x="87" y="1"/>
                  </a:lnTo>
                  <a:lnTo>
                    <a:pt x="84" y="2"/>
                  </a:lnTo>
                  <a:lnTo>
                    <a:pt x="80" y="4"/>
                  </a:lnTo>
                  <a:lnTo>
                    <a:pt x="77" y="8"/>
                  </a:lnTo>
                  <a:lnTo>
                    <a:pt x="2" y="128"/>
                  </a:lnTo>
                  <a:lnTo>
                    <a:pt x="1" y="131"/>
                  </a:lnTo>
                  <a:lnTo>
                    <a:pt x="0" y="135"/>
                  </a:lnTo>
                  <a:lnTo>
                    <a:pt x="1" y="140"/>
                  </a:lnTo>
                  <a:lnTo>
                    <a:pt x="2" y="143"/>
                  </a:lnTo>
                  <a:lnTo>
                    <a:pt x="4" y="146"/>
                  </a:lnTo>
                  <a:lnTo>
                    <a:pt x="8" y="148"/>
                  </a:lnTo>
                  <a:lnTo>
                    <a:pt x="11" y="150"/>
                  </a:lnTo>
                  <a:lnTo>
                    <a:pt x="15" y="150"/>
                  </a:lnTo>
                  <a:lnTo>
                    <a:pt x="166" y="150"/>
                  </a:lnTo>
                  <a:lnTo>
                    <a:pt x="166" y="150"/>
                  </a:lnTo>
                  <a:lnTo>
                    <a:pt x="166" y="150"/>
                  </a:lnTo>
                  <a:lnTo>
                    <a:pt x="170" y="150"/>
                  </a:lnTo>
                  <a:lnTo>
                    <a:pt x="172" y="149"/>
                  </a:lnTo>
                  <a:lnTo>
                    <a:pt x="175" y="148"/>
                  </a:lnTo>
                  <a:lnTo>
                    <a:pt x="177" y="146"/>
                  </a:lnTo>
                  <a:lnTo>
                    <a:pt x="178" y="144"/>
                  </a:lnTo>
                  <a:lnTo>
                    <a:pt x="180" y="142"/>
                  </a:lnTo>
                  <a:lnTo>
                    <a:pt x="181" y="139"/>
                  </a:lnTo>
                  <a:lnTo>
                    <a:pt x="181" y="135"/>
                  </a:lnTo>
                  <a:lnTo>
                    <a:pt x="180" y="130"/>
                  </a:lnTo>
                  <a:lnTo>
                    <a:pt x="177" y="126"/>
                  </a:lnTo>
                  <a:lnTo>
                    <a:pt x="103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</p:grp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80AF9ECC-5F9B-4F26-A16A-C4E0FA494163}"/>
              </a:ext>
            </a:extLst>
          </p:cNvPr>
          <p:cNvCxnSpPr>
            <a:cxnSpLocks/>
          </p:cNvCxnSpPr>
          <p:nvPr/>
        </p:nvCxnSpPr>
        <p:spPr>
          <a:xfrm flipH="1">
            <a:off x="3002928" y="1504950"/>
            <a:ext cx="502744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Rectangle 41">
            <a:extLst>
              <a:ext uri="{FF2B5EF4-FFF2-40B4-BE49-F238E27FC236}">
                <a16:creationId xmlns:a16="http://schemas.microsoft.com/office/drawing/2014/main" id="{A9146A47-F48B-457D-926B-9493B2B6C7A8}"/>
              </a:ext>
            </a:extLst>
          </p:cNvPr>
          <p:cNvSpPr/>
          <p:nvPr/>
        </p:nvSpPr>
        <p:spPr>
          <a:xfrm rot="5400000">
            <a:off x="1367084" y="-1742475"/>
            <a:ext cx="537795" cy="4367532"/>
          </a:xfrm>
          <a:prstGeom prst="rect">
            <a:avLst/>
          </a:prstGeom>
          <a:solidFill>
            <a:srgbClr val="F7D6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ar-AE" dirty="0">
                <a:solidFill>
                  <a:schemeClr val="bg1"/>
                </a:solidFill>
              </a:rPr>
              <a:t>إلى أين؟</a:t>
            </a:r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5AE7C3CC-D07D-4355-843D-54D1184928B5}"/>
              </a:ext>
            </a:extLst>
          </p:cNvPr>
          <p:cNvCxnSpPr>
            <a:cxnSpLocks/>
          </p:cNvCxnSpPr>
          <p:nvPr/>
        </p:nvCxnSpPr>
        <p:spPr>
          <a:xfrm>
            <a:off x="5334000" y="1504950"/>
            <a:ext cx="725029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7DAB9E71-F0A4-43A5-BEC8-A07BA9499D70}"/>
              </a:ext>
            </a:extLst>
          </p:cNvPr>
          <p:cNvCxnSpPr>
            <a:cxnSpLocks/>
          </p:cNvCxnSpPr>
          <p:nvPr/>
        </p:nvCxnSpPr>
        <p:spPr>
          <a:xfrm>
            <a:off x="5411885" y="2040906"/>
            <a:ext cx="696402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4EF262F9-22B9-4604-9BA5-6723087D1A46}"/>
              </a:ext>
            </a:extLst>
          </p:cNvPr>
          <p:cNvSpPr txBox="1"/>
          <p:nvPr/>
        </p:nvSpPr>
        <p:spPr>
          <a:xfrm>
            <a:off x="629734" y="2422247"/>
            <a:ext cx="2116833" cy="484748"/>
          </a:xfrm>
          <a:prstGeom prst="rect">
            <a:avLst/>
          </a:prstGeom>
          <a:noFill/>
          <a:ln w="6350">
            <a:noFill/>
            <a:prstDash val="dash"/>
          </a:ln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ar-AE" sz="1050" b="1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الموقع الحالي </a:t>
            </a:r>
            <a:endParaRPr lang="en-US" sz="1050" b="1" dirty="0">
              <a:solidFill>
                <a:prstClr val="black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r"/>
            <a:r>
              <a:rPr lang="ar-TN" sz="1050" dirty="0"/>
              <a:t>خريطة جوجل تظهر الموقع الحالي عند فتح هذه الصفحة</a:t>
            </a:r>
            <a:endParaRPr lang="en-US" sz="1050" dirty="0">
              <a:solidFill>
                <a:prstClr val="black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02802146-0DF7-493E-B498-465FCF330F3B}"/>
              </a:ext>
            </a:extLst>
          </p:cNvPr>
          <p:cNvCxnSpPr>
            <a:cxnSpLocks/>
          </p:cNvCxnSpPr>
          <p:nvPr/>
        </p:nvCxnSpPr>
        <p:spPr>
          <a:xfrm flipH="1">
            <a:off x="3002928" y="2458382"/>
            <a:ext cx="502744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12DBFDD3-6BD3-420A-9CBC-7BC8E46BAECC}"/>
              </a:ext>
            </a:extLst>
          </p:cNvPr>
          <p:cNvSpPr txBox="1"/>
          <p:nvPr/>
        </p:nvSpPr>
        <p:spPr>
          <a:xfrm>
            <a:off x="6473347" y="1910896"/>
            <a:ext cx="2233562" cy="461665"/>
          </a:xfrm>
          <a:prstGeom prst="rect">
            <a:avLst/>
          </a:prstGeom>
          <a:noFill/>
          <a:ln w="6350">
            <a:noFill/>
            <a:prstDash val="dash"/>
          </a:ln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ar-AE" sz="1000" b="1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أضف عنوان المنزل و أضف عنوان العمل </a:t>
            </a:r>
            <a:endParaRPr lang="en-US" sz="1000" b="1" dirty="0">
              <a:solidFill>
                <a:prstClr val="black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r"/>
            <a:r>
              <a:rPr lang="ar-TN" sz="1000" dirty="0"/>
              <a:t>يمكن للحريف حفظ موقع المنزل و المكتب للرحلات المنتظمة  في تطبيق </a:t>
            </a:r>
            <a:r>
              <a:rPr lang="ar-TN" sz="1000" dirty="0" err="1"/>
              <a:t>شوفلي</a:t>
            </a:r>
            <a:r>
              <a:rPr lang="ar-TN" sz="1000" dirty="0"/>
              <a:t> تاكسي</a:t>
            </a:r>
            <a:endParaRPr lang="en-US" sz="1000" dirty="0">
              <a:solidFill>
                <a:prstClr val="black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BFCA43B-0AC7-472C-8D6E-332F1BD608C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5042" y="172393"/>
            <a:ext cx="2375044" cy="5143500"/>
          </a:xfrm>
          <a:prstGeom prst="rect">
            <a:avLst/>
          </a:prstGeom>
        </p:spPr>
      </p:pic>
      <p:sp>
        <p:nvSpPr>
          <p:cNvPr id="37" name="TextBox 10">
            <a:extLst>
              <a:ext uri="{FF2B5EF4-FFF2-40B4-BE49-F238E27FC236}">
                <a16:creationId xmlns:a16="http://schemas.microsoft.com/office/drawing/2014/main" id="{12DBFDD3-6BD3-420A-9CBC-7BC8E46BAECC}"/>
              </a:ext>
            </a:extLst>
          </p:cNvPr>
          <p:cNvSpPr txBox="1"/>
          <p:nvPr/>
        </p:nvSpPr>
        <p:spPr>
          <a:xfrm>
            <a:off x="6473347" y="3348021"/>
            <a:ext cx="2233562" cy="461665"/>
          </a:xfrm>
          <a:prstGeom prst="rect">
            <a:avLst/>
          </a:prstGeom>
          <a:noFill/>
          <a:ln w="6350">
            <a:noFill/>
            <a:prstDash val="dash"/>
          </a:ln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ar-TN" sz="1000" b="1" dirty="0"/>
              <a:t>موقع الوصول </a:t>
            </a:r>
            <a:endParaRPr lang="fr-FR" sz="1000" b="1" dirty="0"/>
          </a:p>
          <a:p>
            <a:pPr algn="ctr"/>
            <a:r>
              <a:rPr lang="ar-TN" sz="1000" dirty="0"/>
              <a:t>يمكن  تحديد موقع نقطة الوصول عبر الضغط في هذا المكان</a:t>
            </a:r>
            <a:endParaRPr lang="en-US" sz="1000" dirty="0">
              <a:solidFill>
                <a:prstClr val="black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cxnSp>
        <p:nvCxnSpPr>
          <p:cNvPr id="39" name="Straight Connector 37">
            <a:extLst>
              <a:ext uri="{FF2B5EF4-FFF2-40B4-BE49-F238E27FC236}">
                <a16:creationId xmlns:a16="http://schemas.microsoft.com/office/drawing/2014/main" id="{7DAB9E71-F0A4-43A5-BEC8-A07BA9499D70}"/>
              </a:ext>
            </a:extLst>
          </p:cNvPr>
          <p:cNvCxnSpPr>
            <a:cxnSpLocks/>
          </p:cNvCxnSpPr>
          <p:nvPr/>
        </p:nvCxnSpPr>
        <p:spPr>
          <a:xfrm>
            <a:off x="5570577" y="3668660"/>
            <a:ext cx="696402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1896867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/>
              <a:t>SlideSalad is #1 online marketplace of premium presentations templates for all needs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SlideSalad- </a:t>
            </a:r>
            <a:r>
              <a:rPr lang="de-DE" noProof="1"/>
              <a:t>COPYRIGHT NOTICE</a:t>
            </a:r>
            <a:endParaRPr lang="en-US" dirty="0"/>
          </a:p>
        </p:txBody>
      </p:sp>
      <p:sp>
        <p:nvSpPr>
          <p:cNvPr id="19" name="Rechteck 8"/>
          <p:cNvSpPr/>
          <p:nvPr/>
        </p:nvSpPr>
        <p:spPr>
          <a:xfrm>
            <a:off x="304800" y="1263498"/>
            <a:ext cx="3843121" cy="27889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ct val="20000"/>
              </a:spcAft>
            </a:pPr>
            <a:r>
              <a:rPr lang="en-US" sz="1600" b="1" noProof="1">
                <a:solidFill>
                  <a:schemeClr val="bg1"/>
                </a:solidFill>
                <a:latin typeface="+mj-lt"/>
              </a:rPr>
              <a:t>Things you can do with the template</a:t>
            </a:r>
          </a:p>
          <a:p>
            <a:pPr>
              <a:spcAft>
                <a:spcPct val="20000"/>
              </a:spcAft>
            </a:pPr>
            <a:r>
              <a:rPr lang="de-DE" sz="1100" noProof="1">
                <a:solidFill>
                  <a:schemeClr val="bg1"/>
                </a:solidFill>
                <a:latin typeface="+mj-lt"/>
              </a:rPr>
              <a:t>Use the free templates for your own presentations and projects without limitations.</a:t>
            </a:r>
          </a:p>
          <a:p>
            <a:pPr marL="133350" indent="-133350">
              <a:spcAft>
                <a:spcPts val="375"/>
              </a:spcAft>
              <a:buFontTx/>
              <a:buChar char="•"/>
            </a:pPr>
            <a:r>
              <a:rPr lang="de-DE" sz="1100" u="sng" noProof="1">
                <a:solidFill>
                  <a:schemeClr val="bg1"/>
                </a:solidFill>
                <a:latin typeface="+mj-lt"/>
              </a:rPr>
              <a:t>Please link back to our website</a:t>
            </a:r>
            <a:r>
              <a:rPr lang="de-DE" sz="1100" noProof="1">
                <a:solidFill>
                  <a:schemeClr val="bg1"/>
                </a:solidFill>
                <a:latin typeface="+mj-lt"/>
              </a:rPr>
              <a:t> if you like our free designs </a:t>
            </a:r>
            <a:br>
              <a:rPr lang="de-DE" sz="1100" noProof="1">
                <a:solidFill>
                  <a:schemeClr val="bg1"/>
                </a:solidFill>
                <a:latin typeface="+mj-lt"/>
              </a:rPr>
            </a:br>
            <a:r>
              <a:rPr lang="de-DE" sz="1100" noProof="1">
                <a:solidFill>
                  <a:schemeClr val="bg1"/>
                </a:solidFill>
                <a:latin typeface="+mj-lt"/>
              </a:rPr>
              <a:t>or </a:t>
            </a:r>
            <a:r>
              <a:rPr lang="de-DE" sz="1100" u="sng" noProof="1">
                <a:solidFill>
                  <a:schemeClr val="bg1"/>
                </a:solidFill>
                <a:latin typeface="+mj-lt"/>
              </a:rPr>
              <a:t>write a comment</a:t>
            </a:r>
            <a:r>
              <a:rPr lang="de-DE" sz="1100" noProof="1">
                <a:solidFill>
                  <a:schemeClr val="bg1"/>
                </a:solidFill>
                <a:latin typeface="+mj-lt"/>
              </a:rPr>
              <a:t> to this template on our website.</a:t>
            </a:r>
          </a:p>
          <a:p>
            <a:endParaRPr lang="de-DE" sz="1100" noProof="1">
              <a:solidFill>
                <a:schemeClr val="bg1"/>
              </a:solidFill>
              <a:latin typeface="+mj-lt"/>
            </a:endParaRPr>
          </a:p>
          <a:p>
            <a:r>
              <a:rPr lang="en-US" sz="1100" noProof="1">
                <a:solidFill>
                  <a:schemeClr val="bg1"/>
                </a:solidFill>
                <a:latin typeface="+mj-lt"/>
              </a:rPr>
              <a:t>All copyright and intellectual property rights, without limitation, are retained by </a:t>
            </a:r>
            <a:r>
              <a:rPr lang="en-US" sz="1100" b="1" u="sng" noProof="1">
                <a:solidFill>
                  <a:schemeClr val="bg1"/>
                </a:solidFill>
                <a:latin typeface="+mj-lt"/>
              </a:rPr>
              <a:t>SlideSalad.com</a:t>
            </a:r>
            <a:r>
              <a:rPr lang="en-US" sz="1100" noProof="1">
                <a:solidFill>
                  <a:schemeClr val="bg1"/>
                </a:solidFill>
                <a:latin typeface="+mj-lt"/>
              </a:rPr>
              <a:t>. </a:t>
            </a:r>
            <a:br>
              <a:rPr lang="en-US" sz="1100" noProof="1">
                <a:solidFill>
                  <a:schemeClr val="bg1"/>
                </a:solidFill>
                <a:latin typeface="+mj-lt"/>
              </a:rPr>
            </a:br>
            <a:r>
              <a:rPr lang="en-US" sz="1100" noProof="1">
                <a:solidFill>
                  <a:schemeClr val="bg1"/>
                </a:solidFill>
                <a:latin typeface="+mj-lt"/>
              </a:rPr>
              <a:t>By downloading and using this template, you agree </a:t>
            </a:r>
            <a:br>
              <a:rPr lang="en-US" sz="1100" noProof="1">
                <a:solidFill>
                  <a:schemeClr val="bg1"/>
                </a:solidFill>
                <a:latin typeface="+mj-lt"/>
              </a:rPr>
            </a:br>
            <a:r>
              <a:rPr lang="en-US" sz="1100" noProof="1">
                <a:solidFill>
                  <a:schemeClr val="bg1"/>
                </a:solidFill>
                <a:latin typeface="+mj-lt"/>
              </a:rPr>
              <a:t>to this statement.</a:t>
            </a:r>
          </a:p>
          <a:p>
            <a:endParaRPr lang="de-DE" sz="1200" b="1" noProof="1">
              <a:solidFill>
                <a:schemeClr val="bg1"/>
              </a:solidFill>
              <a:latin typeface="+mj-lt"/>
            </a:endParaRPr>
          </a:p>
          <a:p>
            <a:r>
              <a:rPr lang="de-DE" sz="1200" b="1" noProof="1">
                <a:solidFill>
                  <a:schemeClr val="bg1"/>
                </a:solidFill>
                <a:latin typeface="+mj-lt"/>
              </a:rPr>
              <a:t>Please contact us if you have any questions </a:t>
            </a:r>
            <a:br>
              <a:rPr lang="de-DE" sz="1200" b="1" noProof="1">
                <a:solidFill>
                  <a:schemeClr val="bg1"/>
                </a:solidFill>
                <a:latin typeface="+mj-lt"/>
              </a:rPr>
            </a:br>
            <a:r>
              <a:rPr lang="de-DE" sz="1200" b="1" noProof="1">
                <a:solidFill>
                  <a:schemeClr val="bg1"/>
                </a:solidFill>
                <a:latin typeface="+mj-lt"/>
              </a:rPr>
              <a:t>about usage: </a:t>
            </a:r>
            <a:r>
              <a:rPr lang="de-DE" sz="1200" noProof="1">
                <a:solidFill>
                  <a:schemeClr val="bg1"/>
                </a:solidFill>
                <a:latin typeface="+mj-lt"/>
              </a:rPr>
              <a:t>support@slidesalad.com</a:t>
            </a:r>
          </a:p>
        </p:txBody>
      </p:sp>
      <p:sp>
        <p:nvSpPr>
          <p:cNvPr id="22" name="Rechteck 9"/>
          <p:cNvSpPr/>
          <p:nvPr/>
        </p:nvSpPr>
        <p:spPr>
          <a:xfrm>
            <a:off x="4801949" y="1263498"/>
            <a:ext cx="3947413" cy="15399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ct val="20000"/>
              </a:spcAft>
            </a:pPr>
            <a:r>
              <a:rPr lang="en-US" sz="1600" b="1" noProof="1">
                <a:solidFill>
                  <a:schemeClr val="bg1"/>
                </a:solidFill>
                <a:latin typeface="+mj-lt"/>
              </a:rPr>
              <a:t>Things you can’t do with the template</a:t>
            </a:r>
          </a:p>
          <a:p>
            <a:pPr>
              <a:spcAft>
                <a:spcPct val="20000"/>
              </a:spcAft>
            </a:pPr>
            <a:r>
              <a:rPr lang="en-US" sz="1100" noProof="1">
                <a:solidFill>
                  <a:schemeClr val="bg1"/>
                </a:solidFill>
                <a:latin typeface="+mj-lt"/>
              </a:rPr>
              <a:t>Resell or distribute the templates or backgrounds.</a:t>
            </a:r>
          </a:p>
          <a:p>
            <a:pPr marL="133350" indent="-133350">
              <a:spcAft>
                <a:spcPts val="375"/>
              </a:spcAft>
              <a:buFontTx/>
              <a:buChar char="•"/>
            </a:pPr>
            <a:r>
              <a:rPr lang="en-US" sz="1100" noProof="1">
                <a:solidFill>
                  <a:schemeClr val="bg1"/>
                </a:solidFill>
                <a:latin typeface="+mj-lt"/>
              </a:rPr>
              <a:t>Make these templates available on a website or social network for download.</a:t>
            </a:r>
          </a:p>
          <a:p>
            <a:pPr marL="133350" indent="-133350">
              <a:spcAft>
                <a:spcPts val="375"/>
              </a:spcAft>
              <a:buFontTx/>
              <a:buChar char="•"/>
            </a:pPr>
            <a:r>
              <a:rPr lang="en-US" sz="1100" noProof="1">
                <a:solidFill>
                  <a:schemeClr val="bg1"/>
                </a:solidFill>
                <a:latin typeface="+mj-lt"/>
              </a:rPr>
              <a:t>Edit or modify the downloaded templates and claim / </a:t>
            </a:r>
            <a:br>
              <a:rPr lang="en-US" sz="1100" noProof="1">
                <a:solidFill>
                  <a:schemeClr val="bg1"/>
                </a:solidFill>
                <a:latin typeface="+mj-lt"/>
              </a:rPr>
            </a:br>
            <a:r>
              <a:rPr lang="en-US" sz="1100" noProof="1">
                <a:solidFill>
                  <a:schemeClr val="bg1"/>
                </a:solidFill>
                <a:latin typeface="+mj-lt"/>
              </a:rPr>
              <a:t>pass off as your own work.</a:t>
            </a:r>
          </a:p>
          <a:p>
            <a:pPr marL="133350" indent="-133350">
              <a:buFontTx/>
              <a:buChar char="•"/>
            </a:pPr>
            <a:endParaRPr lang="en-US" sz="1100" noProof="1">
              <a:solidFill>
                <a:schemeClr val="bg1"/>
              </a:solidFill>
              <a:latin typeface="+mj-lt"/>
            </a:endParaRPr>
          </a:p>
        </p:txBody>
      </p:sp>
      <p:sp>
        <p:nvSpPr>
          <p:cNvPr id="25" name="Rechteck 10"/>
          <p:cNvSpPr/>
          <p:nvPr/>
        </p:nvSpPr>
        <p:spPr>
          <a:xfrm>
            <a:off x="381000" y="4282486"/>
            <a:ext cx="832590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noProof="1">
                <a:solidFill>
                  <a:schemeClr val="bg1"/>
                </a:solidFill>
                <a:latin typeface="+mj-lt"/>
              </a:rPr>
              <a:t>More PowerPoint, Google Slides and Keynote templates are available at </a:t>
            </a:r>
            <a:r>
              <a:rPr lang="en-US" sz="1400" b="1" u="sng" noProof="1">
                <a:solidFill>
                  <a:schemeClr val="bg1"/>
                </a:solidFill>
                <a:latin typeface="+mj-lt"/>
              </a:rPr>
              <a:t>www.SlideSalad.com</a:t>
            </a:r>
          </a:p>
        </p:txBody>
      </p:sp>
      <p:sp>
        <p:nvSpPr>
          <p:cNvPr id="7" name="Text Placeholder 15">
            <a:extLst>
              <a:ext uri="{FF2B5EF4-FFF2-40B4-BE49-F238E27FC236}">
                <a16:creationId xmlns:a16="http://schemas.microsoft.com/office/drawing/2014/main" id="{921DD78B-26FA-4776-B720-8812C90A1575}"/>
              </a:ext>
            </a:extLst>
          </p:cNvPr>
          <p:cNvSpPr txBox="1">
            <a:spLocks/>
          </p:cNvSpPr>
          <p:nvPr/>
        </p:nvSpPr>
        <p:spPr>
          <a:xfrm>
            <a:off x="1844858" y="480528"/>
            <a:ext cx="6096000" cy="401648"/>
          </a:xfr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en-US" sz="2000" b="1" dirty="0">
              <a:solidFill>
                <a:srgbClr val="FFC000"/>
              </a:solidFill>
              <a:latin typeface="+mj-lt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C52D8A2-67D1-452E-A822-FDEF2F0131A9}"/>
              </a:ext>
            </a:extLst>
          </p:cNvPr>
          <p:cNvSpPr txBox="1"/>
          <p:nvPr/>
        </p:nvSpPr>
        <p:spPr>
          <a:xfrm>
            <a:off x="839688" y="1438563"/>
            <a:ext cx="1861697" cy="461665"/>
          </a:xfrm>
          <a:prstGeom prst="rect">
            <a:avLst/>
          </a:prstGeom>
          <a:noFill/>
          <a:ln w="6350">
            <a:noFill/>
            <a:prstDash val="dash"/>
          </a:ln>
        </p:spPr>
        <p:txBody>
          <a:bodyPr wrap="square" lIns="0" tIns="0" rIns="0" bIns="0" rtlCol="0" anchor="ctr">
            <a:spAutoFit/>
          </a:bodyPr>
          <a:lstStyle/>
          <a:p>
            <a:pPr algn="ctr" rtl="1"/>
            <a:r>
              <a:rPr lang="ar-TN" sz="1000" b="1" dirty="0"/>
              <a:t> البحث عن نقطة </a:t>
            </a:r>
            <a:r>
              <a:rPr lang="ar-TN" sz="1000" b="1" dirty="0" err="1"/>
              <a:t>الإنطلاق</a:t>
            </a:r>
            <a:endParaRPr lang="fr-FR" sz="1000" b="1" dirty="0"/>
          </a:p>
          <a:p>
            <a:pPr algn="ctr" rtl="1"/>
            <a:r>
              <a:rPr lang="ar-AE" sz="1000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يمكن للحريف البحث عن موقع نقطة الإنطلاق و تحديده في شريط البحث</a:t>
            </a:r>
            <a:endParaRPr lang="en-US" sz="1000" dirty="0">
              <a:solidFill>
                <a:prstClr val="black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0463B664-3958-4F2D-B3E9-86A27A1FC0FB}"/>
              </a:ext>
            </a:extLst>
          </p:cNvPr>
          <p:cNvGrpSpPr/>
          <p:nvPr/>
        </p:nvGrpSpPr>
        <p:grpSpPr>
          <a:xfrm>
            <a:off x="2753265" y="3057268"/>
            <a:ext cx="160255" cy="43504"/>
            <a:chOff x="2632075" y="3195638"/>
            <a:chExt cx="225425" cy="66675"/>
          </a:xfrm>
          <a:solidFill>
            <a:schemeClr val="bg1"/>
          </a:solidFill>
        </p:grpSpPr>
        <p:sp>
          <p:nvSpPr>
            <p:cNvPr id="21" name="Freeform 324">
              <a:extLst>
                <a:ext uri="{FF2B5EF4-FFF2-40B4-BE49-F238E27FC236}">
                  <a16:creationId xmlns:a16="http://schemas.microsoft.com/office/drawing/2014/main" id="{498F5E98-7CE6-435D-AE46-FF6D0DCDDEDC}"/>
                </a:ext>
              </a:extLst>
            </p:cNvPr>
            <p:cNvSpPr>
              <a:spLocks/>
            </p:cNvSpPr>
            <p:nvPr/>
          </p:nvSpPr>
          <p:spPr bwMode="auto">
            <a:xfrm>
              <a:off x="2632075" y="3200400"/>
              <a:ext cx="57150" cy="57150"/>
            </a:xfrm>
            <a:custGeom>
              <a:avLst/>
              <a:gdLst>
                <a:gd name="T0" fmla="*/ 105 w 181"/>
                <a:gd name="T1" fmla="*/ 75 h 180"/>
                <a:gd name="T2" fmla="*/ 105 w 181"/>
                <a:gd name="T3" fmla="*/ 12 h 180"/>
                <a:gd name="T4" fmla="*/ 102 w 181"/>
                <a:gd name="T5" fmla="*/ 7 h 180"/>
                <a:gd name="T6" fmla="*/ 98 w 181"/>
                <a:gd name="T7" fmla="*/ 2 h 180"/>
                <a:gd name="T8" fmla="*/ 93 w 181"/>
                <a:gd name="T9" fmla="*/ 0 h 180"/>
                <a:gd name="T10" fmla="*/ 86 w 181"/>
                <a:gd name="T11" fmla="*/ 0 h 180"/>
                <a:gd name="T12" fmla="*/ 81 w 181"/>
                <a:gd name="T13" fmla="*/ 2 h 180"/>
                <a:gd name="T14" fmla="*/ 78 w 181"/>
                <a:gd name="T15" fmla="*/ 7 h 180"/>
                <a:gd name="T16" fmla="*/ 76 w 181"/>
                <a:gd name="T17" fmla="*/ 12 h 180"/>
                <a:gd name="T18" fmla="*/ 75 w 181"/>
                <a:gd name="T19" fmla="*/ 75 h 180"/>
                <a:gd name="T20" fmla="*/ 11 w 181"/>
                <a:gd name="T21" fmla="*/ 75 h 180"/>
                <a:gd name="T22" fmla="*/ 6 w 181"/>
                <a:gd name="T23" fmla="*/ 77 h 180"/>
                <a:gd name="T24" fmla="*/ 2 w 181"/>
                <a:gd name="T25" fmla="*/ 82 h 180"/>
                <a:gd name="T26" fmla="*/ 0 w 181"/>
                <a:gd name="T27" fmla="*/ 87 h 180"/>
                <a:gd name="T28" fmla="*/ 0 w 181"/>
                <a:gd name="T29" fmla="*/ 93 h 180"/>
                <a:gd name="T30" fmla="*/ 2 w 181"/>
                <a:gd name="T31" fmla="*/ 99 h 180"/>
                <a:gd name="T32" fmla="*/ 6 w 181"/>
                <a:gd name="T33" fmla="*/ 102 h 180"/>
                <a:gd name="T34" fmla="*/ 11 w 181"/>
                <a:gd name="T35" fmla="*/ 105 h 180"/>
                <a:gd name="T36" fmla="*/ 75 w 181"/>
                <a:gd name="T37" fmla="*/ 105 h 180"/>
                <a:gd name="T38" fmla="*/ 76 w 181"/>
                <a:gd name="T39" fmla="*/ 169 h 180"/>
                <a:gd name="T40" fmla="*/ 78 w 181"/>
                <a:gd name="T41" fmla="*/ 174 h 180"/>
                <a:gd name="T42" fmla="*/ 81 w 181"/>
                <a:gd name="T43" fmla="*/ 178 h 180"/>
                <a:gd name="T44" fmla="*/ 86 w 181"/>
                <a:gd name="T45" fmla="*/ 180 h 180"/>
                <a:gd name="T46" fmla="*/ 93 w 181"/>
                <a:gd name="T47" fmla="*/ 180 h 180"/>
                <a:gd name="T48" fmla="*/ 98 w 181"/>
                <a:gd name="T49" fmla="*/ 178 h 180"/>
                <a:gd name="T50" fmla="*/ 102 w 181"/>
                <a:gd name="T51" fmla="*/ 174 h 180"/>
                <a:gd name="T52" fmla="*/ 105 w 181"/>
                <a:gd name="T53" fmla="*/ 169 h 180"/>
                <a:gd name="T54" fmla="*/ 105 w 181"/>
                <a:gd name="T55" fmla="*/ 105 h 180"/>
                <a:gd name="T56" fmla="*/ 168 w 181"/>
                <a:gd name="T57" fmla="*/ 105 h 180"/>
                <a:gd name="T58" fmla="*/ 173 w 181"/>
                <a:gd name="T59" fmla="*/ 102 h 180"/>
                <a:gd name="T60" fmla="*/ 178 w 181"/>
                <a:gd name="T61" fmla="*/ 99 h 180"/>
                <a:gd name="T62" fmla="*/ 180 w 181"/>
                <a:gd name="T63" fmla="*/ 93 h 180"/>
                <a:gd name="T64" fmla="*/ 180 w 181"/>
                <a:gd name="T65" fmla="*/ 87 h 180"/>
                <a:gd name="T66" fmla="*/ 178 w 181"/>
                <a:gd name="T67" fmla="*/ 82 h 180"/>
                <a:gd name="T68" fmla="*/ 173 w 181"/>
                <a:gd name="T69" fmla="*/ 77 h 180"/>
                <a:gd name="T70" fmla="*/ 168 w 181"/>
                <a:gd name="T71" fmla="*/ 75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81" h="180">
                  <a:moveTo>
                    <a:pt x="165" y="75"/>
                  </a:moveTo>
                  <a:lnTo>
                    <a:pt x="105" y="75"/>
                  </a:lnTo>
                  <a:lnTo>
                    <a:pt x="105" y="15"/>
                  </a:lnTo>
                  <a:lnTo>
                    <a:pt x="105" y="12"/>
                  </a:lnTo>
                  <a:lnTo>
                    <a:pt x="104" y="9"/>
                  </a:lnTo>
                  <a:lnTo>
                    <a:pt x="102" y="7"/>
                  </a:lnTo>
                  <a:lnTo>
                    <a:pt x="100" y="4"/>
                  </a:lnTo>
                  <a:lnTo>
                    <a:pt x="98" y="2"/>
                  </a:lnTo>
                  <a:lnTo>
                    <a:pt x="96" y="1"/>
                  </a:lnTo>
                  <a:lnTo>
                    <a:pt x="93" y="0"/>
                  </a:lnTo>
                  <a:lnTo>
                    <a:pt x="90" y="0"/>
                  </a:lnTo>
                  <a:lnTo>
                    <a:pt x="86" y="0"/>
                  </a:lnTo>
                  <a:lnTo>
                    <a:pt x="84" y="1"/>
                  </a:lnTo>
                  <a:lnTo>
                    <a:pt x="81" y="2"/>
                  </a:lnTo>
                  <a:lnTo>
                    <a:pt x="79" y="4"/>
                  </a:lnTo>
                  <a:lnTo>
                    <a:pt x="78" y="7"/>
                  </a:lnTo>
                  <a:lnTo>
                    <a:pt x="76" y="9"/>
                  </a:lnTo>
                  <a:lnTo>
                    <a:pt x="76" y="12"/>
                  </a:lnTo>
                  <a:lnTo>
                    <a:pt x="75" y="15"/>
                  </a:lnTo>
                  <a:lnTo>
                    <a:pt x="75" y="75"/>
                  </a:lnTo>
                  <a:lnTo>
                    <a:pt x="15" y="75"/>
                  </a:lnTo>
                  <a:lnTo>
                    <a:pt x="11" y="75"/>
                  </a:lnTo>
                  <a:lnTo>
                    <a:pt x="9" y="76"/>
                  </a:lnTo>
                  <a:lnTo>
                    <a:pt x="6" y="77"/>
                  </a:lnTo>
                  <a:lnTo>
                    <a:pt x="4" y="80"/>
                  </a:lnTo>
                  <a:lnTo>
                    <a:pt x="2" y="82"/>
                  </a:lnTo>
                  <a:lnTo>
                    <a:pt x="1" y="84"/>
                  </a:lnTo>
                  <a:lnTo>
                    <a:pt x="0" y="87"/>
                  </a:lnTo>
                  <a:lnTo>
                    <a:pt x="0" y="90"/>
                  </a:lnTo>
                  <a:lnTo>
                    <a:pt x="0" y="93"/>
                  </a:lnTo>
                  <a:lnTo>
                    <a:pt x="1" y="96"/>
                  </a:lnTo>
                  <a:lnTo>
                    <a:pt x="2" y="99"/>
                  </a:lnTo>
                  <a:lnTo>
                    <a:pt x="4" y="101"/>
                  </a:lnTo>
                  <a:lnTo>
                    <a:pt x="6" y="102"/>
                  </a:lnTo>
                  <a:lnTo>
                    <a:pt x="9" y="104"/>
                  </a:lnTo>
                  <a:lnTo>
                    <a:pt x="11" y="105"/>
                  </a:lnTo>
                  <a:lnTo>
                    <a:pt x="15" y="105"/>
                  </a:lnTo>
                  <a:lnTo>
                    <a:pt x="75" y="105"/>
                  </a:lnTo>
                  <a:lnTo>
                    <a:pt x="75" y="165"/>
                  </a:lnTo>
                  <a:lnTo>
                    <a:pt x="76" y="169"/>
                  </a:lnTo>
                  <a:lnTo>
                    <a:pt x="76" y="171"/>
                  </a:lnTo>
                  <a:lnTo>
                    <a:pt x="78" y="174"/>
                  </a:lnTo>
                  <a:lnTo>
                    <a:pt x="79" y="176"/>
                  </a:lnTo>
                  <a:lnTo>
                    <a:pt x="81" y="178"/>
                  </a:lnTo>
                  <a:lnTo>
                    <a:pt x="84" y="179"/>
                  </a:lnTo>
                  <a:lnTo>
                    <a:pt x="86" y="180"/>
                  </a:lnTo>
                  <a:lnTo>
                    <a:pt x="90" y="180"/>
                  </a:lnTo>
                  <a:lnTo>
                    <a:pt x="93" y="180"/>
                  </a:lnTo>
                  <a:lnTo>
                    <a:pt x="96" y="179"/>
                  </a:lnTo>
                  <a:lnTo>
                    <a:pt x="98" y="178"/>
                  </a:lnTo>
                  <a:lnTo>
                    <a:pt x="100" y="176"/>
                  </a:lnTo>
                  <a:lnTo>
                    <a:pt x="102" y="174"/>
                  </a:lnTo>
                  <a:lnTo>
                    <a:pt x="104" y="171"/>
                  </a:lnTo>
                  <a:lnTo>
                    <a:pt x="105" y="169"/>
                  </a:lnTo>
                  <a:lnTo>
                    <a:pt x="105" y="165"/>
                  </a:lnTo>
                  <a:lnTo>
                    <a:pt x="105" y="105"/>
                  </a:lnTo>
                  <a:lnTo>
                    <a:pt x="165" y="105"/>
                  </a:lnTo>
                  <a:lnTo>
                    <a:pt x="168" y="105"/>
                  </a:lnTo>
                  <a:lnTo>
                    <a:pt x="171" y="104"/>
                  </a:lnTo>
                  <a:lnTo>
                    <a:pt x="173" y="102"/>
                  </a:lnTo>
                  <a:lnTo>
                    <a:pt x="175" y="101"/>
                  </a:lnTo>
                  <a:lnTo>
                    <a:pt x="178" y="99"/>
                  </a:lnTo>
                  <a:lnTo>
                    <a:pt x="179" y="96"/>
                  </a:lnTo>
                  <a:lnTo>
                    <a:pt x="180" y="93"/>
                  </a:lnTo>
                  <a:lnTo>
                    <a:pt x="181" y="90"/>
                  </a:lnTo>
                  <a:lnTo>
                    <a:pt x="180" y="87"/>
                  </a:lnTo>
                  <a:lnTo>
                    <a:pt x="179" y="84"/>
                  </a:lnTo>
                  <a:lnTo>
                    <a:pt x="178" y="82"/>
                  </a:lnTo>
                  <a:lnTo>
                    <a:pt x="175" y="80"/>
                  </a:lnTo>
                  <a:lnTo>
                    <a:pt x="173" y="77"/>
                  </a:lnTo>
                  <a:lnTo>
                    <a:pt x="171" y="76"/>
                  </a:lnTo>
                  <a:lnTo>
                    <a:pt x="168" y="75"/>
                  </a:lnTo>
                  <a:lnTo>
                    <a:pt x="165" y="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3" name="Freeform 325">
              <a:extLst>
                <a:ext uri="{FF2B5EF4-FFF2-40B4-BE49-F238E27FC236}">
                  <a16:creationId xmlns:a16="http://schemas.microsoft.com/office/drawing/2014/main" id="{96085507-98B8-4C08-8A90-58FB8D2AEAE4}"/>
                </a:ext>
              </a:extLst>
            </p:cNvPr>
            <p:cNvSpPr>
              <a:spLocks/>
            </p:cNvSpPr>
            <p:nvPr/>
          </p:nvSpPr>
          <p:spPr bwMode="auto">
            <a:xfrm>
              <a:off x="2703513" y="3252788"/>
              <a:ext cx="28575" cy="9525"/>
            </a:xfrm>
            <a:custGeom>
              <a:avLst/>
              <a:gdLst>
                <a:gd name="T0" fmla="*/ 75 w 90"/>
                <a:gd name="T1" fmla="*/ 0 h 30"/>
                <a:gd name="T2" fmla="*/ 15 w 90"/>
                <a:gd name="T3" fmla="*/ 0 h 30"/>
                <a:gd name="T4" fmla="*/ 12 w 90"/>
                <a:gd name="T5" fmla="*/ 0 h 30"/>
                <a:gd name="T6" fmla="*/ 8 w 90"/>
                <a:gd name="T7" fmla="*/ 1 h 30"/>
                <a:gd name="T8" fmla="*/ 6 w 90"/>
                <a:gd name="T9" fmla="*/ 2 h 30"/>
                <a:gd name="T10" fmla="*/ 4 w 90"/>
                <a:gd name="T11" fmla="*/ 5 h 30"/>
                <a:gd name="T12" fmla="*/ 2 w 90"/>
                <a:gd name="T13" fmla="*/ 7 h 30"/>
                <a:gd name="T14" fmla="*/ 1 w 90"/>
                <a:gd name="T15" fmla="*/ 10 h 30"/>
                <a:gd name="T16" fmla="*/ 0 w 90"/>
                <a:gd name="T17" fmla="*/ 12 h 30"/>
                <a:gd name="T18" fmla="*/ 0 w 90"/>
                <a:gd name="T19" fmla="*/ 15 h 30"/>
                <a:gd name="T20" fmla="*/ 0 w 90"/>
                <a:gd name="T21" fmla="*/ 19 h 30"/>
                <a:gd name="T22" fmla="*/ 1 w 90"/>
                <a:gd name="T23" fmla="*/ 22 h 30"/>
                <a:gd name="T24" fmla="*/ 2 w 90"/>
                <a:gd name="T25" fmla="*/ 24 h 30"/>
                <a:gd name="T26" fmla="*/ 4 w 90"/>
                <a:gd name="T27" fmla="*/ 26 h 30"/>
                <a:gd name="T28" fmla="*/ 6 w 90"/>
                <a:gd name="T29" fmla="*/ 28 h 30"/>
                <a:gd name="T30" fmla="*/ 8 w 90"/>
                <a:gd name="T31" fmla="*/ 29 h 30"/>
                <a:gd name="T32" fmla="*/ 12 w 90"/>
                <a:gd name="T33" fmla="*/ 30 h 30"/>
                <a:gd name="T34" fmla="*/ 15 w 90"/>
                <a:gd name="T35" fmla="*/ 30 h 30"/>
                <a:gd name="T36" fmla="*/ 75 w 90"/>
                <a:gd name="T37" fmla="*/ 30 h 30"/>
                <a:gd name="T38" fmla="*/ 78 w 90"/>
                <a:gd name="T39" fmla="*/ 30 h 30"/>
                <a:gd name="T40" fmla="*/ 80 w 90"/>
                <a:gd name="T41" fmla="*/ 29 h 30"/>
                <a:gd name="T42" fmla="*/ 83 w 90"/>
                <a:gd name="T43" fmla="*/ 28 h 30"/>
                <a:gd name="T44" fmla="*/ 86 w 90"/>
                <a:gd name="T45" fmla="*/ 26 h 30"/>
                <a:gd name="T46" fmla="*/ 87 w 90"/>
                <a:gd name="T47" fmla="*/ 24 h 30"/>
                <a:gd name="T48" fmla="*/ 89 w 90"/>
                <a:gd name="T49" fmla="*/ 22 h 30"/>
                <a:gd name="T50" fmla="*/ 90 w 90"/>
                <a:gd name="T51" fmla="*/ 19 h 30"/>
                <a:gd name="T52" fmla="*/ 90 w 90"/>
                <a:gd name="T53" fmla="*/ 15 h 30"/>
                <a:gd name="T54" fmla="*/ 90 w 90"/>
                <a:gd name="T55" fmla="*/ 12 h 30"/>
                <a:gd name="T56" fmla="*/ 89 w 90"/>
                <a:gd name="T57" fmla="*/ 10 h 30"/>
                <a:gd name="T58" fmla="*/ 87 w 90"/>
                <a:gd name="T59" fmla="*/ 7 h 30"/>
                <a:gd name="T60" fmla="*/ 86 w 90"/>
                <a:gd name="T61" fmla="*/ 5 h 30"/>
                <a:gd name="T62" fmla="*/ 83 w 90"/>
                <a:gd name="T63" fmla="*/ 2 h 30"/>
                <a:gd name="T64" fmla="*/ 80 w 90"/>
                <a:gd name="T65" fmla="*/ 1 h 30"/>
                <a:gd name="T66" fmla="*/ 78 w 90"/>
                <a:gd name="T67" fmla="*/ 0 h 30"/>
                <a:gd name="T68" fmla="*/ 75 w 90"/>
                <a:gd name="T69" fmla="*/ 0 h 30"/>
                <a:gd name="T70" fmla="*/ 75 w 90"/>
                <a:gd name="T71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90" h="30">
                  <a:moveTo>
                    <a:pt x="75" y="0"/>
                  </a:moveTo>
                  <a:lnTo>
                    <a:pt x="15" y="0"/>
                  </a:lnTo>
                  <a:lnTo>
                    <a:pt x="12" y="0"/>
                  </a:lnTo>
                  <a:lnTo>
                    <a:pt x="8" y="1"/>
                  </a:lnTo>
                  <a:lnTo>
                    <a:pt x="6" y="2"/>
                  </a:lnTo>
                  <a:lnTo>
                    <a:pt x="4" y="5"/>
                  </a:lnTo>
                  <a:lnTo>
                    <a:pt x="2" y="7"/>
                  </a:lnTo>
                  <a:lnTo>
                    <a:pt x="1" y="10"/>
                  </a:lnTo>
                  <a:lnTo>
                    <a:pt x="0" y="12"/>
                  </a:lnTo>
                  <a:lnTo>
                    <a:pt x="0" y="15"/>
                  </a:lnTo>
                  <a:lnTo>
                    <a:pt x="0" y="19"/>
                  </a:lnTo>
                  <a:lnTo>
                    <a:pt x="1" y="22"/>
                  </a:lnTo>
                  <a:lnTo>
                    <a:pt x="2" y="24"/>
                  </a:lnTo>
                  <a:lnTo>
                    <a:pt x="4" y="26"/>
                  </a:lnTo>
                  <a:lnTo>
                    <a:pt x="6" y="28"/>
                  </a:lnTo>
                  <a:lnTo>
                    <a:pt x="8" y="29"/>
                  </a:lnTo>
                  <a:lnTo>
                    <a:pt x="12" y="30"/>
                  </a:lnTo>
                  <a:lnTo>
                    <a:pt x="15" y="30"/>
                  </a:lnTo>
                  <a:lnTo>
                    <a:pt x="75" y="30"/>
                  </a:lnTo>
                  <a:lnTo>
                    <a:pt x="78" y="30"/>
                  </a:lnTo>
                  <a:lnTo>
                    <a:pt x="80" y="29"/>
                  </a:lnTo>
                  <a:lnTo>
                    <a:pt x="83" y="28"/>
                  </a:lnTo>
                  <a:lnTo>
                    <a:pt x="86" y="26"/>
                  </a:lnTo>
                  <a:lnTo>
                    <a:pt x="87" y="24"/>
                  </a:lnTo>
                  <a:lnTo>
                    <a:pt x="89" y="22"/>
                  </a:lnTo>
                  <a:lnTo>
                    <a:pt x="90" y="19"/>
                  </a:lnTo>
                  <a:lnTo>
                    <a:pt x="90" y="15"/>
                  </a:lnTo>
                  <a:lnTo>
                    <a:pt x="90" y="12"/>
                  </a:lnTo>
                  <a:lnTo>
                    <a:pt x="89" y="10"/>
                  </a:lnTo>
                  <a:lnTo>
                    <a:pt x="87" y="7"/>
                  </a:lnTo>
                  <a:lnTo>
                    <a:pt x="86" y="5"/>
                  </a:lnTo>
                  <a:lnTo>
                    <a:pt x="83" y="2"/>
                  </a:lnTo>
                  <a:lnTo>
                    <a:pt x="80" y="1"/>
                  </a:lnTo>
                  <a:lnTo>
                    <a:pt x="78" y="0"/>
                  </a:lnTo>
                  <a:lnTo>
                    <a:pt x="75" y="0"/>
                  </a:lnTo>
                  <a:lnTo>
                    <a:pt x="7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4" name="Freeform 326">
              <a:extLst>
                <a:ext uri="{FF2B5EF4-FFF2-40B4-BE49-F238E27FC236}">
                  <a16:creationId xmlns:a16="http://schemas.microsoft.com/office/drawing/2014/main" id="{6CB5DF83-D093-42D5-8CBB-A4DD8BB2F734}"/>
                </a:ext>
              </a:extLst>
            </p:cNvPr>
            <p:cNvSpPr>
              <a:spLocks/>
            </p:cNvSpPr>
            <p:nvPr/>
          </p:nvSpPr>
          <p:spPr bwMode="auto">
            <a:xfrm>
              <a:off x="2751138" y="3252788"/>
              <a:ext cx="28575" cy="9525"/>
            </a:xfrm>
            <a:custGeom>
              <a:avLst/>
              <a:gdLst>
                <a:gd name="T0" fmla="*/ 75 w 90"/>
                <a:gd name="T1" fmla="*/ 0 h 30"/>
                <a:gd name="T2" fmla="*/ 15 w 90"/>
                <a:gd name="T3" fmla="*/ 0 h 30"/>
                <a:gd name="T4" fmla="*/ 12 w 90"/>
                <a:gd name="T5" fmla="*/ 0 h 30"/>
                <a:gd name="T6" fmla="*/ 10 w 90"/>
                <a:gd name="T7" fmla="*/ 1 h 30"/>
                <a:gd name="T8" fmla="*/ 6 w 90"/>
                <a:gd name="T9" fmla="*/ 2 h 30"/>
                <a:gd name="T10" fmla="*/ 4 w 90"/>
                <a:gd name="T11" fmla="*/ 5 h 30"/>
                <a:gd name="T12" fmla="*/ 2 w 90"/>
                <a:gd name="T13" fmla="*/ 7 h 30"/>
                <a:gd name="T14" fmla="*/ 1 w 90"/>
                <a:gd name="T15" fmla="*/ 10 h 30"/>
                <a:gd name="T16" fmla="*/ 0 w 90"/>
                <a:gd name="T17" fmla="*/ 12 h 30"/>
                <a:gd name="T18" fmla="*/ 0 w 90"/>
                <a:gd name="T19" fmla="*/ 15 h 30"/>
                <a:gd name="T20" fmla="*/ 0 w 90"/>
                <a:gd name="T21" fmla="*/ 19 h 30"/>
                <a:gd name="T22" fmla="*/ 1 w 90"/>
                <a:gd name="T23" fmla="*/ 22 h 30"/>
                <a:gd name="T24" fmla="*/ 2 w 90"/>
                <a:gd name="T25" fmla="*/ 24 h 30"/>
                <a:gd name="T26" fmla="*/ 4 w 90"/>
                <a:gd name="T27" fmla="*/ 26 h 30"/>
                <a:gd name="T28" fmla="*/ 6 w 90"/>
                <a:gd name="T29" fmla="*/ 28 h 30"/>
                <a:gd name="T30" fmla="*/ 10 w 90"/>
                <a:gd name="T31" fmla="*/ 29 h 30"/>
                <a:gd name="T32" fmla="*/ 12 w 90"/>
                <a:gd name="T33" fmla="*/ 30 h 30"/>
                <a:gd name="T34" fmla="*/ 15 w 90"/>
                <a:gd name="T35" fmla="*/ 30 h 30"/>
                <a:gd name="T36" fmla="*/ 75 w 90"/>
                <a:gd name="T37" fmla="*/ 30 h 30"/>
                <a:gd name="T38" fmla="*/ 78 w 90"/>
                <a:gd name="T39" fmla="*/ 30 h 30"/>
                <a:gd name="T40" fmla="*/ 81 w 90"/>
                <a:gd name="T41" fmla="*/ 29 h 30"/>
                <a:gd name="T42" fmla="*/ 84 w 90"/>
                <a:gd name="T43" fmla="*/ 28 h 30"/>
                <a:gd name="T44" fmla="*/ 86 w 90"/>
                <a:gd name="T45" fmla="*/ 26 h 30"/>
                <a:gd name="T46" fmla="*/ 88 w 90"/>
                <a:gd name="T47" fmla="*/ 24 h 30"/>
                <a:gd name="T48" fmla="*/ 89 w 90"/>
                <a:gd name="T49" fmla="*/ 22 h 30"/>
                <a:gd name="T50" fmla="*/ 90 w 90"/>
                <a:gd name="T51" fmla="*/ 19 h 30"/>
                <a:gd name="T52" fmla="*/ 90 w 90"/>
                <a:gd name="T53" fmla="*/ 15 h 30"/>
                <a:gd name="T54" fmla="*/ 90 w 90"/>
                <a:gd name="T55" fmla="*/ 12 h 30"/>
                <a:gd name="T56" fmla="*/ 89 w 90"/>
                <a:gd name="T57" fmla="*/ 10 h 30"/>
                <a:gd name="T58" fmla="*/ 88 w 90"/>
                <a:gd name="T59" fmla="*/ 7 h 30"/>
                <a:gd name="T60" fmla="*/ 86 w 90"/>
                <a:gd name="T61" fmla="*/ 5 h 30"/>
                <a:gd name="T62" fmla="*/ 84 w 90"/>
                <a:gd name="T63" fmla="*/ 2 h 30"/>
                <a:gd name="T64" fmla="*/ 81 w 90"/>
                <a:gd name="T65" fmla="*/ 1 h 30"/>
                <a:gd name="T66" fmla="*/ 78 w 90"/>
                <a:gd name="T67" fmla="*/ 0 h 30"/>
                <a:gd name="T68" fmla="*/ 75 w 90"/>
                <a:gd name="T69" fmla="*/ 0 h 30"/>
                <a:gd name="T70" fmla="*/ 75 w 90"/>
                <a:gd name="T71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90" h="30">
                  <a:moveTo>
                    <a:pt x="75" y="0"/>
                  </a:moveTo>
                  <a:lnTo>
                    <a:pt x="15" y="0"/>
                  </a:lnTo>
                  <a:lnTo>
                    <a:pt x="12" y="0"/>
                  </a:lnTo>
                  <a:lnTo>
                    <a:pt x="10" y="1"/>
                  </a:lnTo>
                  <a:lnTo>
                    <a:pt x="6" y="2"/>
                  </a:lnTo>
                  <a:lnTo>
                    <a:pt x="4" y="5"/>
                  </a:lnTo>
                  <a:lnTo>
                    <a:pt x="2" y="7"/>
                  </a:lnTo>
                  <a:lnTo>
                    <a:pt x="1" y="10"/>
                  </a:lnTo>
                  <a:lnTo>
                    <a:pt x="0" y="12"/>
                  </a:lnTo>
                  <a:lnTo>
                    <a:pt x="0" y="15"/>
                  </a:lnTo>
                  <a:lnTo>
                    <a:pt x="0" y="19"/>
                  </a:lnTo>
                  <a:lnTo>
                    <a:pt x="1" y="22"/>
                  </a:lnTo>
                  <a:lnTo>
                    <a:pt x="2" y="24"/>
                  </a:lnTo>
                  <a:lnTo>
                    <a:pt x="4" y="26"/>
                  </a:lnTo>
                  <a:lnTo>
                    <a:pt x="6" y="28"/>
                  </a:lnTo>
                  <a:lnTo>
                    <a:pt x="10" y="29"/>
                  </a:lnTo>
                  <a:lnTo>
                    <a:pt x="12" y="30"/>
                  </a:lnTo>
                  <a:lnTo>
                    <a:pt x="15" y="30"/>
                  </a:lnTo>
                  <a:lnTo>
                    <a:pt x="75" y="30"/>
                  </a:lnTo>
                  <a:lnTo>
                    <a:pt x="78" y="30"/>
                  </a:lnTo>
                  <a:lnTo>
                    <a:pt x="81" y="29"/>
                  </a:lnTo>
                  <a:lnTo>
                    <a:pt x="84" y="28"/>
                  </a:lnTo>
                  <a:lnTo>
                    <a:pt x="86" y="26"/>
                  </a:lnTo>
                  <a:lnTo>
                    <a:pt x="88" y="24"/>
                  </a:lnTo>
                  <a:lnTo>
                    <a:pt x="89" y="22"/>
                  </a:lnTo>
                  <a:lnTo>
                    <a:pt x="90" y="19"/>
                  </a:lnTo>
                  <a:lnTo>
                    <a:pt x="90" y="15"/>
                  </a:lnTo>
                  <a:lnTo>
                    <a:pt x="90" y="12"/>
                  </a:lnTo>
                  <a:lnTo>
                    <a:pt x="89" y="10"/>
                  </a:lnTo>
                  <a:lnTo>
                    <a:pt x="88" y="7"/>
                  </a:lnTo>
                  <a:lnTo>
                    <a:pt x="86" y="5"/>
                  </a:lnTo>
                  <a:lnTo>
                    <a:pt x="84" y="2"/>
                  </a:lnTo>
                  <a:lnTo>
                    <a:pt x="81" y="1"/>
                  </a:lnTo>
                  <a:lnTo>
                    <a:pt x="78" y="0"/>
                  </a:lnTo>
                  <a:lnTo>
                    <a:pt x="75" y="0"/>
                  </a:lnTo>
                  <a:lnTo>
                    <a:pt x="7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26" name="Freeform 327">
              <a:extLst>
                <a:ext uri="{FF2B5EF4-FFF2-40B4-BE49-F238E27FC236}">
                  <a16:creationId xmlns:a16="http://schemas.microsoft.com/office/drawing/2014/main" id="{D1FD7895-BE7E-4957-BE73-023CAADFC96B}"/>
                </a:ext>
              </a:extLst>
            </p:cNvPr>
            <p:cNvSpPr>
              <a:spLocks/>
            </p:cNvSpPr>
            <p:nvPr/>
          </p:nvSpPr>
          <p:spPr bwMode="auto">
            <a:xfrm>
              <a:off x="2789238" y="3219450"/>
              <a:ext cx="19050" cy="19050"/>
            </a:xfrm>
            <a:custGeom>
              <a:avLst/>
              <a:gdLst>
                <a:gd name="T0" fmla="*/ 30 w 60"/>
                <a:gd name="T1" fmla="*/ 0 h 60"/>
                <a:gd name="T2" fmla="*/ 25 w 60"/>
                <a:gd name="T3" fmla="*/ 0 h 60"/>
                <a:gd name="T4" fmla="*/ 18 w 60"/>
                <a:gd name="T5" fmla="*/ 2 h 60"/>
                <a:gd name="T6" fmla="*/ 14 w 60"/>
                <a:gd name="T7" fmla="*/ 6 h 60"/>
                <a:gd name="T8" fmla="*/ 9 w 60"/>
                <a:gd name="T9" fmla="*/ 9 h 60"/>
                <a:gd name="T10" fmla="*/ 5 w 60"/>
                <a:gd name="T11" fmla="*/ 13 h 60"/>
                <a:gd name="T12" fmla="*/ 2 w 60"/>
                <a:gd name="T13" fmla="*/ 18 h 60"/>
                <a:gd name="T14" fmla="*/ 1 w 60"/>
                <a:gd name="T15" fmla="*/ 24 h 60"/>
                <a:gd name="T16" fmla="*/ 0 w 60"/>
                <a:gd name="T17" fmla="*/ 30 h 60"/>
                <a:gd name="T18" fmla="*/ 1 w 60"/>
                <a:gd name="T19" fmla="*/ 36 h 60"/>
                <a:gd name="T20" fmla="*/ 2 w 60"/>
                <a:gd name="T21" fmla="*/ 42 h 60"/>
                <a:gd name="T22" fmla="*/ 5 w 60"/>
                <a:gd name="T23" fmla="*/ 46 h 60"/>
                <a:gd name="T24" fmla="*/ 9 w 60"/>
                <a:gd name="T25" fmla="*/ 52 h 60"/>
                <a:gd name="T26" fmla="*/ 14 w 60"/>
                <a:gd name="T27" fmla="*/ 55 h 60"/>
                <a:gd name="T28" fmla="*/ 18 w 60"/>
                <a:gd name="T29" fmla="*/ 58 h 60"/>
                <a:gd name="T30" fmla="*/ 25 w 60"/>
                <a:gd name="T31" fmla="*/ 59 h 60"/>
                <a:gd name="T32" fmla="*/ 30 w 60"/>
                <a:gd name="T33" fmla="*/ 60 h 60"/>
                <a:gd name="T34" fmla="*/ 37 w 60"/>
                <a:gd name="T35" fmla="*/ 59 h 60"/>
                <a:gd name="T36" fmla="*/ 42 w 60"/>
                <a:gd name="T37" fmla="*/ 58 h 60"/>
                <a:gd name="T38" fmla="*/ 47 w 60"/>
                <a:gd name="T39" fmla="*/ 55 h 60"/>
                <a:gd name="T40" fmla="*/ 52 w 60"/>
                <a:gd name="T41" fmla="*/ 52 h 60"/>
                <a:gd name="T42" fmla="*/ 56 w 60"/>
                <a:gd name="T43" fmla="*/ 47 h 60"/>
                <a:gd name="T44" fmla="*/ 58 w 60"/>
                <a:gd name="T45" fmla="*/ 42 h 60"/>
                <a:gd name="T46" fmla="*/ 60 w 60"/>
                <a:gd name="T47" fmla="*/ 37 h 60"/>
                <a:gd name="T48" fmla="*/ 60 w 60"/>
                <a:gd name="T49" fmla="*/ 30 h 60"/>
                <a:gd name="T50" fmla="*/ 60 w 60"/>
                <a:gd name="T51" fmla="*/ 24 h 60"/>
                <a:gd name="T52" fmla="*/ 58 w 60"/>
                <a:gd name="T53" fmla="*/ 18 h 60"/>
                <a:gd name="T54" fmla="*/ 56 w 60"/>
                <a:gd name="T55" fmla="*/ 13 h 60"/>
                <a:gd name="T56" fmla="*/ 52 w 60"/>
                <a:gd name="T57" fmla="*/ 9 h 60"/>
                <a:gd name="T58" fmla="*/ 47 w 60"/>
                <a:gd name="T59" fmla="*/ 6 h 60"/>
                <a:gd name="T60" fmla="*/ 42 w 60"/>
                <a:gd name="T61" fmla="*/ 2 h 60"/>
                <a:gd name="T62" fmla="*/ 37 w 60"/>
                <a:gd name="T63" fmla="*/ 0 h 60"/>
                <a:gd name="T64" fmla="*/ 30 w 60"/>
                <a:gd name="T65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60" h="60">
                  <a:moveTo>
                    <a:pt x="30" y="0"/>
                  </a:moveTo>
                  <a:lnTo>
                    <a:pt x="25" y="0"/>
                  </a:lnTo>
                  <a:lnTo>
                    <a:pt x="18" y="2"/>
                  </a:lnTo>
                  <a:lnTo>
                    <a:pt x="14" y="6"/>
                  </a:lnTo>
                  <a:lnTo>
                    <a:pt x="9" y="9"/>
                  </a:lnTo>
                  <a:lnTo>
                    <a:pt x="5" y="13"/>
                  </a:lnTo>
                  <a:lnTo>
                    <a:pt x="2" y="18"/>
                  </a:lnTo>
                  <a:lnTo>
                    <a:pt x="1" y="24"/>
                  </a:lnTo>
                  <a:lnTo>
                    <a:pt x="0" y="30"/>
                  </a:lnTo>
                  <a:lnTo>
                    <a:pt x="1" y="36"/>
                  </a:lnTo>
                  <a:lnTo>
                    <a:pt x="2" y="42"/>
                  </a:lnTo>
                  <a:lnTo>
                    <a:pt x="5" y="46"/>
                  </a:lnTo>
                  <a:lnTo>
                    <a:pt x="9" y="52"/>
                  </a:lnTo>
                  <a:lnTo>
                    <a:pt x="14" y="55"/>
                  </a:lnTo>
                  <a:lnTo>
                    <a:pt x="18" y="58"/>
                  </a:lnTo>
                  <a:lnTo>
                    <a:pt x="25" y="59"/>
                  </a:lnTo>
                  <a:lnTo>
                    <a:pt x="30" y="60"/>
                  </a:lnTo>
                  <a:lnTo>
                    <a:pt x="37" y="59"/>
                  </a:lnTo>
                  <a:lnTo>
                    <a:pt x="42" y="58"/>
                  </a:lnTo>
                  <a:lnTo>
                    <a:pt x="47" y="55"/>
                  </a:lnTo>
                  <a:lnTo>
                    <a:pt x="52" y="52"/>
                  </a:lnTo>
                  <a:lnTo>
                    <a:pt x="56" y="47"/>
                  </a:lnTo>
                  <a:lnTo>
                    <a:pt x="58" y="42"/>
                  </a:lnTo>
                  <a:lnTo>
                    <a:pt x="60" y="37"/>
                  </a:lnTo>
                  <a:lnTo>
                    <a:pt x="60" y="30"/>
                  </a:lnTo>
                  <a:lnTo>
                    <a:pt x="60" y="24"/>
                  </a:lnTo>
                  <a:lnTo>
                    <a:pt x="58" y="18"/>
                  </a:lnTo>
                  <a:lnTo>
                    <a:pt x="56" y="13"/>
                  </a:lnTo>
                  <a:lnTo>
                    <a:pt x="52" y="9"/>
                  </a:lnTo>
                  <a:lnTo>
                    <a:pt x="47" y="6"/>
                  </a:lnTo>
                  <a:lnTo>
                    <a:pt x="42" y="2"/>
                  </a:lnTo>
                  <a:lnTo>
                    <a:pt x="37" y="0"/>
                  </a:lnTo>
                  <a:lnTo>
                    <a:pt x="3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7" name="Freeform 328">
              <a:extLst>
                <a:ext uri="{FF2B5EF4-FFF2-40B4-BE49-F238E27FC236}">
                  <a16:creationId xmlns:a16="http://schemas.microsoft.com/office/drawing/2014/main" id="{95BF3BC4-EAD8-4A59-AB4E-4F2CDFCDF31A}"/>
                </a:ext>
              </a:extLst>
            </p:cNvPr>
            <p:cNvSpPr>
              <a:spLocks/>
            </p:cNvSpPr>
            <p:nvPr/>
          </p:nvSpPr>
          <p:spPr bwMode="auto">
            <a:xfrm>
              <a:off x="2838450" y="3219450"/>
              <a:ext cx="19050" cy="19050"/>
            </a:xfrm>
            <a:custGeom>
              <a:avLst/>
              <a:gdLst>
                <a:gd name="T0" fmla="*/ 30 w 60"/>
                <a:gd name="T1" fmla="*/ 0 h 60"/>
                <a:gd name="T2" fmla="*/ 24 w 60"/>
                <a:gd name="T3" fmla="*/ 0 h 60"/>
                <a:gd name="T4" fmla="*/ 19 w 60"/>
                <a:gd name="T5" fmla="*/ 2 h 60"/>
                <a:gd name="T6" fmla="*/ 13 w 60"/>
                <a:gd name="T7" fmla="*/ 6 h 60"/>
                <a:gd name="T8" fmla="*/ 9 w 60"/>
                <a:gd name="T9" fmla="*/ 9 h 60"/>
                <a:gd name="T10" fmla="*/ 5 w 60"/>
                <a:gd name="T11" fmla="*/ 13 h 60"/>
                <a:gd name="T12" fmla="*/ 2 w 60"/>
                <a:gd name="T13" fmla="*/ 18 h 60"/>
                <a:gd name="T14" fmla="*/ 0 w 60"/>
                <a:gd name="T15" fmla="*/ 24 h 60"/>
                <a:gd name="T16" fmla="*/ 0 w 60"/>
                <a:gd name="T17" fmla="*/ 30 h 60"/>
                <a:gd name="T18" fmla="*/ 0 w 60"/>
                <a:gd name="T19" fmla="*/ 36 h 60"/>
                <a:gd name="T20" fmla="*/ 2 w 60"/>
                <a:gd name="T21" fmla="*/ 42 h 60"/>
                <a:gd name="T22" fmla="*/ 5 w 60"/>
                <a:gd name="T23" fmla="*/ 46 h 60"/>
                <a:gd name="T24" fmla="*/ 9 w 60"/>
                <a:gd name="T25" fmla="*/ 52 h 60"/>
                <a:gd name="T26" fmla="*/ 13 w 60"/>
                <a:gd name="T27" fmla="*/ 55 h 60"/>
                <a:gd name="T28" fmla="*/ 19 w 60"/>
                <a:gd name="T29" fmla="*/ 58 h 60"/>
                <a:gd name="T30" fmla="*/ 24 w 60"/>
                <a:gd name="T31" fmla="*/ 59 h 60"/>
                <a:gd name="T32" fmla="*/ 30 w 60"/>
                <a:gd name="T33" fmla="*/ 60 h 60"/>
                <a:gd name="T34" fmla="*/ 36 w 60"/>
                <a:gd name="T35" fmla="*/ 59 h 60"/>
                <a:gd name="T36" fmla="*/ 42 w 60"/>
                <a:gd name="T37" fmla="*/ 58 h 60"/>
                <a:gd name="T38" fmla="*/ 46 w 60"/>
                <a:gd name="T39" fmla="*/ 55 h 60"/>
                <a:gd name="T40" fmla="*/ 51 w 60"/>
                <a:gd name="T41" fmla="*/ 52 h 60"/>
                <a:gd name="T42" fmla="*/ 55 w 60"/>
                <a:gd name="T43" fmla="*/ 47 h 60"/>
                <a:gd name="T44" fmla="*/ 58 w 60"/>
                <a:gd name="T45" fmla="*/ 42 h 60"/>
                <a:gd name="T46" fmla="*/ 59 w 60"/>
                <a:gd name="T47" fmla="*/ 37 h 60"/>
                <a:gd name="T48" fmla="*/ 60 w 60"/>
                <a:gd name="T49" fmla="*/ 30 h 60"/>
                <a:gd name="T50" fmla="*/ 59 w 60"/>
                <a:gd name="T51" fmla="*/ 24 h 60"/>
                <a:gd name="T52" fmla="*/ 58 w 60"/>
                <a:gd name="T53" fmla="*/ 18 h 60"/>
                <a:gd name="T54" fmla="*/ 55 w 60"/>
                <a:gd name="T55" fmla="*/ 13 h 60"/>
                <a:gd name="T56" fmla="*/ 51 w 60"/>
                <a:gd name="T57" fmla="*/ 9 h 60"/>
                <a:gd name="T58" fmla="*/ 46 w 60"/>
                <a:gd name="T59" fmla="*/ 6 h 60"/>
                <a:gd name="T60" fmla="*/ 42 w 60"/>
                <a:gd name="T61" fmla="*/ 2 h 60"/>
                <a:gd name="T62" fmla="*/ 36 w 60"/>
                <a:gd name="T63" fmla="*/ 0 h 60"/>
                <a:gd name="T64" fmla="*/ 30 w 60"/>
                <a:gd name="T65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60" h="60">
                  <a:moveTo>
                    <a:pt x="30" y="0"/>
                  </a:moveTo>
                  <a:lnTo>
                    <a:pt x="24" y="0"/>
                  </a:lnTo>
                  <a:lnTo>
                    <a:pt x="19" y="2"/>
                  </a:lnTo>
                  <a:lnTo>
                    <a:pt x="13" y="6"/>
                  </a:lnTo>
                  <a:lnTo>
                    <a:pt x="9" y="9"/>
                  </a:lnTo>
                  <a:lnTo>
                    <a:pt x="5" y="13"/>
                  </a:lnTo>
                  <a:lnTo>
                    <a:pt x="2" y="18"/>
                  </a:lnTo>
                  <a:lnTo>
                    <a:pt x="0" y="24"/>
                  </a:lnTo>
                  <a:lnTo>
                    <a:pt x="0" y="30"/>
                  </a:lnTo>
                  <a:lnTo>
                    <a:pt x="0" y="36"/>
                  </a:lnTo>
                  <a:lnTo>
                    <a:pt x="2" y="42"/>
                  </a:lnTo>
                  <a:lnTo>
                    <a:pt x="5" y="46"/>
                  </a:lnTo>
                  <a:lnTo>
                    <a:pt x="9" y="52"/>
                  </a:lnTo>
                  <a:lnTo>
                    <a:pt x="13" y="55"/>
                  </a:lnTo>
                  <a:lnTo>
                    <a:pt x="19" y="58"/>
                  </a:lnTo>
                  <a:lnTo>
                    <a:pt x="24" y="59"/>
                  </a:lnTo>
                  <a:lnTo>
                    <a:pt x="30" y="60"/>
                  </a:lnTo>
                  <a:lnTo>
                    <a:pt x="36" y="59"/>
                  </a:lnTo>
                  <a:lnTo>
                    <a:pt x="42" y="58"/>
                  </a:lnTo>
                  <a:lnTo>
                    <a:pt x="46" y="55"/>
                  </a:lnTo>
                  <a:lnTo>
                    <a:pt x="51" y="52"/>
                  </a:lnTo>
                  <a:lnTo>
                    <a:pt x="55" y="47"/>
                  </a:lnTo>
                  <a:lnTo>
                    <a:pt x="58" y="42"/>
                  </a:lnTo>
                  <a:lnTo>
                    <a:pt x="59" y="37"/>
                  </a:lnTo>
                  <a:lnTo>
                    <a:pt x="60" y="30"/>
                  </a:lnTo>
                  <a:lnTo>
                    <a:pt x="59" y="24"/>
                  </a:lnTo>
                  <a:lnTo>
                    <a:pt x="58" y="18"/>
                  </a:lnTo>
                  <a:lnTo>
                    <a:pt x="55" y="13"/>
                  </a:lnTo>
                  <a:lnTo>
                    <a:pt x="51" y="9"/>
                  </a:lnTo>
                  <a:lnTo>
                    <a:pt x="46" y="6"/>
                  </a:lnTo>
                  <a:lnTo>
                    <a:pt x="42" y="2"/>
                  </a:lnTo>
                  <a:lnTo>
                    <a:pt x="36" y="0"/>
                  </a:lnTo>
                  <a:lnTo>
                    <a:pt x="3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8" name="Freeform 329">
              <a:extLst>
                <a:ext uri="{FF2B5EF4-FFF2-40B4-BE49-F238E27FC236}">
                  <a16:creationId xmlns:a16="http://schemas.microsoft.com/office/drawing/2014/main" id="{1BFE98A9-36A1-4BE5-8282-0A6D114A07AB}"/>
                </a:ext>
              </a:extLst>
            </p:cNvPr>
            <p:cNvSpPr>
              <a:spLocks/>
            </p:cNvSpPr>
            <p:nvPr/>
          </p:nvSpPr>
          <p:spPr bwMode="auto">
            <a:xfrm>
              <a:off x="2813050" y="3195638"/>
              <a:ext cx="20638" cy="19050"/>
            </a:xfrm>
            <a:custGeom>
              <a:avLst/>
              <a:gdLst>
                <a:gd name="T0" fmla="*/ 30 w 61"/>
                <a:gd name="T1" fmla="*/ 0 h 60"/>
                <a:gd name="T2" fmla="*/ 25 w 61"/>
                <a:gd name="T3" fmla="*/ 0 h 60"/>
                <a:gd name="T4" fmla="*/ 19 w 61"/>
                <a:gd name="T5" fmla="*/ 2 h 60"/>
                <a:gd name="T6" fmla="*/ 14 w 61"/>
                <a:gd name="T7" fmla="*/ 4 h 60"/>
                <a:gd name="T8" fmla="*/ 10 w 61"/>
                <a:gd name="T9" fmla="*/ 9 h 60"/>
                <a:gd name="T10" fmla="*/ 6 w 61"/>
                <a:gd name="T11" fmla="*/ 13 h 60"/>
                <a:gd name="T12" fmla="*/ 3 w 61"/>
                <a:gd name="T13" fmla="*/ 18 h 60"/>
                <a:gd name="T14" fmla="*/ 1 w 61"/>
                <a:gd name="T15" fmla="*/ 24 h 60"/>
                <a:gd name="T16" fmla="*/ 0 w 61"/>
                <a:gd name="T17" fmla="*/ 30 h 60"/>
                <a:gd name="T18" fmla="*/ 1 w 61"/>
                <a:gd name="T19" fmla="*/ 36 h 60"/>
                <a:gd name="T20" fmla="*/ 3 w 61"/>
                <a:gd name="T21" fmla="*/ 42 h 60"/>
                <a:gd name="T22" fmla="*/ 6 w 61"/>
                <a:gd name="T23" fmla="*/ 46 h 60"/>
                <a:gd name="T24" fmla="*/ 10 w 61"/>
                <a:gd name="T25" fmla="*/ 52 h 60"/>
                <a:gd name="T26" fmla="*/ 14 w 61"/>
                <a:gd name="T27" fmla="*/ 55 h 60"/>
                <a:gd name="T28" fmla="*/ 19 w 61"/>
                <a:gd name="T29" fmla="*/ 58 h 60"/>
                <a:gd name="T30" fmla="*/ 25 w 61"/>
                <a:gd name="T31" fmla="*/ 59 h 60"/>
                <a:gd name="T32" fmla="*/ 30 w 61"/>
                <a:gd name="T33" fmla="*/ 60 h 60"/>
                <a:gd name="T34" fmla="*/ 37 w 61"/>
                <a:gd name="T35" fmla="*/ 59 h 60"/>
                <a:gd name="T36" fmla="*/ 42 w 61"/>
                <a:gd name="T37" fmla="*/ 58 h 60"/>
                <a:gd name="T38" fmla="*/ 47 w 61"/>
                <a:gd name="T39" fmla="*/ 55 h 60"/>
                <a:gd name="T40" fmla="*/ 52 w 61"/>
                <a:gd name="T41" fmla="*/ 52 h 60"/>
                <a:gd name="T42" fmla="*/ 56 w 61"/>
                <a:gd name="T43" fmla="*/ 46 h 60"/>
                <a:gd name="T44" fmla="*/ 58 w 61"/>
                <a:gd name="T45" fmla="*/ 42 h 60"/>
                <a:gd name="T46" fmla="*/ 60 w 61"/>
                <a:gd name="T47" fmla="*/ 36 h 60"/>
                <a:gd name="T48" fmla="*/ 61 w 61"/>
                <a:gd name="T49" fmla="*/ 30 h 60"/>
                <a:gd name="T50" fmla="*/ 60 w 61"/>
                <a:gd name="T51" fmla="*/ 24 h 60"/>
                <a:gd name="T52" fmla="*/ 58 w 61"/>
                <a:gd name="T53" fmla="*/ 18 h 60"/>
                <a:gd name="T54" fmla="*/ 56 w 61"/>
                <a:gd name="T55" fmla="*/ 13 h 60"/>
                <a:gd name="T56" fmla="*/ 52 w 61"/>
                <a:gd name="T57" fmla="*/ 9 h 60"/>
                <a:gd name="T58" fmla="*/ 47 w 61"/>
                <a:gd name="T59" fmla="*/ 4 h 60"/>
                <a:gd name="T60" fmla="*/ 42 w 61"/>
                <a:gd name="T61" fmla="*/ 2 h 60"/>
                <a:gd name="T62" fmla="*/ 37 w 61"/>
                <a:gd name="T63" fmla="*/ 0 h 60"/>
                <a:gd name="T64" fmla="*/ 30 w 61"/>
                <a:gd name="T65" fmla="*/ 0 h 60"/>
                <a:gd name="T66" fmla="*/ 30 w 61"/>
                <a:gd name="T67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61" h="60">
                  <a:moveTo>
                    <a:pt x="30" y="0"/>
                  </a:moveTo>
                  <a:lnTo>
                    <a:pt x="25" y="0"/>
                  </a:lnTo>
                  <a:lnTo>
                    <a:pt x="19" y="2"/>
                  </a:lnTo>
                  <a:lnTo>
                    <a:pt x="14" y="4"/>
                  </a:lnTo>
                  <a:lnTo>
                    <a:pt x="10" y="9"/>
                  </a:lnTo>
                  <a:lnTo>
                    <a:pt x="6" y="13"/>
                  </a:lnTo>
                  <a:lnTo>
                    <a:pt x="3" y="18"/>
                  </a:lnTo>
                  <a:lnTo>
                    <a:pt x="1" y="24"/>
                  </a:lnTo>
                  <a:lnTo>
                    <a:pt x="0" y="30"/>
                  </a:lnTo>
                  <a:lnTo>
                    <a:pt x="1" y="36"/>
                  </a:lnTo>
                  <a:lnTo>
                    <a:pt x="3" y="42"/>
                  </a:lnTo>
                  <a:lnTo>
                    <a:pt x="6" y="46"/>
                  </a:lnTo>
                  <a:lnTo>
                    <a:pt x="10" y="52"/>
                  </a:lnTo>
                  <a:lnTo>
                    <a:pt x="14" y="55"/>
                  </a:lnTo>
                  <a:lnTo>
                    <a:pt x="19" y="58"/>
                  </a:lnTo>
                  <a:lnTo>
                    <a:pt x="25" y="59"/>
                  </a:lnTo>
                  <a:lnTo>
                    <a:pt x="30" y="60"/>
                  </a:lnTo>
                  <a:lnTo>
                    <a:pt x="37" y="59"/>
                  </a:lnTo>
                  <a:lnTo>
                    <a:pt x="42" y="58"/>
                  </a:lnTo>
                  <a:lnTo>
                    <a:pt x="47" y="55"/>
                  </a:lnTo>
                  <a:lnTo>
                    <a:pt x="52" y="52"/>
                  </a:lnTo>
                  <a:lnTo>
                    <a:pt x="56" y="46"/>
                  </a:lnTo>
                  <a:lnTo>
                    <a:pt x="58" y="42"/>
                  </a:lnTo>
                  <a:lnTo>
                    <a:pt x="60" y="36"/>
                  </a:lnTo>
                  <a:lnTo>
                    <a:pt x="61" y="30"/>
                  </a:lnTo>
                  <a:lnTo>
                    <a:pt x="60" y="24"/>
                  </a:lnTo>
                  <a:lnTo>
                    <a:pt x="58" y="18"/>
                  </a:lnTo>
                  <a:lnTo>
                    <a:pt x="56" y="13"/>
                  </a:lnTo>
                  <a:lnTo>
                    <a:pt x="52" y="9"/>
                  </a:lnTo>
                  <a:lnTo>
                    <a:pt x="47" y="4"/>
                  </a:lnTo>
                  <a:lnTo>
                    <a:pt x="42" y="2"/>
                  </a:lnTo>
                  <a:lnTo>
                    <a:pt x="37" y="0"/>
                  </a:lnTo>
                  <a:lnTo>
                    <a:pt x="30" y="0"/>
                  </a:lnTo>
                  <a:lnTo>
                    <a:pt x="3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9" name="Freeform 330">
              <a:extLst>
                <a:ext uri="{FF2B5EF4-FFF2-40B4-BE49-F238E27FC236}">
                  <a16:creationId xmlns:a16="http://schemas.microsoft.com/office/drawing/2014/main" id="{2A854092-6E2E-480C-A939-1ED822252B40}"/>
                </a:ext>
              </a:extLst>
            </p:cNvPr>
            <p:cNvSpPr>
              <a:spLocks/>
            </p:cNvSpPr>
            <p:nvPr/>
          </p:nvSpPr>
          <p:spPr bwMode="auto">
            <a:xfrm>
              <a:off x="2813050" y="3243263"/>
              <a:ext cx="20638" cy="19050"/>
            </a:xfrm>
            <a:custGeom>
              <a:avLst/>
              <a:gdLst>
                <a:gd name="T0" fmla="*/ 30 w 61"/>
                <a:gd name="T1" fmla="*/ 0 h 60"/>
                <a:gd name="T2" fmla="*/ 25 w 61"/>
                <a:gd name="T3" fmla="*/ 0 h 60"/>
                <a:gd name="T4" fmla="*/ 19 w 61"/>
                <a:gd name="T5" fmla="*/ 2 h 60"/>
                <a:gd name="T6" fmla="*/ 14 w 61"/>
                <a:gd name="T7" fmla="*/ 6 h 60"/>
                <a:gd name="T8" fmla="*/ 10 w 61"/>
                <a:gd name="T9" fmla="*/ 9 h 60"/>
                <a:gd name="T10" fmla="*/ 6 w 61"/>
                <a:gd name="T11" fmla="*/ 13 h 60"/>
                <a:gd name="T12" fmla="*/ 3 w 61"/>
                <a:gd name="T13" fmla="*/ 19 h 60"/>
                <a:gd name="T14" fmla="*/ 1 w 61"/>
                <a:gd name="T15" fmla="*/ 24 h 60"/>
                <a:gd name="T16" fmla="*/ 0 w 61"/>
                <a:gd name="T17" fmla="*/ 30 h 60"/>
                <a:gd name="T18" fmla="*/ 1 w 61"/>
                <a:gd name="T19" fmla="*/ 37 h 60"/>
                <a:gd name="T20" fmla="*/ 3 w 61"/>
                <a:gd name="T21" fmla="*/ 42 h 60"/>
                <a:gd name="T22" fmla="*/ 6 w 61"/>
                <a:gd name="T23" fmla="*/ 47 h 60"/>
                <a:gd name="T24" fmla="*/ 10 w 61"/>
                <a:gd name="T25" fmla="*/ 52 h 60"/>
                <a:gd name="T26" fmla="*/ 14 w 61"/>
                <a:gd name="T27" fmla="*/ 55 h 60"/>
                <a:gd name="T28" fmla="*/ 19 w 61"/>
                <a:gd name="T29" fmla="*/ 58 h 60"/>
                <a:gd name="T30" fmla="*/ 25 w 61"/>
                <a:gd name="T31" fmla="*/ 60 h 60"/>
                <a:gd name="T32" fmla="*/ 30 w 61"/>
                <a:gd name="T33" fmla="*/ 60 h 60"/>
                <a:gd name="T34" fmla="*/ 37 w 61"/>
                <a:gd name="T35" fmla="*/ 60 h 60"/>
                <a:gd name="T36" fmla="*/ 42 w 61"/>
                <a:gd name="T37" fmla="*/ 58 h 60"/>
                <a:gd name="T38" fmla="*/ 47 w 61"/>
                <a:gd name="T39" fmla="*/ 55 h 60"/>
                <a:gd name="T40" fmla="*/ 52 w 61"/>
                <a:gd name="T41" fmla="*/ 52 h 60"/>
                <a:gd name="T42" fmla="*/ 56 w 61"/>
                <a:gd name="T43" fmla="*/ 47 h 60"/>
                <a:gd name="T44" fmla="*/ 58 w 61"/>
                <a:gd name="T45" fmla="*/ 42 h 60"/>
                <a:gd name="T46" fmla="*/ 60 w 61"/>
                <a:gd name="T47" fmla="*/ 37 h 60"/>
                <a:gd name="T48" fmla="*/ 61 w 61"/>
                <a:gd name="T49" fmla="*/ 30 h 60"/>
                <a:gd name="T50" fmla="*/ 60 w 61"/>
                <a:gd name="T51" fmla="*/ 24 h 60"/>
                <a:gd name="T52" fmla="*/ 58 w 61"/>
                <a:gd name="T53" fmla="*/ 19 h 60"/>
                <a:gd name="T54" fmla="*/ 56 w 61"/>
                <a:gd name="T55" fmla="*/ 13 h 60"/>
                <a:gd name="T56" fmla="*/ 52 w 61"/>
                <a:gd name="T57" fmla="*/ 9 h 60"/>
                <a:gd name="T58" fmla="*/ 47 w 61"/>
                <a:gd name="T59" fmla="*/ 6 h 60"/>
                <a:gd name="T60" fmla="*/ 42 w 61"/>
                <a:gd name="T61" fmla="*/ 2 h 60"/>
                <a:gd name="T62" fmla="*/ 37 w 61"/>
                <a:gd name="T63" fmla="*/ 1 h 60"/>
                <a:gd name="T64" fmla="*/ 30 w 61"/>
                <a:gd name="T65" fmla="*/ 0 h 60"/>
                <a:gd name="T66" fmla="*/ 30 w 61"/>
                <a:gd name="T67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61" h="60">
                  <a:moveTo>
                    <a:pt x="30" y="0"/>
                  </a:moveTo>
                  <a:lnTo>
                    <a:pt x="25" y="0"/>
                  </a:lnTo>
                  <a:lnTo>
                    <a:pt x="19" y="2"/>
                  </a:lnTo>
                  <a:lnTo>
                    <a:pt x="14" y="6"/>
                  </a:lnTo>
                  <a:lnTo>
                    <a:pt x="10" y="9"/>
                  </a:lnTo>
                  <a:lnTo>
                    <a:pt x="6" y="13"/>
                  </a:lnTo>
                  <a:lnTo>
                    <a:pt x="3" y="19"/>
                  </a:lnTo>
                  <a:lnTo>
                    <a:pt x="1" y="24"/>
                  </a:lnTo>
                  <a:lnTo>
                    <a:pt x="0" y="30"/>
                  </a:lnTo>
                  <a:lnTo>
                    <a:pt x="1" y="37"/>
                  </a:lnTo>
                  <a:lnTo>
                    <a:pt x="3" y="42"/>
                  </a:lnTo>
                  <a:lnTo>
                    <a:pt x="6" y="47"/>
                  </a:lnTo>
                  <a:lnTo>
                    <a:pt x="10" y="52"/>
                  </a:lnTo>
                  <a:lnTo>
                    <a:pt x="14" y="55"/>
                  </a:lnTo>
                  <a:lnTo>
                    <a:pt x="19" y="58"/>
                  </a:lnTo>
                  <a:lnTo>
                    <a:pt x="25" y="60"/>
                  </a:lnTo>
                  <a:lnTo>
                    <a:pt x="30" y="60"/>
                  </a:lnTo>
                  <a:lnTo>
                    <a:pt x="37" y="60"/>
                  </a:lnTo>
                  <a:lnTo>
                    <a:pt x="42" y="58"/>
                  </a:lnTo>
                  <a:lnTo>
                    <a:pt x="47" y="55"/>
                  </a:lnTo>
                  <a:lnTo>
                    <a:pt x="52" y="52"/>
                  </a:lnTo>
                  <a:lnTo>
                    <a:pt x="56" y="47"/>
                  </a:lnTo>
                  <a:lnTo>
                    <a:pt x="58" y="42"/>
                  </a:lnTo>
                  <a:lnTo>
                    <a:pt x="60" y="37"/>
                  </a:lnTo>
                  <a:lnTo>
                    <a:pt x="61" y="30"/>
                  </a:lnTo>
                  <a:lnTo>
                    <a:pt x="60" y="24"/>
                  </a:lnTo>
                  <a:lnTo>
                    <a:pt x="58" y="19"/>
                  </a:lnTo>
                  <a:lnTo>
                    <a:pt x="56" y="13"/>
                  </a:lnTo>
                  <a:lnTo>
                    <a:pt x="52" y="9"/>
                  </a:lnTo>
                  <a:lnTo>
                    <a:pt x="47" y="6"/>
                  </a:lnTo>
                  <a:lnTo>
                    <a:pt x="42" y="2"/>
                  </a:lnTo>
                  <a:lnTo>
                    <a:pt x="37" y="1"/>
                  </a:lnTo>
                  <a:lnTo>
                    <a:pt x="30" y="0"/>
                  </a:lnTo>
                  <a:lnTo>
                    <a:pt x="3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27D96532-8BC1-4DC3-8ED0-2FC35D5D6693}"/>
              </a:ext>
            </a:extLst>
          </p:cNvPr>
          <p:cNvGrpSpPr/>
          <p:nvPr/>
        </p:nvGrpSpPr>
        <p:grpSpPr>
          <a:xfrm>
            <a:off x="6116931" y="1751369"/>
            <a:ext cx="131684" cy="172715"/>
            <a:chOff x="3784600" y="2508250"/>
            <a:chExt cx="219075" cy="287338"/>
          </a:xfrm>
          <a:solidFill>
            <a:schemeClr val="bg1"/>
          </a:solidFill>
        </p:grpSpPr>
        <p:sp>
          <p:nvSpPr>
            <p:cNvPr id="31" name="Freeform 31">
              <a:extLst>
                <a:ext uri="{FF2B5EF4-FFF2-40B4-BE49-F238E27FC236}">
                  <a16:creationId xmlns:a16="http://schemas.microsoft.com/office/drawing/2014/main" id="{70518687-475D-4FFB-978A-367476F1D19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784600" y="2508250"/>
              <a:ext cx="219075" cy="287338"/>
            </a:xfrm>
            <a:custGeom>
              <a:avLst/>
              <a:gdLst>
                <a:gd name="T0" fmla="*/ 30 w 692"/>
                <a:gd name="T1" fmla="*/ 874 h 904"/>
                <a:gd name="T2" fmla="*/ 75 w 692"/>
                <a:gd name="T3" fmla="*/ 512 h 904"/>
                <a:gd name="T4" fmla="*/ 80 w 692"/>
                <a:gd name="T5" fmla="*/ 511 h 904"/>
                <a:gd name="T6" fmla="*/ 86 w 692"/>
                <a:gd name="T7" fmla="*/ 508 h 904"/>
                <a:gd name="T8" fmla="*/ 89 w 692"/>
                <a:gd name="T9" fmla="*/ 502 h 904"/>
                <a:gd name="T10" fmla="*/ 90 w 692"/>
                <a:gd name="T11" fmla="*/ 497 h 904"/>
                <a:gd name="T12" fmla="*/ 89 w 692"/>
                <a:gd name="T13" fmla="*/ 344 h 904"/>
                <a:gd name="T14" fmla="*/ 87 w 692"/>
                <a:gd name="T15" fmla="*/ 338 h 904"/>
                <a:gd name="T16" fmla="*/ 83 w 692"/>
                <a:gd name="T17" fmla="*/ 334 h 904"/>
                <a:gd name="T18" fmla="*/ 78 w 692"/>
                <a:gd name="T19" fmla="*/ 332 h 904"/>
                <a:gd name="T20" fmla="*/ 30 w 692"/>
                <a:gd name="T21" fmla="*/ 331 h 904"/>
                <a:gd name="T22" fmla="*/ 475 w 692"/>
                <a:gd name="T23" fmla="*/ 30 h 904"/>
                <a:gd name="T24" fmla="*/ 662 w 692"/>
                <a:gd name="T25" fmla="*/ 874 h 904"/>
                <a:gd name="T26" fmla="*/ 492 w 692"/>
                <a:gd name="T27" fmla="*/ 5 h 904"/>
                <a:gd name="T28" fmla="*/ 487 w 692"/>
                <a:gd name="T29" fmla="*/ 2 h 904"/>
                <a:gd name="T30" fmla="*/ 481 w 692"/>
                <a:gd name="T31" fmla="*/ 0 h 904"/>
                <a:gd name="T32" fmla="*/ 12 w 692"/>
                <a:gd name="T33" fmla="*/ 0 h 904"/>
                <a:gd name="T34" fmla="*/ 6 w 692"/>
                <a:gd name="T35" fmla="*/ 3 h 904"/>
                <a:gd name="T36" fmla="*/ 2 w 692"/>
                <a:gd name="T37" fmla="*/ 7 h 904"/>
                <a:gd name="T38" fmla="*/ 0 w 692"/>
                <a:gd name="T39" fmla="*/ 12 h 904"/>
                <a:gd name="T40" fmla="*/ 0 w 692"/>
                <a:gd name="T41" fmla="*/ 346 h 904"/>
                <a:gd name="T42" fmla="*/ 1 w 692"/>
                <a:gd name="T43" fmla="*/ 352 h 904"/>
                <a:gd name="T44" fmla="*/ 4 w 692"/>
                <a:gd name="T45" fmla="*/ 357 h 904"/>
                <a:gd name="T46" fmla="*/ 8 w 692"/>
                <a:gd name="T47" fmla="*/ 360 h 904"/>
                <a:gd name="T48" fmla="*/ 15 w 692"/>
                <a:gd name="T49" fmla="*/ 361 h 904"/>
                <a:gd name="T50" fmla="*/ 60 w 692"/>
                <a:gd name="T51" fmla="*/ 482 h 904"/>
                <a:gd name="T52" fmla="*/ 12 w 692"/>
                <a:gd name="T53" fmla="*/ 482 h 904"/>
                <a:gd name="T54" fmla="*/ 6 w 692"/>
                <a:gd name="T55" fmla="*/ 484 h 904"/>
                <a:gd name="T56" fmla="*/ 2 w 692"/>
                <a:gd name="T57" fmla="*/ 488 h 904"/>
                <a:gd name="T58" fmla="*/ 0 w 692"/>
                <a:gd name="T59" fmla="*/ 494 h 904"/>
                <a:gd name="T60" fmla="*/ 0 w 692"/>
                <a:gd name="T61" fmla="*/ 889 h 904"/>
                <a:gd name="T62" fmla="*/ 1 w 692"/>
                <a:gd name="T63" fmla="*/ 894 h 904"/>
                <a:gd name="T64" fmla="*/ 4 w 692"/>
                <a:gd name="T65" fmla="*/ 899 h 904"/>
                <a:gd name="T66" fmla="*/ 8 w 692"/>
                <a:gd name="T67" fmla="*/ 902 h 904"/>
                <a:gd name="T68" fmla="*/ 15 w 692"/>
                <a:gd name="T69" fmla="*/ 904 h 904"/>
                <a:gd name="T70" fmla="*/ 680 w 692"/>
                <a:gd name="T71" fmla="*/ 902 h 904"/>
                <a:gd name="T72" fmla="*/ 685 w 692"/>
                <a:gd name="T73" fmla="*/ 900 h 904"/>
                <a:gd name="T74" fmla="*/ 689 w 692"/>
                <a:gd name="T75" fmla="*/ 897 h 904"/>
                <a:gd name="T76" fmla="*/ 692 w 692"/>
                <a:gd name="T77" fmla="*/ 892 h 904"/>
                <a:gd name="T78" fmla="*/ 692 w 692"/>
                <a:gd name="T79" fmla="*/ 211 h 904"/>
                <a:gd name="T80" fmla="*/ 690 w 692"/>
                <a:gd name="T81" fmla="*/ 205 h 904"/>
                <a:gd name="T82" fmla="*/ 687 w 692"/>
                <a:gd name="T83" fmla="*/ 200 h 9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692" h="904">
                  <a:moveTo>
                    <a:pt x="662" y="874"/>
                  </a:moveTo>
                  <a:lnTo>
                    <a:pt x="30" y="874"/>
                  </a:lnTo>
                  <a:lnTo>
                    <a:pt x="30" y="512"/>
                  </a:lnTo>
                  <a:lnTo>
                    <a:pt x="75" y="512"/>
                  </a:lnTo>
                  <a:lnTo>
                    <a:pt x="78" y="511"/>
                  </a:lnTo>
                  <a:lnTo>
                    <a:pt x="80" y="511"/>
                  </a:lnTo>
                  <a:lnTo>
                    <a:pt x="83" y="509"/>
                  </a:lnTo>
                  <a:lnTo>
                    <a:pt x="86" y="508"/>
                  </a:lnTo>
                  <a:lnTo>
                    <a:pt x="87" y="506"/>
                  </a:lnTo>
                  <a:lnTo>
                    <a:pt x="89" y="502"/>
                  </a:lnTo>
                  <a:lnTo>
                    <a:pt x="89" y="500"/>
                  </a:lnTo>
                  <a:lnTo>
                    <a:pt x="90" y="497"/>
                  </a:lnTo>
                  <a:lnTo>
                    <a:pt x="90" y="346"/>
                  </a:lnTo>
                  <a:lnTo>
                    <a:pt x="89" y="344"/>
                  </a:lnTo>
                  <a:lnTo>
                    <a:pt x="89" y="340"/>
                  </a:lnTo>
                  <a:lnTo>
                    <a:pt x="87" y="338"/>
                  </a:lnTo>
                  <a:lnTo>
                    <a:pt x="86" y="336"/>
                  </a:lnTo>
                  <a:lnTo>
                    <a:pt x="83" y="334"/>
                  </a:lnTo>
                  <a:lnTo>
                    <a:pt x="80" y="333"/>
                  </a:lnTo>
                  <a:lnTo>
                    <a:pt x="78" y="332"/>
                  </a:lnTo>
                  <a:lnTo>
                    <a:pt x="75" y="331"/>
                  </a:lnTo>
                  <a:lnTo>
                    <a:pt x="30" y="331"/>
                  </a:lnTo>
                  <a:lnTo>
                    <a:pt x="30" y="30"/>
                  </a:lnTo>
                  <a:lnTo>
                    <a:pt x="475" y="30"/>
                  </a:lnTo>
                  <a:lnTo>
                    <a:pt x="662" y="217"/>
                  </a:lnTo>
                  <a:lnTo>
                    <a:pt x="662" y="874"/>
                  </a:lnTo>
                  <a:close/>
                  <a:moveTo>
                    <a:pt x="687" y="200"/>
                  </a:moveTo>
                  <a:lnTo>
                    <a:pt x="492" y="5"/>
                  </a:lnTo>
                  <a:lnTo>
                    <a:pt x="489" y="3"/>
                  </a:lnTo>
                  <a:lnTo>
                    <a:pt x="487" y="2"/>
                  </a:lnTo>
                  <a:lnTo>
                    <a:pt x="484" y="0"/>
                  </a:lnTo>
                  <a:lnTo>
                    <a:pt x="481" y="0"/>
                  </a:lnTo>
                  <a:lnTo>
                    <a:pt x="15" y="0"/>
                  </a:lnTo>
                  <a:lnTo>
                    <a:pt x="12" y="0"/>
                  </a:lnTo>
                  <a:lnTo>
                    <a:pt x="8" y="2"/>
                  </a:lnTo>
                  <a:lnTo>
                    <a:pt x="6" y="3"/>
                  </a:lnTo>
                  <a:lnTo>
                    <a:pt x="4" y="5"/>
                  </a:lnTo>
                  <a:lnTo>
                    <a:pt x="2" y="7"/>
                  </a:lnTo>
                  <a:lnTo>
                    <a:pt x="1" y="9"/>
                  </a:lnTo>
                  <a:lnTo>
                    <a:pt x="0" y="12"/>
                  </a:lnTo>
                  <a:lnTo>
                    <a:pt x="0" y="15"/>
                  </a:lnTo>
                  <a:lnTo>
                    <a:pt x="0" y="346"/>
                  </a:lnTo>
                  <a:lnTo>
                    <a:pt x="0" y="349"/>
                  </a:lnTo>
                  <a:lnTo>
                    <a:pt x="1" y="352"/>
                  </a:lnTo>
                  <a:lnTo>
                    <a:pt x="2" y="354"/>
                  </a:lnTo>
                  <a:lnTo>
                    <a:pt x="4" y="357"/>
                  </a:lnTo>
                  <a:lnTo>
                    <a:pt x="6" y="359"/>
                  </a:lnTo>
                  <a:lnTo>
                    <a:pt x="8" y="360"/>
                  </a:lnTo>
                  <a:lnTo>
                    <a:pt x="12" y="361"/>
                  </a:lnTo>
                  <a:lnTo>
                    <a:pt x="15" y="361"/>
                  </a:lnTo>
                  <a:lnTo>
                    <a:pt x="60" y="361"/>
                  </a:lnTo>
                  <a:lnTo>
                    <a:pt x="60" y="482"/>
                  </a:lnTo>
                  <a:lnTo>
                    <a:pt x="15" y="482"/>
                  </a:lnTo>
                  <a:lnTo>
                    <a:pt x="12" y="482"/>
                  </a:lnTo>
                  <a:lnTo>
                    <a:pt x="8" y="483"/>
                  </a:lnTo>
                  <a:lnTo>
                    <a:pt x="6" y="484"/>
                  </a:lnTo>
                  <a:lnTo>
                    <a:pt x="4" y="486"/>
                  </a:lnTo>
                  <a:lnTo>
                    <a:pt x="2" y="488"/>
                  </a:lnTo>
                  <a:lnTo>
                    <a:pt x="1" y="491"/>
                  </a:lnTo>
                  <a:lnTo>
                    <a:pt x="0" y="494"/>
                  </a:lnTo>
                  <a:lnTo>
                    <a:pt x="0" y="497"/>
                  </a:lnTo>
                  <a:lnTo>
                    <a:pt x="0" y="889"/>
                  </a:lnTo>
                  <a:lnTo>
                    <a:pt x="0" y="891"/>
                  </a:lnTo>
                  <a:lnTo>
                    <a:pt x="1" y="894"/>
                  </a:lnTo>
                  <a:lnTo>
                    <a:pt x="2" y="897"/>
                  </a:lnTo>
                  <a:lnTo>
                    <a:pt x="4" y="899"/>
                  </a:lnTo>
                  <a:lnTo>
                    <a:pt x="6" y="900"/>
                  </a:lnTo>
                  <a:lnTo>
                    <a:pt x="8" y="902"/>
                  </a:lnTo>
                  <a:lnTo>
                    <a:pt x="12" y="902"/>
                  </a:lnTo>
                  <a:lnTo>
                    <a:pt x="15" y="904"/>
                  </a:lnTo>
                  <a:lnTo>
                    <a:pt x="677" y="904"/>
                  </a:lnTo>
                  <a:lnTo>
                    <a:pt x="680" y="902"/>
                  </a:lnTo>
                  <a:lnTo>
                    <a:pt x="683" y="902"/>
                  </a:lnTo>
                  <a:lnTo>
                    <a:pt x="685" y="900"/>
                  </a:lnTo>
                  <a:lnTo>
                    <a:pt x="687" y="899"/>
                  </a:lnTo>
                  <a:lnTo>
                    <a:pt x="689" y="897"/>
                  </a:lnTo>
                  <a:lnTo>
                    <a:pt x="690" y="894"/>
                  </a:lnTo>
                  <a:lnTo>
                    <a:pt x="692" y="892"/>
                  </a:lnTo>
                  <a:lnTo>
                    <a:pt x="692" y="889"/>
                  </a:lnTo>
                  <a:lnTo>
                    <a:pt x="692" y="211"/>
                  </a:lnTo>
                  <a:lnTo>
                    <a:pt x="692" y="207"/>
                  </a:lnTo>
                  <a:lnTo>
                    <a:pt x="690" y="205"/>
                  </a:lnTo>
                  <a:lnTo>
                    <a:pt x="689" y="202"/>
                  </a:lnTo>
                  <a:lnTo>
                    <a:pt x="687" y="2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2" name="Freeform 32">
              <a:extLst>
                <a:ext uri="{FF2B5EF4-FFF2-40B4-BE49-F238E27FC236}">
                  <a16:creationId xmlns:a16="http://schemas.microsoft.com/office/drawing/2014/main" id="{C387781C-476D-4F25-85D2-A6F813601B8F}"/>
                </a:ext>
              </a:extLst>
            </p:cNvPr>
            <p:cNvSpPr>
              <a:spLocks/>
            </p:cNvSpPr>
            <p:nvPr/>
          </p:nvSpPr>
          <p:spPr bwMode="auto">
            <a:xfrm>
              <a:off x="3832225" y="2546350"/>
              <a:ext cx="9525" cy="66675"/>
            </a:xfrm>
            <a:custGeom>
              <a:avLst/>
              <a:gdLst>
                <a:gd name="T0" fmla="*/ 15 w 30"/>
                <a:gd name="T1" fmla="*/ 0 h 210"/>
                <a:gd name="T2" fmla="*/ 12 w 30"/>
                <a:gd name="T3" fmla="*/ 0 h 210"/>
                <a:gd name="T4" fmla="*/ 9 w 30"/>
                <a:gd name="T5" fmla="*/ 1 h 210"/>
                <a:gd name="T6" fmla="*/ 6 w 30"/>
                <a:gd name="T7" fmla="*/ 2 h 210"/>
                <a:gd name="T8" fmla="*/ 4 w 30"/>
                <a:gd name="T9" fmla="*/ 4 h 210"/>
                <a:gd name="T10" fmla="*/ 2 w 30"/>
                <a:gd name="T11" fmla="*/ 6 h 210"/>
                <a:gd name="T12" fmla="*/ 1 w 30"/>
                <a:gd name="T13" fmla="*/ 9 h 210"/>
                <a:gd name="T14" fmla="*/ 0 w 30"/>
                <a:gd name="T15" fmla="*/ 11 h 210"/>
                <a:gd name="T16" fmla="*/ 0 w 30"/>
                <a:gd name="T17" fmla="*/ 15 h 210"/>
                <a:gd name="T18" fmla="*/ 0 w 30"/>
                <a:gd name="T19" fmla="*/ 195 h 210"/>
                <a:gd name="T20" fmla="*/ 0 w 30"/>
                <a:gd name="T21" fmla="*/ 198 h 210"/>
                <a:gd name="T22" fmla="*/ 1 w 30"/>
                <a:gd name="T23" fmla="*/ 201 h 210"/>
                <a:gd name="T24" fmla="*/ 2 w 30"/>
                <a:gd name="T25" fmla="*/ 203 h 210"/>
                <a:gd name="T26" fmla="*/ 4 w 30"/>
                <a:gd name="T27" fmla="*/ 206 h 210"/>
                <a:gd name="T28" fmla="*/ 6 w 30"/>
                <a:gd name="T29" fmla="*/ 208 h 210"/>
                <a:gd name="T30" fmla="*/ 9 w 30"/>
                <a:gd name="T31" fmla="*/ 209 h 210"/>
                <a:gd name="T32" fmla="*/ 12 w 30"/>
                <a:gd name="T33" fmla="*/ 210 h 210"/>
                <a:gd name="T34" fmla="*/ 15 w 30"/>
                <a:gd name="T35" fmla="*/ 210 h 210"/>
                <a:gd name="T36" fmla="*/ 18 w 30"/>
                <a:gd name="T37" fmla="*/ 210 h 210"/>
                <a:gd name="T38" fmla="*/ 20 w 30"/>
                <a:gd name="T39" fmla="*/ 209 h 210"/>
                <a:gd name="T40" fmla="*/ 24 w 30"/>
                <a:gd name="T41" fmla="*/ 208 h 210"/>
                <a:gd name="T42" fmla="*/ 26 w 30"/>
                <a:gd name="T43" fmla="*/ 206 h 210"/>
                <a:gd name="T44" fmla="*/ 28 w 30"/>
                <a:gd name="T45" fmla="*/ 203 h 210"/>
                <a:gd name="T46" fmla="*/ 29 w 30"/>
                <a:gd name="T47" fmla="*/ 201 h 210"/>
                <a:gd name="T48" fmla="*/ 30 w 30"/>
                <a:gd name="T49" fmla="*/ 198 h 210"/>
                <a:gd name="T50" fmla="*/ 30 w 30"/>
                <a:gd name="T51" fmla="*/ 195 h 210"/>
                <a:gd name="T52" fmla="*/ 30 w 30"/>
                <a:gd name="T53" fmla="*/ 15 h 210"/>
                <a:gd name="T54" fmla="*/ 30 w 30"/>
                <a:gd name="T55" fmla="*/ 11 h 210"/>
                <a:gd name="T56" fmla="*/ 29 w 30"/>
                <a:gd name="T57" fmla="*/ 8 h 210"/>
                <a:gd name="T58" fmla="*/ 28 w 30"/>
                <a:gd name="T59" fmla="*/ 6 h 210"/>
                <a:gd name="T60" fmla="*/ 26 w 30"/>
                <a:gd name="T61" fmla="*/ 4 h 210"/>
                <a:gd name="T62" fmla="*/ 24 w 30"/>
                <a:gd name="T63" fmla="*/ 2 h 210"/>
                <a:gd name="T64" fmla="*/ 20 w 30"/>
                <a:gd name="T65" fmla="*/ 1 h 210"/>
                <a:gd name="T66" fmla="*/ 18 w 30"/>
                <a:gd name="T67" fmla="*/ 0 h 210"/>
                <a:gd name="T68" fmla="*/ 15 w 30"/>
                <a:gd name="T69" fmla="*/ 0 h 210"/>
                <a:gd name="T70" fmla="*/ 15 w 30"/>
                <a:gd name="T71" fmla="*/ 0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30" h="210">
                  <a:moveTo>
                    <a:pt x="15" y="0"/>
                  </a:moveTo>
                  <a:lnTo>
                    <a:pt x="12" y="0"/>
                  </a:lnTo>
                  <a:lnTo>
                    <a:pt x="9" y="1"/>
                  </a:lnTo>
                  <a:lnTo>
                    <a:pt x="6" y="2"/>
                  </a:lnTo>
                  <a:lnTo>
                    <a:pt x="4" y="4"/>
                  </a:lnTo>
                  <a:lnTo>
                    <a:pt x="2" y="6"/>
                  </a:lnTo>
                  <a:lnTo>
                    <a:pt x="1" y="9"/>
                  </a:lnTo>
                  <a:lnTo>
                    <a:pt x="0" y="11"/>
                  </a:lnTo>
                  <a:lnTo>
                    <a:pt x="0" y="15"/>
                  </a:lnTo>
                  <a:lnTo>
                    <a:pt x="0" y="195"/>
                  </a:lnTo>
                  <a:lnTo>
                    <a:pt x="0" y="198"/>
                  </a:lnTo>
                  <a:lnTo>
                    <a:pt x="1" y="201"/>
                  </a:lnTo>
                  <a:lnTo>
                    <a:pt x="2" y="203"/>
                  </a:lnTo>
                  <a:lnTo>
                    <a:pt x="4" y="206"/>
                  </a:lnTo>
                  <a:lnTo>
                    <a:pt x="6" y="208"/>
                  </a:lnTo>
                  <a:lnTo>
                    <a:pt x="9" y="209"/>
                  </a:lnTo>
                  <a:lnTo>
                    <a:pt x="12" y="210"/>
                  </a:lnTo>
                  <a:lnTo>
                    <a:pt x="15" y="210"/>
                  </a:lnTo>
                  <a:lnTo>
                    <a:pt x="18" y="210"/>
                  </a:lnTo>
                  <a:lnTo>
                    <a:pt x="20" y="209"/>
                  </a:lnTo>
                  <a:lnTo>
                    <a:pt x="24" y="208"/>
                  </a:lnTo>
                  <a:lnTo>
                    <a:pt x="26" y="206"/>
                  </a:lnTo>
                  <a:lnTo>
                    <a:pt x="28" y="203"/>
                  </a:lnTo>
                  <a:lnTo>
                    <a:pt x="29" y="201"/>
                  </a:lnTo>
                  <a:lnTo>
                    <a:pt x="30" y="198"/>
                  </a:lnTo>
                  <a:lnTo>
                    <a:pt x="30" y="195"/>
                  </a:lnTo>
                  <a:lnTo>
                    <a:pt x="30" y="15"/>
                  </a:lnTo>
                  <a:lnTo>
                    <a:pt x="30" y="11"/>
                  </a:lnTo>
                  <a:lnTo>
                    <a:pt x="29" y="8"/>
                  </a:lnTo>
                  <a:lnTo>
                    <a:pt x="28" y="6"/>
                  </a:lnTo>
                  <a:lnTo>
                    <a:pt x="26" y="4"/>
                  </a:lnTo>
                  <a:lnTo>
                    <a:pt x="24" y="2"/>
                  </a:lnTo>
                  <a:lnTo>
                    <a:pt x="20" y="1"/>
                  </a:lnTo>
                  <a:lnTo>
                    <a:pt x="18" y="0"/>
                  </a:lnTo>
                  <a:lnTo>
                    <a:pt x="15" y="0"/>
                  </a:lnTo>
                  <a:lnTo>
                    <a:pt x="1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3" name="Freeform 33">
              <a:extLst>
                <a:ext uri="{FF2B5EF4-FFF2-40B4-BE49-F238E27FC236}">
                  <a16:creationId xmlns:a16="http://schemas.microsoft.com/office/drawing/2014/main" id="{FF94D14D-555C-4856-84A8-57492219D348}"/>
                </a:ext>
              </a:extLst>
            </p:cNvPr>
            <p:cNvSpPr>
              <a:spLocks/>
            </p:cNvSpPr>
            <p:nvPr/>
          </p:nvSpPr>
          <p:spPr bwMode="auto">
            <a:xfrm>
              <a:off x="3870325" y="2546350"/>
              <a:ext cx="9525" cy="66675"/>
            </a:xfrm>
            <a:custGeom>
              <a:avLst/>
              <a:gdLst>
                <a:gd name="T0" fmla="*/ 15 w 30"/>
                <a:gd name="T1" fmla="*/ 210 h 210"/>
                <a:gd name="T2" fmla="*/ 18 w 30"/>
                <a:gd name="T3" fmla="*/ 210 h 210"/>
                <a:gd name="T4" fmla="*/ 22 w 30"/>
                <a:gd name="T5" fmla="*/ 209 h 210"/>
                <a:gd name="T6" fmla="*/ 24 w 30"/>
                <a:gd name="T7" fmla="*/ 208 h 210"/>
                <a:gd name="T8" fmla="*/ 26 w 30"/>
                <a:gd name="T9" fmla="*/ 206 h 210"/>
                <a:gd name="T10" fmla="*/ 28 w 30"/>
                <a:gd name="T11" fmla="*/ 203 h 210"/>
                <a:gd name="T12" fmla="*/ 29 w 30"/>
                <a:gd name="T13" fmla="*/ 201 h 210"/>
                <a:gd name="T14" fmla="*/ 30 w 30"/>
                <a:gd name="T15" fmla="*/ 198 h 210"/>
                <a:gd name="T16" fmla="*/ 30 w 30"/>
                <a:gd name="T17" fmla="*/ 195 h 210"/>
                <a:gd name="T18" fmla="*/ 30 w 30"/>
                <a:gd name="T19" fmla="*/ 15 h 210"/>
                <a:gd name="T20" fmla="*/ 30 w 30"/>
                <a:gd name="T21" fmla="*/ 11 h 210"/>
                <a:gd name="T22" fmla="*/ 29 w 30"/>
                <a:gd name="T23" fmla="*/ 8 h 210"/>
                <a:gd name="T24" fmla="*/ 28 w 30"/>
                <a:gd name="T25" fmla="*/ 6 h 210"/>
                <a:gd name="T26" fmla="*/ 26 w 30"/>
                <a:gd name="T27" fmla="*/ 4 h 210"/>
                <a:gd name="T28" fmla="*/ 24 w 30"/>
                <a:gd name="T29" fmla="*/ 2 h 210"/>
                <a:gd name="T30" fmla="*/ 22 w 30"/>
                <a:gd name="T31" fmla="*/ 1 h 210"/>
                <a:gd name="T32" fmla="*/ 18 w 30"/>
                <a:gd name="T33" fmla="*/ 0 h 210"/>
                <a:gd name="T34" fmla="*/ 15 w 30"/>
                <a:gd name="T35" fmla="*/ 0 h 210"/>
                <a:gd name="T36" fmla="*/ 12 w 30"/>
                <a:gd name="T37" fmla="*/ 0 h 210"/>
                <a:gd name="T38" fmla="*/ 10 w 30"/>
                <a:gd name="T39" fmla="*/ 1 h 210"/>
                <a:gd name="T40" fmla="*/ 7 w 30"/>
                <a:gd name="T41" fmla="*/ 2 h 210"/>
                <a:gd name="T42" fmla="*/ 4 w 30"/>
                <a:gd name="T43" fmla="*/ 4 h 210"/>
                <a:gd name="T44" fmla="*/ 3 w 30"/>
                <a:gd name="T45" fmla="*/ 6 h 210"/>
                <a:gd name="T46" fmla="*/ 1 w 30"/>
                <a:gd name="T47" fmla="*/ 9 h 210"/>
                <a:gd name="T48" fmla="*/ 0 w 30"/>
                <a:gd name="T49" fmla="*/ 11 h 210"/>
                <a:gd name="T50" fmla="*/ 0 w 30"/>
                <a:gd name="T51" fmla="*/ 15 h 210"/>
                <a:gd name="T52" fmla="*/ 0 w 30"/>
                <a:gd name="T53" fmla="*/ 195 h 210"/>
                <a:gd name="T54" fmla="*/ 0 w 30"/>
                <a:gd name="T55" fmla="*/ 198 h 210"/>
                <a:gd name="T56" fmla="*/ 1 w 30"/>
                <a:gd name="T57" fmla="*/ 201 h 210"/>
                <a:gd name="T58" fmla="*/ 3 w 30"/>
                <a:gd name="T59" fmla="*/ 203 h 210"/>
                <a:gd name="T60" fmla="*/ 4 w 30"/>
                <a:gd name="T61" fmla="*/ 206 h 210"/>
                <a:gd name="T62" fmla="*/ 7 w 30"/>
                <a:gd name="T63" fmla="*/ 208 h 210"/>
                <a:gd name="T64" fmla="*/ 10 w 30"/>
                <a:gd name="T65" fmla="*/ 209 h 210"/>
                <a:gd name="T66" fmla="*/ 12 w 30"/>
                <a:gd name="T67" fmla="*/ 210 h 210"/>
                <a:gd name="T68" fmla="*/ 15 w 30"/>
                <a:gd name="T69" fmla="*/ 210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30" h="210">
                  <a:moveTo>
                    <a:pt x="15" y="210"/>
                  </a:moveTo>
                  <a:lnTo>
                    <a:pt x="18" y="210"/>
                  </a:lnTo>
                  <a:lnTo>
                    <a:pt x="22" y="209"/>
                  </a:lnTo>
                  <a:lnTo>
                    <a:pt x="24" y="208"/>
                  </a:lnTo>
                  <a:lnTo>
                    <a:pt x="26" y="206"/>
                  </a:lnTo>
                  <a:lnTo>
                    <a:pt x="28" y="203"/>
                  </a:lnTo>
                  <a:lnTo>
                    <a:pt x="29" y="201"/>
                  </a:lnTo>
                  <a:lnTo>
                    <a:pt x="30" y="198"/>
                  </a:lnTo>
                  <a:lnTo>
                    <a:pt x="30" y="195"/>
                  </a:lnTo>
                  <a:lnTo>
                    <a:pt x="30" y="15"/>
                  </a:lnTo>
                  <a:lnTo>
                    <a:pt x="30" y="11"/>
                  </a:lnTo>
                  <a:lnTo>
                    <a:pt x="29" y="8"/>
                  </a:lnTo>
                  <a:lnTo>
                    <a:pt x="28" y="6"/>
                  </a:lnTo>
                  <a:lnTo>
                    <a:pt x="26" y="4"/>
                  </a:lnTo>
                  <a:lnTo>
                    <a:pt x="24" y="2"/>
                  </a:lnTo>
                  <a:lnTo>
                    <a:pt x="22" y="1"/>
                  </a:lnTo>
                  <a:lnTo>
                    <a:pt x="18" y="0"/>
                  </a:lnTo>
                  <a:lnTo>
                    <a:pt x="15" y="0"/>
                  </a:lnTo>
                  <a:lnTo>
                    <a:pt x="12" y="0"/>
                  </a:lnTo>
                  <a:lnTo>
                    <a:pt x="10" y="1"/>
                  </a:lnTo>
                  <a:lnTo>
                    <a:pt x="7" y="2"/>
                  </a:lnTo>
                  <a:lnTo>
                    <a:pt x="4" y="4"/>
                  </a:lnTo>
                  <a:lnTo>
                    <a:pt x="3" y="6"/>
                  </a:lnTo>
                  <a:lnTo>
                    <a:pt x="1" y="9"/>
                  </a:lnTo>
                  <a:lnTo>
                    <a:pt x="0" y="11"/>
                  </a:lnTo>
                  <a:lnTo>
                    <a:pt x="0" y="15"/>
                  </a:lnTo>
                  <a:lnTo>
                    <a:pt x="0" y="195"/>
                  </a:lnTo>
                  <a:lnTo>
                    <a:pt x="0" y="198"/>
                  </a:lnTo>
                  <a:lnTo>
                    <a:pt x="1" y="201"/>
                  </a:lnTo>
                  <a:lnTo>
                    <a:pt x="3" y="203"/>
                  </a:lnTo>
                  <a:lnTo>
                    <a:pt x="4" y="206"/>
                  </a:lnTo>
                  <a:lnTo>
                    <a:pt x="7" y="208"/>
                  </a:lnTo>
                  <a:lnTo>
                    <a:pt x="10" y="209"/>
                  </a:lnTo>
                  <a:lnTo>
                    <a:pt x="12" y="210"/>
                  </a:lnTo>
                  <a:lnTo>
                    <a:pt x="15" y="21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4" name="Freeform 34">
              <a:extLst>
                <a:ext uri="{FF2B5EF4-FFF2-40B4-BE49-F238E27FC236}">
                  <a16:creationId xmlns:a16="http://schemas.microsoft.com/office/drawing/2014/main" id="{5D6E6286-1DAA-4A0C-8A50-F89B71CDA14E}"/>
                </a:ext>
              </a:extLst>
            </p:cNvPr>
            <p:cNvSpPr>
              <a:spLocks/>
            </p:cNvSpPr>
            <p:nvPr/>
          </p:nvSpPr>
          <p:spPr bwMode="auto">
            <a:xfrm>
              <a:off x="3908425" y="2546350"/>
              <a:ext cx="9525" cy="66675"/>
            </a:xfrm>
            <a:custGeom>
              <a:avLst/>
              <a:gdLst>
                <a:gd name="T0" fmla="*/ 15 w 31"/>
                <a:gd name="T1" fmla="*/ 210 h 210"/>
                <a:gd name="T2" fmla="*/ 18 w 31"/>
                <a:gd name="T3" fmla="*/ 210 h 210"/>
                <a:gd name="T4" fmla="*/ 22 w 31"/>
                <a:gd name="T5" fmla="*/ 209 h 210"/>
                <a:gd name="T6" fmla="*/ 24 w 31"/>
                <a:gd name="T7" fmla="*/ 208 h 210"/>
                <a:gd name="T8" fmla="*/ 26 w 31"/>
                <a:gd name="T9" fmla="*/ 206 h 210"/>
                <a:gd name="T10" fmla="*/ 28 w 31"/>
                <a:gd name="T11" fmla="*/ 203 h 210"/>
                <a:gd name="T12" fmla="*/ 29 w 31"/>
                <a:gd name="T13" fmla="*/ 201 h 210"/>
                <a:gd name="T14" fmla="*/ 30 w 31"/>
                <a:gd name="T15" fmla="*/ 198 h 210"/>
                <a:gd name="T16" fmla="*/ 31 w 31"/>
                <a:gd name="T17" fmla="*/ 195 h 210"/>
                <a:gd name="T18" fmla="*/ 31 w 31"/>
                <a:gd name="T19" fmla="*/ 15 h 210"/>
                <a:gd name="T20" fmla="*/ 30 w 31"/>
                <a:gd name="T21" fmla="*/ 11 h 210"/>
                <a:gd name="T22" fmla="*/ 29 w 31"/>
                <a:gd name="T23" fmla="*/ 8 h 210"/>
                <a:gd name="T24" fmla="*/ 28 w 31"/>
                <a:gd name="T25" fmla="*/ 6 h 210"/>
                <a:gd name="T26" fmla="*/ 26 w 31"/>
                <a:gd name="T27" fmla="*/ 4 h 210"/>
                <a:gd name="T28" fmla="*/ 24 w 31"/>
                <a:gd name="T29" fmla="*/ 2 h 210"/>
                <a:gd name="T30" fmla="*/ 22 w 31"/>
                <a:gd name="T31" fmla="*/ 1 h 210"/>
                <a:gd name="T32" fmla="*/ 18 w 31"/>
                <a:gd name="T33" fmla="*/ 0 h 210"/>
                <a:gd name="T34" fmla="*/ 15 w 31"/>
                <a:gd name="T35" fmla="*/ 0 h 210"/>
                <a:gd name="T36" fmla="*/ 13 w 31"/>
                <a:gd name="T37" fmla="*/ 0 h 210"/>
                <a:gd name="T38" fmla="*/ 10 w 31"/>
                <a:gd name="T39" fmla="*/ 1 h 210"/>
                <a:gd name="T40" fmla="*/ 8 w 31"/>
                <a:gd name="T41" fmla="*/ 2 h 210"/>
                <a:gd name="T42" fmla="*/ 6 w 31"/>
                <a:gd name="T43" fmla="*/ 4 h 210"/>
                <a:gd name="T44" fmla="*/ 3 w 31"/>
                <a:gd name="T45" fmla="*/ 6 h 210"/>
                <a:gd name="T46" fmla="*/ 2 w 31"/>
                <a:gd name="T47" fmla="*/ 9 h 210"/>
                <a:gd name="T48" fmla="*/ 1 w 31"/>
                <a:gd name="T49" fmla="*/ 11 h 210"/>
                <a:gd name="T50" fmla="*/ 0 w 31"/>
                <a:gd name="T51" fmla="*/ 15 h 210"/>
                <a:gd name="T52" fmla="*/ 0 w 31"/>
                <a:gd name="T53" fmla="*/ 195 h 210"/>
                <a:gd name="T54" fmla="*/ 1 w 31"/>
                <a:gd name="T55" fmla="*/ 198 h 210"/>
                <a:gd name="T56" fmla="*/ 2 w 31"/>
                <a:gd name="T57" fmla="*/ 201 h 210"/>
                <a:gd name="T58" fmla="*/ 3 w 31"/>
                <a:gd name="T59" fmla="*/ 203 h 210"/>
                <a:gd name="T60" fmla="*/ 6 w 31"/>
                <a:gd name="T61" fmla="*/ 206 h 210"/>
                <a:gd name="T62" fmla="*/ 8 w 31"/>
                <a:gd name="T63" fmla="*/ 208 h 210"/>
                <a:gd name="T64" fmla="*/ 10 w 31"/>
                <a:gd name="T65" fmla="*/ 209 h 210"/>
                <a:gd name="T66" fmla="*/ 13 w 31"/>
                <a:gd name="T67" fmla="*/ 210 h 210"/>
                <a:gd name="T68" fmla="*/ 15 w 31"/>
                <a:gd name="T69" fmla="*/ 210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31" h="210">
                  <a:moveTo>
                    <a:pt x="15" y="210"/>
                  </a:moveTo>
                  <a:lnTo>
                    <a:pt x="18" y="210"/>
                  </a:lnTo>
                  <a:lnTo>
                    <a:pt x="22" y="209"/>
                  </a:lnTo>
                  <a:lnTo>
                    <a:pt x="24" y="208"/>
                  </a:lnTo>
                  <a:lnTo>
                    <a:pt x="26" y="206"/>
                  </a:lnTo>
                  <a:lnTo>
                    <a:pt x="28" y="203"/>
                  </a:lnTo>
                  <a:lnTo>
                    <a:pt x="29" y="201"/>
                  </a:lnTo>
                  <a:lnTo>
                    <a:pt x="30" y="198"/>
                  </a:lnTo>
                  <a:lnTo>
                    <a:pt x="31" y="195"/>
                  </a:lnTo>
                  <a:lnTo>
                    <a:pt x="31" y="15"/>
                  </a:lnTo>
                  <a:lnTo>
                    <a:pt x="30" y="11"/>
                  </a:lnTo>
                  <a:lnTo>
                    <a:pt x="29" y="8"/>
                  </a:lnTo>
                  <a:lnTo>
                    <a:pt x="28" y="6"/>
                  </a:lnTo>
                  <a:lnTo>
                    <a:pt x="26" y="4"/>
                  </a:lnTo>
                  <a:lnTo>
                    <a:pt x="24" y="2"/>
                  </a:lnTo>
                  <a:lnTo>
                    <a:pt x="22" y="1"/>
                  </a:lnTo>
                  <a:lnTo>
                    <a:pt x="18" y="0"/>
                  </a:lnTo>
                  <a:lnTo>
                    <a:pt x="15" y="0"/>
                  </a:lnTo>
                  <a:lnTo>
                    <a:pt x="13" y="0"/>
                  </a:lnTo>
                  <a:lnTo>
                    <a:pt x="10" y="1"/>
                  </a:lnTo>
                  <a:lnTo>
                    <a:pt x="8" y="2"/>
                  </a:lnTo>
                  <a:lnTo>
                    <a:pt x="6" y="4"/>
                  </a:lnTo>
                  <a:lnTo>
                    <a:pt x="3" y="6"/>
                  </a:lnTo>
                  <a:lnTo>
                    <a:pt x="2" y="9"/>
                  </a:lnTo>
                  <a:lnTo>
                    <a:pt x="1" y="11"/>
                  </a:lnTo>
                  <a:lnTo>
                    <a:pt x="0" y="15"/>
                  </a:lnTo>
                  <a:lnTo>
                    <a:pt x="0" y="195"/>
                  </a:lnTo>
                  <a:lnTo>
                    <a:pt x="1" y="198"/>
                  </a:lnTo>
                  <a:lnTo>
                    <a:pt x="2" y="201"/>
                  </a:lnTo>
                  <a:lnTo>
                    <a:pt x="3" y="203"/>
                  </a:lnTo>
                  <a:lnTo>
                    <a:pt x="6" y="206"/>
                  </a:lnTo>
                  <a:lnTo>
                    <a:pt x="8" y="208"/>
                  </a:lnTo>
                  <a:lnTo>
                    <a:pt x="10" y="209"/>
                  </a:lnTo>
                  <a:lnTo>
                    <a:pt x="13" y="210"/>
                  </a:lnTo>
                  <a:lnTo>
                    <a:pt x="15" y="21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5" name="Freeform 35">
              <a:extLst>
                <a:ext uri="{FF2B5EF4-FFF2-40B4-BE49-F238E27FC236}">
                  <a16:creationId xmlns:a16="http://schemas.microsoft.com/office/drawing/2014/main" id="{142C2370-FD50-4C57-A009-AC439154CFEA}"/>
                </a:ext>
              </a:extLst>
            </p:cNvPr>
            <p:cNvSpPr>
              <a:spLocks/>
            </p:cNvSpPr>
            <p:nvPr/>
          </p:nvSpPr>
          <p:spPr bwMode="auto">
            <a:xfrm>
              <a:off x="3946525" y="2565400"/>
              <a:ext cx="9525" cy="57150"/>
            </a:xfrm>
            <a:custGeom>
              <a:avLst/>
              <a:gdLst>
                <a:gd name="T0" fmla="*/ 15 w 30"/>
                <a:gd name="T1" fmla="*/ 180 h 180"/>
                <a:gd name="T2" fmla="*/ 19 w 30"/>
                <a:gd name="T3" fmla="*/ 180 h 180"/>
                <a:gd name="T4" fmla="*/ 21 w 30"/>
                <a:gd name="T5" fmla="*/ 179 h 180"/>
                <a:gd name="T6" fmla="*/ 24 w 30"/>
                <a:gd name="T7" fmla="*/ 178 h 180"/>
                <a:gd name="T8" fmla="*/ 26 w 30"/>
                <a:gd name="T9" fmla="*/ 176 h 180"/>
                <a:gd name="T10" fmla="*/ 27 w 30"/>
                <a:gd name="T11" fmla="*/ 173 h 180"/>
                <a:gd name="T12" fmla="*/ 29 w 30"/>
                <a:gd name="T13" fmla="*/ 171 h 180"/>
                <a:gd name="T14" fmla="*/ 30 w 30"/>
                <a:gd name="T15" fmla="*/ 168 h 180"/>
                <a:gd name="T16" fmla="*/ 30 w 30"/>
                <a:gd name="T17" fmla="*/ 165 h 180"/>
                <a:gd name="T18" fmla="*/ 30 w 30"/>
                <a:gd name="T19" fmla="*/ 15 h 180"/>
                <a:gd name="T20" fmla="*/ 30 w 30"/>
                <a:gd name="T21" fmla="*/ 11 h 180"/>
                <a:gd name="T22" fmla="*/ 29 w 30"/>
                <a:gd name="T23" fmla="*/ 9 h 180"/>
                <a:gd name="T24" fmla="*/ 27 w 30"/>
                <a:gd name="T25" fmla="*/ 6 h 180"/>
                <a:gd name="T26" fmla="*/ 26 w 30"/>
                <a:gd name="T27" fmla="*/ 4 h 180"/>
                <a:gd name="T28" fmla="*/ 24 w 30"/>
                <a:gd name="T29" fmla="*/ 2 h 180"/>
                <a:gd name="T30" fmla="*/ 21 w 30"/>
                <a:gd name="T31" fmla="*/ 1 h 180"/>
                <a:gd name="T32" fmla="*/ 19 w 30"/>
                <a:gd name="T33" fmla="*/ 0 h 180"/>
                <a:gd name="T34" fmla="*/ 15 w 30"/>
                <a:gd name="T35" fmla="*/ 0 h 180"/>
                <a:gd name="T36" fmla="*/ 12 w 30"/>
                <a:gd name="T37" fmla="*/ 0 h 180"/>
                <a:gd name="T38" fmla="*/ 9 w 30"/>
                <a:gd name="T39" fmla="*/ 1 h 180"/>
                <a:gd name="T40" fmla="*/ 7 w 30"/>
                <a:gd name="T41" fmla="*/ 2 h 180"/>
                <a:gd name="T42" fmla="*/ 5 w 30"/>
                <a:gd name="T43" fmla="*/ 4 h 180"/>
                <a:gd name="T44" fmla="*/ 3 w 30"/>
                <a:gd name="T45" fmla="*/ 6 h 180"/>
                <a:gd name="T46" fmla="*/ 1 w 30"/>
                <a:gd name="T47" fmla="*/ 9 h 180"/>
                <a:gd name="T48" fmla="*/ 0 w 30"/>
                <a:gd name="T49" fmla="*/ 11 h 180"/>
                <a:gd name="T50" fmla="*/ 0 w 30"/>
                <a:gd name="T51" fmla="*/ 15 h 180"/>
                <a:gd name="T52" fmla="*/ 0 w 30"/>
                <a:gd name="T53" fmla="*/ 165 h 180"/>
                <a:gd name="T54" fmla="*/ 0 w 30"/>
                <a:gd name="T55" fmla="*/ 168 h 180"/>
                <a:gd name="T56" fmla="*/ 1 w 30"/>
                <a:gd name="T57" fmla="*/ 171 h 180"/>
                <a:gd name="T58" fmla="*/ 3 w 30"/>
                <a:gd name="T59" fmla="*/ 173 h 180"/>
                <a:gd name="T60" fmla="*/ 5 w 30"/>
                <a:gd name="T61" fmla="*/ 176 h 180"/>
                <a:gd name="T62" fmla="*/ 7 w 30"/>
                <a:gd name="T63" fmla="*/ 178 h 180"/>
                <a:gd name="T64" fmla="*/ 9 w 30"/>
                <a:gd name="T65" fmla="*/ 179 h 180"/>
                <a:gd name="T66" fmla="*/ 12 w 30"/>
                <a:gd name="T67" fmla="*/ 180 h 180"/>
                <a:gd name="T68" fmla="*/ 15 w 30"/>
                <a:gd name="T69" fmla="*/ 180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30" h="180">
                  <a:moveTo>
                    <a:pt x="15" y="180"/>
                  </a:moveTo>
                  <a:lnTo>
                    <a:pt x="19" y="180"/>
                  </a:lnTo>
                  <a:lnTo>
                    <a:pt x="21" y="179"/>
                  </a:lnTo>
                  <a:lnTo>
                    <a:pt x="24" y="178"/>
                  </a:lnTo>
                  <a:lnTo>
                    <a:pt x="26" y="176"/>
                  </a:lnTo>
                  <a:lnTo>
                    <a:pt x="27" y="173"/>
                  </a:lnTo>
                  <a:lnTo>
                    <a:pt x="29" y="171"/>
                  </a:lnTo>
                  <a:lnTo>
                    <a:pt x="30" y="168"/>
                  </a:lnTo>
                  <a:lnTo>
                    <a:pt x="30" y="165"/>
                  </a:lnTo>
                  <a:lnTo>
                    <a:pt x="30" y="15"/>
                  </a:lnTo>
                  <a:lnTo>
                    <a:pt x="30" y="11"/>
                  </a:lnTo>
                  <a:lnTo>
                    <a:pt x="29" y="9"/>
                  </a:lnTo>
                  <a:lnTo>
                    <a:pt x="27" y="6"/>
                  </a:lnTo>
                  <a:lnTo>
                    <a:pt x="26" y="4"/>
                  </a:lnTo>
                  <a:lnTo>
                    <a:pt x="24" y="2"/>
                  </a:lnTo>
                  <a:lnTo>
                    <a:pt x="21" y="1"/>
                  </a:lnTo>
                  <a:lnTo>
                    <a:pt x="19" y="0"/>
                  </a:lnTo>
                  <a:lnTo>
                    <a:pt x="15" y="0"/>
                  </a:lnTo>
                  <a:lnTo>
                    <a:pt x="12" y="0"/>
                  </a:lnTo>
                  <a:lnTo>
                    <a:pt x="9" y="1"/>
                  </a:lnTo>
                  <a:lnTo>
                    <a:pt x="7" y="2"/>
                  </a:lnTo>
                  <a:lnTo>
                    <a:pt x="5" y="4"/>
                  </a:lnTo>
                  <a:lnTo>
                    <a:pt x="3" y="6"/>
                  </a:lnTo>
                  <a:lnTo>
                    <a:pt x="1" y="9"/>
                  </a:lnTo>
                  <a:lnTo>
                    <a:pt x="0" y="11"/>
                  </a:lnTo>
                  <a:lnTo>
                    <a:pt x="0" y="15"/>
                  </a:lnTo>
                  <a:lnTo>
                    <a:pt x="0" y="165"/>
                  </a:lnTo>
                  <a:lnTo>
                    <a:pt x="0" y="168"/>
                  </a:lnTo>
                  <a:lnTo>
                    <a:pt x="1" y="171"/>
                  </a:lnTo>
                  <a:lnTo>
                    <a:pt x="3" y="173"/>
                  </a:lnTo>
                  <a:lnTo>
                    <a:pt x="5" y="176"/>
                  </a:lnTo>
                  <a:lnTo>
                    <a:pt x="7" y="178"/>
                  </a:lnTo>
                  <a:lnTo>
                    <a:pt x="9" y="179"/>
                  </a:lnTo>
                  <a:lnTo>
                    <a:pt x="12" y="180"/>
                  </a:lnTo>
                  <a:lnTo>
                    <a:pt x="15" y="18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6" name="Freeform 36">
              <a:extLst>
                <a:ext uri="{FF2B5EF4-FFF2-40B4-BE49-F238E27FC236}">
                  <a16:creationId xmlns:a16="http://schemas.microsoft.com/office/drawing/2014/main" id="{AEF094E3-1AA7-4DCC-B4C8-4D980F5DA3F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865563" y="2708275"/>
              <a:ext cx="57150" cy="47625"/>
            </a:xfrm>
            <a:custGeom>
              <a:avLst/>
              <a:gdLst>
                <a:gd name="T0" fmla="*/ 42 w 181"/>
                <a:gd name="T1" fmla="*/ 120 h 150"/>
                <a:gd name="T2" fmla="*/ 90 w 181"/>
                <a:gd name="T3" fmla="*/ 43 h 150"/>
                <a:gd name="T4" fmla="*/ 138 w 181"/>
                <a:gd name="T5" fmla="*/ 120 h 150"/>
                <a:gd name="T6" fmla="*/ 42 w 181"/>
                <a:gd name="T7" fmla="*/ 120 h 150"/>
                <a:gd name="T8" fmla="*/ 103 w 181"/>
                <a:gd name="T9" fmla="*/ 8 h 150"/>
                <a:gd name="T10" fmla="*/ 101 w 181"/>
                <a:gd name="T11" fmla="*/ 4 h 150"/>
                <a:gd name="T12" fmla="*/ 98 w 181"/>
                <a:gd name="T13" fmla="*/ 2 h 150"/>
                <a:gd name="T14" fmla="*/ 94 w 181"/>
                <a:gd name="T15" fmla="*/ 1 h 150"/>
                <a:gd name="T16" fmla="*/ 90 w 181"/>
                <a:gd name="T17" fmla="*/ 0 h 150"/>
                <a:gd name="T18" fmla="*/ 87 w 181"/>
                <a:gd name="T19" fmla="*/ 1 h 150"/>
                <a:gd name="T20" fmla="*/ 84 w 181"/>
                <a:gd name="T21" fmla="*/ 2 h 150"/>
                <a:gd name="T22" fmla="*/ 80 w 181"/>
                <a:gd name="T23" fmla="*/ 4 h 150"/>
                <a:gd name="T24" fmla="*/ 77 w 181"/>
                <a:gd name="T25" fmla="*/ 8 h 150"/>
                <a:gd name="T26" fmla="*/ 2 w 181"/>
                <a:gd name="T27" fmla="*/ 128 h 150"/>
                <a:gd name="T28" fmla="*/ 1 w 181"/>
                <a:gd name="T29" fmla="*/ 131 h 150"/>
                <a:gd name="T30" fmla="*/ 0 w 181"/>
                <a:gd name="T31" fmla="*/ 135 h 150"/>
                <a:gd name="T32" fmla="*/ 1 w 181"/>
                <a:gd name="T33" fmla="*/ 140 h 150"/>
                <a:gd name="T34" fmla="*/ 2 w 181"/>
                <a:gd name="T35" fmla="*/ 143 h 150"/>
                <a:gd name="T36" fmla="*/ 4 w 181"/>
                <a:gd name="T37" fmla="*/ 146 h 150"/>
                <a:gd name="T38" fmla="*/ 8 w 181"/>
                <a:gd name="T39" fmla="*/ 148 h 150"/>
                <a:gd name="T40" fmla="*/ 11 w 181"/>
                <a:gd name="T41" fmla="*/ 150 h 150"/>
                <a:gd name="T42" fmla="*/ 15 w 181"/>
                <a:gd name="T43" fmla="*/ 150 h 150"/>
                <a:gd name="T44" fmla="*/ 166 w 181"/>
                <a:gd name="T45" fmla="*/ 150 h 150"/>
                <a:gd name="T46" fmla="*/ 166 w 181"/>
                <a:gd name="T47" fmla="*/ 150 h 150"/>
                <a:gd name="T48" fmla="*/ 166 w 181"/>
                <a:gd name="T49" fmla="*/ 150 h 150"/>
                <a:gd name="T50" fmla="*/ 170 w 181"/>
                <a:gd name="T51" fmla="*/ 150 h 150"/>
                <a:gd name="T52" fmla="*/ 172 w 181"/>
                <a:gd name="T53" fmla="*/ 149 h 150"/>
                <a:gd name="T54" fmla="*/ 175 w 181"/>
                <a:gd name="T55" fmla="*/ 148 h 150"/>
                <a:gd name="T56" fmla="*/ 177 w 181"/>
                <a:gd name="T57" fmla="*/ 146 h 150"/>
                <a:gd name="T58" fmla="*/ 178 w 181"/>
                <a:gd name="T59" fmla="*/ 144 h 150"/>
                <a:gd name="T60" fmla="*/ 180 w 181"/>
                <a:gd name="T61" fmla="*/ 142 h 150"/>
                <a:gd name="T62" fmla="*/ 181 w 181"/>
                <a:gd name="T63" fmla="*/ 139 h 150"/>
                <a:gd name="T64" fmla="*/ 181 w 181"/>
                <a:gd name="T65" fmla="*/ 135 h 150"/>
                <a:gd name="T66" fmla="*/ 180 w 181"/>
                <a:gd name="T67" fmla="*/ 130 h 150"/>
                <a:gd name="T68" fmla="*/ 177 w 181"/>
                <a:gd name="T69" fmla="*/ 126 h 150"/>
                <a:gd name="T70" fmla="*/ 103 w 181"/>
                <a:gd name="T71" fmla="*/ 8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81" h="150">
                  <a:moveTo>
                    <a:pt x="42" y="120"/>
                  </a:moveTo>
                  <a:lnTo>
                    <a:pt x="90" y="43"/>
                  </a:lnTo>
                  <a:lnTo>
                    <a:pt x="138" y="120"/>
                  </a:lnTo>
                  <a:lnTo>
                    <a:pt x="42" y="120"/>
                  </a:lnTo>
                  <a:close/>
                  <a:moveTo>
                    <a:pt x="103" y="8"/>
                  </a:moveTo>
                  <a:lnTo>
                    <a:pt x="101" y="4"/>
                  </a:lnTo>
                  <a:lnTo>
                    <a:pt x="98" y="2"/>
                  </a:lnTo>
                  <a:lnTo>
                    <a:pt x="94" y="1"/>
                  </a:lnTo>
                  <a:lnTo>
                    <a:pt x="90" y="0"/>
                  </a:lnTo>
                  <a:lnTo>
                    <a:pt x="87" y="1"/>
                  </a:lnTo>
                  <a:lnTo>
                    <a:pt x="84" y="2"/>
                  </a:lnTo>
                  <a:lnTo>
                    <a:pt x="80" y="4"/>
                  </a:lnTo>
                  <a:lnTo>
                    <a:pt x="77" y="8"/>
                  </a:lnTo>
                  <a:lnTo>
                    <a:pt x="2" y="128"/>
                  </a:lnTo>
                  <a:lnTo>
                    <a:pt x="1" y="131"/>
                  </a:lnTo>
                  <a:lnTo>
                    <a:pt x="0" y="135"/>
                  </a:lnTo>
                  <a:lnTo>
                    <a:pt x="1" y="140"/>
                  </a:lnTo>
                  <a:lnTo>
                    <a:pt x="2" y="143"/>
                  </a:lnTo>
                  <a:lnTo>
                    <a:pt x="4" y="146"/>
                  </a:lnTo>
                  <a:lnTo>
                    <a:pt x="8" y="148"/>
                  </a:lnTo>
                  <a:lnTo>
                    <a:pt x="11" y="150"/>
                  </a:lnTo>
                  <a:lnTo>
                    <a:pt x="15" y="150"/>
                  </a:lnTo>
                  <a:lnTo>
                    <a:pt x="166" y="150"/>
                  </a:lnTo>
                  <a:lnTo>
                    <a:pt x="166" y="150"/>
                  </a:lnTo>
                  <a:lnTo>
                    <a:pt x="166" y="150"/>
                  </a:lnTo>
                  <a:lnTo>
                    <a:pt x="170" y="150"/>
                  </a:lnTo>
                  <a:lnTo>
                    <a:pt x="172" y="149"/>
                  </a:lnTo>
                  <a:lnTo>
                    <a:pt x="175" y="148"/>
                  </a:lnTo>
                  <a:lnTo>
                    <a:pt x="177" y="146"/>
                  </a:lnTo>
                  <a:lnTo>
                    <a:pt x="178" y="144"/>
                  </a:lnTo>
                  <a:lnTo>
                    <a:pt x="180" y="142"/>
                  </a:lnTo>
                  <a:lnTo>
                    <a:pt x="181" y="139"/>
                  </a:lnTo>
                  <a:lnTo>
                    <a:pt x="181" y="135"/>
                  </a:lnTo>
                  <a:lnTo>
                    <a:pt x="180" y="130"/>
                  </a:lnTo>
                  <a:lnTo>
                    <a:pt x="177" y="126"/>
                  </a:lnTo>
                  <a:lnTo>
                    <a:pt x="103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</p:grp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80AF9ECC-5F9B-4F26-A16A-C4E0FA494163}"/>
              </a:ext>
            </a:extLst>
          </p:cNvPr>
          <p:cNvCxnSpPr>
            <a:cxnSpLocks/>
          </p:cNvCxnSpPr>
          <p:nvPr/>
        </p:nvCxnSpPr>
        <p:spPr>
          <a:xfrm flipH="1">
            <a:off x="2952757" y="1735632"/>
            <a:ext cx="502744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Rectangle 41">
            <a:extLst>
              <a:ext uri="{FF2B5EF4-FFF2-40B4-BE49-F238E27FC236}">
                <a16:creationId xmlns:a16="http://schemas.microsoft.com/office/drawing/2014/main" id="{A9146A47-F48B-457D-926B-9493B2B6C7A8}"/>
              </a:ext>
            </a:extLst>
          </p:cNvPr>
          <p:cNvSpPr/>
          <p:nvPr/>
        </p:nvSpPr>
        <p:spPr>
          <a:xfrm rot="5400000">
            <a:off x="1367084" y="-1742475"/>
            <a:ext cx="537795" cy="4367532"/>
          </a:xfrm>
          <a:prstGeom prst="rect">
            <a:avLst/>
          </a:prstGeom>
          <a:solidFill>
            <a:srgbClr val="F7D6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ar-AE" dirty="0">
                <a:solidFill>
                  <a:schemeClr val="bg1"/>
                </a:solidFill>
              </a:rPr>
              <a:t>البحث عن موقع نقطة الإنطلاق و نقطة الوصول</a:t>
            </a:r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7DAB9E71-F0A4-43A5-BEC8-A07BA9499D70}"/>
              </a:ext>
            </a:extLst>
          </p:cNvPr>
          <p:cNvCxnSpPr>
            <a:cxnSpLocks/>
          </p:cNvCxnSpPr>
          <p:nvPr/>
        </p:nvCxnSpPr>
        <p:spPr>
          <a:xfrm>
            <a:off x="5420529" y="2552700"/>
            <a:ext cx="696402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B09BF26E-15EA-4FF6-AEB2-2B419BD50706}"/>
              </a:ext>
            </a:extLst>
          </p:cNvPr>
          <p:cNvSpPr txBox="1"/>
          <p:nvPr/>
        </p:nvSpPr>
        <p:spPr>
          <a:xfrm>
            <a:off x="6374730" y="2319616"/>
            <a:ext cx="2116833" cy="484748"/>
          </a:xfrm>
          <a:prstGeom prst="rect">
            <a:avLst/>
          </a:prstGeom>
          <a:noFill/>
          <a:ln w="6350">
            <a:noFill/>
            <a:prstDash val="dash"/>
          </a:ln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ar-AE" sz="1050" b="1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نتائج البحث </a:t>
            </a:r>
          </a:p>
          <a:p>
            <a:pPr algn="r"/>
            <a:r>
              <a:rPr lang="ar-AE" sz="1050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يمكن للحريف رؤية نتائج البحث على شريط البحث </a:t>
            </a:r>
            <a:endParaRPr lang="en-US" sz="1050" dirty="0">
              <a:solidFill>
                <a:prstClr val="black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1BEC8A5-1065-4CB7-BCE9-A230AE87B5E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4478" y="345454"/>
            <a:ext cx="2375044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935604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/>
              <a:t>SlideSalad is #1 online marketplace of premium presentations templates for all needs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SlideSalad- </a:t>
            </a:r>
            <a:r>
              <a:rPr lang="de-DE" noProof="1"/>
              <a:t>COPYRIGHT NOTICE</a:t>
            </a:r>
            <a:endParaRPr lang="en-US" dirty="0"/>
          </a:p>
        </p:txBody>
      </p:sp>
      <p:sp>
        <p:nvSpPr>
          <p:cNvPr id="19" name="Rechteck 8"/>
          <p:cNvSpPr/>
          <p:nvPr/>
        </p:nvSpPr>
        <p:spPr>
          <a:xfrm>
            <a:off x="304800" y="1263498"/>
            <a:ext cx="3843121" cy="27889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ct val="20000"/>
              </a:spcAft>
            </a:pPr>
            <a:r>
              <a:rPr lang="en-US" sz="1600" b="1" noProof="1">
                <a:solidFill>
                  <a:schemeClr val="bg1"/>
                </a:solidFill>
                <a:latin typeface="+mj-lt"/>
              </a:rPr>
              <a:t>Things you can do with the template</a:t>
            </a:r>
          </a:p>
          <a:p>
            <a:pPr>
              <a:spcAft>
                <a:spcPct val="20000"/>
              </a:spcAft>
            </a:pPr>
            <a:r>
              <a:rPr lang="de-DE" sz="1100" noProof="1">
                <a:solidFill>
                  <a:schemeClr val="bg1"/>
                </a:solidFill>
                <a:latin typeface="+mj-lt"/>
              </a:rPr>
              <a:t>Use the free templates for your own presentations and projects without limitations.</a:t>
            </a:r>
          </a:p>
          <a:p>
            <a:pPr marL="133350" indent="-133350">
              <a:spcAft>
                <a:spcPts val="375"/>
              </a:spcAft>
              <a:buFontTx/>
              <a:buChar char="•"/>
            </a:pPr>
            <a:r>
              <a:rPr lang="de-DE" sz="1100" u="sng" noProof="1">
                <a:solidFill>
                  <a:schemeClr val="bg1"/>
                </a:solidFill>
                <a:latin typeface="+mj-lt"/>
              </a:rPr>
              <a:t>Please link back to our website</a:t>
            </a:r>
            <a:r>
              <a:rPr lang="de-DE" sz="1100" noProof="1">
                <a:solidFill>
                  <a:schemeClr val="bg1"/>
                </a:solidFill>
                <a:latin typeface="+mj-lt"/>
              </a:rPr>
              <a:t> if you like our free designs </a:t>
            </a:r>
            <a:br>
              <a:rPr lang="de-DE" sz="1100" noProof="1">
                <a:solidFill>
                  <a:schemeClr val="bg1"/>
                </a:solidFill>
                <a:latin typeface="+mj-lt"/>
              </a:rPr>
            </a:br>
            <a:r>
              <a:rPr lang="de-DE" sz="1100" noProof="1">
                <a:solidFill>
                  <a:schemeClr val="bg1"/>
                </a:solidFill>
                <a:latin typeface="+mj-lt"/>
              </a:rPr>
              <a:t>or </a:t>
            </a:r>
            <a:r>
              <a:rPr lang="de-DE" sz="1100" u="sng" noProof="1">
                <a:solidFill>
                  <a:schemeClr val="bg1"/>
                </a:solidFill>
                <a:latin typeface="+mj-lt"/>
              </a:rPr>
              <a:t>write a comment</a:t>
            </a:r>
            <a:r>
              <a:rPr lang="de-DE" sz="1100" noProof="1">
                <a:solidFill>
                  <a:schemeClr val="bg1"/>
                </a:solidFill>
                <a:latin typeface="+mj-lt"/>
              </a:rPr>
              <a:t> to this template on our website.</a:t>
            </a:r>
          </a:p>
          <a:p>
            <a:endParaRPr lang="de-DE" sz="1100" noProof="1">
              <a:solidFill>
                <a:schemeClr val="bg1"/>
              </a:solidFill>
              <a:latin typeface="+mj-lt"/>
            </a:endParaRPr>
          </a:p>
          <a:p>
            <a:r>
              <a:rPr lang="en-US" sz="1100" noProof="1">
                <a:solidFill>
                  <a:schemeClr val="bg1"/>
                </a:solidFill>
                <a:latin typeface="+mj-lt"/>
              </a:rPr>
              <a:t>All copyright and intellectual property rights, without limitation, are retained by </a:t>
            </a:r>
            <a:r>
              <a:rPr lang="en-US" sz="1100" b="1" u="sng" noProof="1">
                <a:solidFill>
                  <a:schemeClr val="bg1"/>
                </a:solidFill>
                <a:latin typeface="+mj-lt"/>
              </a:rPr>
              <a:t>SlideSalad.com</a:t>
            </a:r>
            <a:r>
              <a:rPr lang="en-US" sz="1100" noProof="1">
                <a:solidFill>
                  <a:schemeClr val="bg1"/>
                </a:solidFill>
                <a:latin typeface="+mj-lt"/>
              </a:rPr>
              <a:t>. </a:t>
            </a:r>
            <a:br>
              <a:rPr lang="en-US" sz="1100" noProof="1">
                <a:solidFill>
                  <a:schemeClr val="bg1"/>
                </a:solidFill>
                <a:latin typeface="+mj-lt"/>
              </a:rPr>
            </a:br>
            <a:r>
              <a:rPr lang="en-US" sz="1100" noProof="1">
                <a:solidFill>
                  <a:schemeClr val="bg1"/>
                </a:solidFill>
                <a:latin typeface="+mj-lt"/>
              </a:rPr>
              <a:t>By downloading and using this template, you agree </a:t>
            </a:r>
            <a:br>
              <a:rPr lang="en-US" sz="1100" noProof="1">
                <a:solidFill>
                  <a:schemeClr val="bg1"/>
                </a:solidFill>
                <a:latin typeface="+mj-lt"/>
              </a:rPr>
            </a:br>
            <a:r>
              <a:rPr lang="en-US" sz="1100" noProof="1">
                <a:solidFill>
                  <a:schemeClr val="bg1"/>
                </a:solidFill>
                <a:latin typeface="+mj-lt"/>
              </a:rPr>
              <a:t>to this statement.</a:t>
            </a:r>
          </a:p>
          <a:p>
            <a:endParaRPr lang="de-DE" sz="1200" b="1" noProof="1">
              <a:solidFill>
                <a:schemeClr val="bg1"/>
              </a:solidFill>
              <a:latin typeface="+mj-lt"/>
            </a:endParaRPr>
          </a:p>
          <a:p>
            <a:r>
              <a:rPr lang="de-DE" sz="1200" b="1" noProof="1">
                <a:solidFill>
                  <a:schemeClr val="bg1"/>
                </a:solidFill>
                <a:latin typeface="+mj-lt"/>
              </a:rPr>
              <a:t>Please contact us if you have any questions </a:t>
            </a:r>
            <a:br>
              <a:rPr lang="de-DE" sz="1200" b="1" noProof="1">
                <a:solidFill>
                  <a:schemeClr val="bg1"/>
                </a:solidFill>
                <a:latin typeface="+mj-lt"/>
              </a:rPr>
            </a:br>
            <a:r>
              <a:rPr lang="de-DE" sz="1200" b="1" noProof="1">
                <a:solidFill>
                  <a:schemeClr val="bg1"/>
                </a:solidFill>
                <a:latin typeface="+mj-lt"/>
              </a:rPr>
              <a:t>about usage: </a:t>
            </a:r>
            <a:r>
              <a:rPr lang="de-DE" sz="1200" noProof="1">
                <a:solidFill>
                  <a:schemeClr val="bg1"/>
                </a:solidFill>
                <a:latin typeface="+mj-lt"/>
              </a:rPr>
              <a:t>support@slidesalad.com</a:t>
            </a:r>
          </a:p>
        </p:txBody>
      </p:sp>
      <p:sp>
        <p:nvSpPr>
          <p:cNvPr id="22" name="Rechteck 9"/>
          <p:cNvSpPr/>
          <p:nvPr/>
        </p:nvSpPr>
        <p:spPr>
          <a:xfrm>
            <a:off x="4801949" y="1263498"/>
            <a:ext cx="3947413" cy="15399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ct val="20000"/>
              </a:spcAft>
            </a:pPr>
            <a:r>
              <a:rPr lang="en-US" sz="1600" b="1" noProof="1">
                <a:solidFill>
                  <a:schemeClr val="bg1"/>
                </a:solidFill>
                <a:latin typeface="+mj-lt"/>
              </a:rPr>
              <a:t>Things you can’t do with the template</a:t>
            </a:r>
          </a:p>
          <a:p>
            <a:pPr>
              <a:spcAft>
                <a:spcPct val="20000"/>
              </a:spcAft>
            </a:pPr>
            <a:r>
              <a:rPr lang="en-US" sz="1100" noProof="1">
                <a:solidFill>
                  <a:schemeClr val="bg1"/>
                </a:solidFill>
                <a:latin typeface="+mj-lt"/>
              </a:rPr>
              <a:t>Resell or distribute the templates or backgrounds.</a:t>
            </a:r>
          </a:p>
          <a:p>
            <a:pPr marL="133350" indent="-133350">
              <a:spcAft>
                <a:spcPts val="375"/>
              </a:spcAft>
              <a:buFontTx/>
              <a:buChar char="•"/>
            </a:pPr>
            <a:r>
              <a:rPr lang="en-US" sz="1100" noProof="1">
                <a:solidFill>
                  <a:schemeClr val="bg1"/>
                </a:solidFill>
                <a:latin typeface="+mj-lt"/>
              </a:rPr>
              <a:t>Make these templates available on a website or social network for download.</a:t>
            </a:r>
          </a:p>
          <a:p>
            <a:pPr marL="133350" indent="-133350">
              <a:spcAft>
                <a:spcPts val="375"/>
              </a:spcAft>
              <a:buFontTx/>
              <a:buChar char="•"/>
            </a:pPr>
            <a:r>
              <a:rPr lang="en-US" sz="1100" noProof="1">
                <a:solidFill>
                  <a:schemeClr val="bg1"/>
                </a:solidFill>
                <a:latin typeface="+mj-lt"/>
              </a:rPr>
              <a:t>Edit or modify the downloaded templates and claim / </a:t>
            </a:r>
            <a:br>
              <a:rPr lang="en-US" sz="1100" noProof="1">
                <a:solidFill>
                  <a:schemeClr val="bg1"/>
                </a:solidFill>
                <a:latin typeface="+mj-lt"/>
              </a:rPr>
            </a:br>
            <a:r>
              <a:rPr lang="en-US" sz="1100" noProof="1">
                <a:solidFill>
                  <a:schemeClr val="bg1"/>
                </a:solidFill>
                <a:latin typeface="+mj-lt"/>
              </a:rPr>
              <a:t>pass off as your own work.</a:t>
            </a:r>
          </a:p>
          <a:p>
            <a:pPr marL="133350" indent="-133350">
              <a:buFontTx/>
              <a:buChar char="•"/>
            </a:pPr>
            <a:endParaRPr lang="en-US" sz="1100" noProof="1">
              <a:solidFill>
                <a:schemeClr val="bg1"/>
              </a:solidFill>
              <a:latin typeface="+mj-lt"/>
            </a:endParaRPr>
          </a:p>
        </p:txBody>
      </p:sp>
      <p:sp>
        <p:nvSpPr>
          <p:cNvPr id="25" name="Rechteck 10"/>
          <p:cNvSpPr/>
          <p:nvPr/>
        </p:nvSpPr>
        <p:spPr>
          <a:xfrm>
            <a:off x="381000" y="4282486"/>
            <a:ext cx="832590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noProof="1">
                <a:solidFill>
                  <a:schemeClr val="bg1"/>
                </a:solidFill>
                <a:latin typeface="+mj-lt"/>
              </a:rPr>
              <a:t>More PowerPoint, Google Slides and Keynote templates are available at </a:t>
            </a:r>
            <a:r>
              <a:rPr lang="en-US" sz="1400" b="1" u="sng" noProof="1">
                <a:solidFill>
                  <a:schemeClr val="bg1"/>
                </a:solidFill>
                <a:latin typeface="+mj-lt"/>
              </a:rPr>
              <a:t>www.SlideSalad.com</a:t>
            </a:r>
          </a:p>
        </p:txBody>
      </p:sp>
      <p:sp>
        <p:nvSpPr>
          <p:cNvPr id="7" name="Text Placeholder 15">
            <a:extLst>
              <a:ext uri="{FF2B5EF4-FFF2-40B4-BE49-F238E27FC236}">
                <a16:creationId xmlns:a16="http://schemas.microsoft.com/office/drawing/2014/main" id="{921DD78B-26FA-4776-B720-8812C90A1575}"/>
              </a:ext>
            </a:extLst>
          </p:cNvPr>
          <p:cNvSpPr txBox="1">
            <a:spLocks/>
          </p:cNvSpPr>
          <p:nvPr/>
        </p:nvSpPr>
        <p:spPr>
          <a:xfrm>
            <a:off x="1844858" y="480528"/>
            <a:ext cx="6096000" cy="401648"/>
          </a:xfr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en-US" sz="2000" b="1" dirty="0">
              <a:solidFill>
                <a:srgbClr val="FFC000"/>
              </a:solidFill>
              <a:latin typeface="+mj-lt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386BCD6-5A20-48FA-8D6D-F0DE4F29866D}"/>
              </a:ext>
            </a:extLst>
          </p:cNvPr>
          <p:cNvSpPr txBox="1"/>
          <p:nvPr/>
        </p:nvSpPr>
        <p:spPr>
          <a:xfrm>
            <a:off x="632710" y="1334184"/>
            <a:ext cx="2116833" cy="646331"/>
          </a:xfrm>
          <a:prstGeom prst="rect">
            <a:avLst/>
          </a:prstGeom>
          <a:noFill/>
          <a:ln w="6350">
            <a:noFill/>
            <a:prstDash val="dash"/>
          </a:ln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ar-AE" sz="1050" b="1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زر الإلغاء </a:t>
            </a:r>
            <a:endParaRPr lang="en-US" sz="1050" b="1" dirty="0">
              <a:solidFill>
                <a:prstClr val="black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r"/>
            <a:r>
              <a:rPr lang="ar-AE" sz="1050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في حال حدد الحريف أية موقع خطأ يمكنه إلغاء عنوانه أو محو العنوان عبر زر الإلغ</a:t>
            </a:r>
            <a:endParaRPr lang="en-US" sz="1050" dirty="0">
              <a:solidFill>
                <a:prstClr val="black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C52D8A2-67D1-452E-A822-FDEF2F0131A9}"/>
              </a:ext>
            </a:extLst>
          </p:cNvPr>
          <p:cNvSpPr txBox="1"/>
          <p:nvPr/>
        </p:nvSpPr>
        <p:spPr>
          <a:xfrm>
            <a:off x="6367773" y="1408128"/>
            <a:ext cx="1861697" cy="461665"/>
          </a:xfrm>
          <a:prstGeom prst="rect">
            <a:avLst/>
          </a:prstGeom>
          <a:noFill/>
          <a:ln w="6350">
            <a:noFill/>
            <a:prstDash val="dash"/>
          </a:ln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ar-AE" sz="1000" b="1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موقع نقطة الوصول </a:t>
            </a:r>
            <a:endParaRPr lang="en-US" sz="1000" b="1" dirty="0">
              <a:solidFill>
                <a:prstClr val="black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r"/>
            <a:r>
              <a:rPr lang="ar-AE" sz="1000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يمكن للحريف تحديد موقع نقطة الوصول عبر خريطة جوج</a:t>
            </a:r>
            <a:r>
              <a:rPr lang="en-US" sz="1000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0463B664-3958-4F2D-B3E9-86A27A1FC0FB}"/>
              </a:ext>
            </a:extLst>
          </p:cNvPr>
          <p:cNvGrpSpPr/>
          <p:nvPr/>
        </p:nvGrpSpPr>
        <p:grpSpPr>
          <a:xfrm>
            <a:off x="2753265" y="3057268"/>
            <a:ext cx="160255" cy="43504"/>
            <a:chOff x="2632075" y="3195638"/>
            <a:chExt cx="225425" cy="66675"/>
          </a:xfrm>
          <a:solidFill>
            <a:schemeClr val="bg1"/>
          </a:solidFill>
        </p:grpSpPr>
        <p:sp>
          <p:nvSpPr>
            <p:cNvPr id="21" name="Freeform 324">
              <a:extLst>
                <a:ext uri="{FF2B5EF4-FFF2-40B4-BE49-F238E27FC236}">
                  <a16:creationId xmlns:a16="http://schemas.microsoft.com/office/drawing/2014/main" id="{498F5E98-7CE6-435D-AE46-FF6D0DCDDEDC}"/>
                </a:ext>
              </a:extLst>
            </p:cNvPr>
            <p:cNvSpPr>
              <a:spLocks/>
            </p:cNvSpPr>
            <p:nvPr/>
          </p:nvSpPr>
          <p:spPr bwMode="auto">
            <a:xfrm>
              <a:off x="2632075" y="3200400"/>
              <a:ext cx="57150" cy="57150"/>
            </a:xfrm>
            <a:custGeom>
              <a:avLst/>
              <a:gdLst>
                <a:gd name="T0" fmla="*/ 105 w 181"/>
                <a:gd name="T1" fmla="*/ 75 h 180"/>
                <a:gd name="T2" fmla="*/ 105 w 181"/>
                <a:gd name="T3" fmla="*/ 12 h 180"/>
                <a:gd name="T4" fmla="*/ 102 w 181"/>
                <a:gd name="T5" fmla="*/ 7 h 180"/>
                <a:gd name="T6" fmla="*/ 98 w 181"/>
                <a:gd name="T7" fmla="*/ 2 h 180"/>
                <a:gd name="T8" fmla="*/ 93 w 181"/>
                <a:gd name="T9" fmla="*/ 0 h 180"/>
                <a:gd name="T10" fmla="*/ 86 w 181"/>
                <a:gd name="T11" fmla="*/ 0 h 180"/>
                <a:gd name="T12" fmla="*/ 81 w 181"/>
                <a:gd name="T13" fmla="*/ 2 h 180"/>
                <a:gd name="T14" fmla="*/ 78 w 181"/>
                <a:gd name="T15" fmla="*/ 7 h 180"/>
                <a:gd name="T16" fmla="*/ 76 w 181"/>
                <a:gd name="T17" fmla="*/ 12 h 180"/>
                <a:gd name="T18" fmla="*/ 75 w 181"/>
                <a:gd name="T19" fmla="*/ 75 h 180"/>
                <a:gd name="T20" fmla="*/ 11 w 181"/>
                <a:gd name="T21" fmla="*/ 75 h 180"/>
                <a:gd name="T22" fmla="*/ 6 w 181"/>
                <a:gd name="T23" fmla="*/ 77 h 180"/>
                <a:gd name="T24" fmla="*/ 2 w 181"/>
                <a:gd name="T25" fmla="*/ 82 h 180"/>
                <a:gd name="T26" fmla="*/ 0 w 181"/>
                <a:gd name="T27" fmla="*/ 87 h 180"/>
                <a:gd name="T28" fmla="*/ 0 w 181"/>
                <a:gd name="T29" fmla="*/ 93 h 180"/>
                <a:gd name="T30" fmla="*/ 2 w 181"/>
                <a:gd name="T31" fmla="*/ 99 h 180"/>
                <a:gd name="T32" fmla="*/ 6 w 181"/>
                <a:gd name="T33" fmla="*/ 102 h 180"/>
                <a:gd name="T34" fmla="*/ 11 w 181"/>
                <a:gd name="T35" fmla="*/ 105 h 180"/>
                <a:gd name="T36" fmla="*/ 75 w 181"/>
                <a:gd name="T37" fmla="*/ 105 h 180"/>
                <a:gd name="T38" fmla="*/ 76 w 181"/>
                <a:gd name="T39" fmla="*/ 169 h 180"/>
                <a:gd name="T40" fmla="*/ 78 w 181"/>
                <a:gd name="T41" fmla="*/ 174 h 180"/>
                <a:gd name="T42" fmla="*/ 81 w 181"/>
                <a:gd name="T43" fmla="*/ 178 h 180"/>
                <a:gd name="T44" fmla="*/ 86 w 181"/>
                <a:gd name="T45" fmla="*/ 180 h 180"/>
                <a:gd name="T46" fmla="*/ 93 w 181"/>
                <a:gd name="T47" fmla="*/ 180 h 180"/>
                <a:gd name="T48" fmla="*/ 98 w 181"/>
                <a:gd name="T49" fmla="*/ 178 h 180"/>
                <a:gd name="T50" fmla="*/ 102 w 181"/>
                <a:gd name="T51" fmla="*/ 174 h 180"/>
                <a:gd name="T52" fmla="*/ 105 w 181"/>
                <a:gd name="T53" fmla="*/ 169 h 180"/>
                <a:gd name="T54" fmla="*/ 105 w 181"/>
                <a:gd name="T55" fmla="*/ 105 h 180"/>
                <a:gd name="T56" fmla="*/ 168 w 181"/>
                <a:gd name="T57" fmla="*/ 105 h 180"/>
                <a:gd name="T58" fmla="*/ 173 w 181"/>
                <a:gd name="T59" fmla="*/ 102 h 180"/>
                <a:gd name="T60" fmla="*/ 178 w 181"/>
                <a:gd name="T61" fmla="*/ 99 h 180"/>
                <a:gd name="T62" fmla="*/ 180 w 181"/>
                <a:gd name="T63" fmla="*/ 93 h 180"/>
                <a:gd name="T64" fmla="*/ 180 w 181"/>
                <a:gd name="T65" fmla="*/ 87 h 180"/>
                <a:gd name="T66" fmla="*/ 178 w 181"/>
                <a:gd name="T67" fmla="*/ 82 h 180"/>
                <a:gd name="T68" fmla="*/ 173 w 181"/>
                <a:gd name="T69" fmla="*/ 77 h 180"/>
                <a:gd name="T70" fmla="*/ 168 w 181"/>
                <a:gd name="T71" fmla="*/ 75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81" h="180">
                  <a:moveTo>
                    <a:pt x="165" y="75"/>
                  </a:moveTo>
                  <a:lnTo>
                    <a:pt x="105" y="75"/>
                  </a:lnTo>
                  <a:lnTo>
                    <a:pt x="105" y="15"/>
                  </a:lnTo>
                  <a:lnTo>
                    <a:pt x="105" y="12"/>
                  </a:lnTo>
                  <a:lnTo>
                    <a:pt x="104" y="9"/>
                  </a:lnTo>
                  <a:lnTo>
                    <a:pt x="102" y="7"/>
                  </a:lnTo>
                  <a:lnTo>
                    <a:pt x="100" y="4"/>
                  </a:lnTo>
                  <a:lnTo>
                    <a:pt x="98" y="2"/>
                  </a:lnTo>
                  <a:lnTo>
                    <a:pt x="96" y="1"/>
                  </a:lnTo>
                  <a:lnTo>
                    <a:pt x="93" y="0"/>
                  </a:lnTo>
                  <a:lnTo>
                    <a:pt x="90" y="0"/>
                  </a:lnTo>
                  <a:lnTo>
                    <a:pt x="86" y="0"/>
                  </a:lnTo>
                  <a:lnTo>
                    <a:pt x="84" y="1"/>
                  </a:lnTo>
                  <a:lnTo>
                    <a:pt x="81" y="2"/>
                  </a:lnTo>
                  <a:lnTo>
                    <a:pt x="79" y="4"/>
                  </a:lnTo>
                  <a:lnTo>
                    <a:pt x="78" y="7"/>
                  </a:lnTo>
                  <a:lnTo>
                    <a:pt x="76" y="9"/>
                  </a:lnTo>
                  <a:lnTo>
                    <a:pt x="76" y="12"/>
                  </a:lnTo>
                  <a:lnTo>
                    <a:pt x="75" y="15"/>
                  </a:lnTo>
                  <a:lnTo>
                    <a:pt x="75" y="75"/>
                  </a:lnTo>
                  <a:lnTo>
                    <a:pt x="15" y="75"/>
                  </a:lnTo>
                  <a:lnTo>
                    <a:pt x="11" y="75"/>
                  </a:lnTo>
                  <a:lnTo>
                    <a:pt x="9" y="76"/>
                  </a:lnTo>
                  <a:lnTo>
                    <a:pt x="6" y="77"/>
                  </a:lnTo>
                  <a:lnTo>
                    <a:pt x="4" y="80"/>
                  </a:lnTo>
                  <a:lnTo>
                    <a:pt x="2" y="82"/>
                  </a:lnTo>
                  <a:lnTo>
                    <a:pt x="1" y="84"/>
                  </a:lnTo>
                  <a:lnTo>
                    <a:pt x="0" y="87"/>
                  </a:lnTo>
                  <a:lnTo>
                    <a:pt x="0" y="90"/>
                  </a:lnTo>
                  <a:lnTo>
                    <a:pt x="0" y="93"/>
                  </a:lnTo>
                  <a:lnTo>
                    <a:pt x="1" y="96"/>
                  </a:lnTo>
                  <a:lnTo>
                    <a:pt x="2" y="99"/>
                  </a:lnTo>
                  <a:lnTo>
                    <a:pt x="4" y="101"/>
                  </a:lnTo>
                  <a:lnTo>
                    <a:pt x="6" y="102"/>
                  </a:lnTo>
                  <a:lnTo>
                    <a:pt x="9" y="104"/>
                  </a:lnTo>
                  <a:lnTo>
                    <a:pt x="11" y="105"/>
                  </a:lnTo>
                  <a:lnTo>
                    <a:pt x="15" y="105"/>
                  </a:lnTo>
                  <a:lnTo>
                    <a:pt x="75" y="105"/>
                  </a:lnTo>
                  <a:lnTo>
                    <a:pt x="75" y="165"/>
                  </a:lnTo>
                  <a:lnTo>
                    <a:pt x="76" y="169"/>
                  </a:lnTo>
                  <a:lnTo>
                    <a:pt x="76" y="171"/>
                  </a:lnTo>
                  <a:lnTo>
                    <a:pt x="78" y="174"/>
                  </a:lnTo>
                  <a:lnTo>
                    <a:pt x="79" y="176"/>
                  </a:lnTo>
                  <a:lnTo>
                    <a:pt x="81" y="178"/>
                  </a:lnTo>
                  <a:lnTo>
                    <a:pt x="84" y="179"/>
                  </a:lnTo>
                  <a:lnTo>
                    <a:pt x="86" y="180"/>
                  </a:lnTo>
                  <a:lnTo>
                    <a:pt x="90" y="180"/>
                  </a:lnTo>
                  <a:lnTo>
                    <a:pt x="93" y="180"/>
                  </a:lnTo>
                  <a:lnTo>
                    <a:pt x="96" y="179"/>
                  </a:lnTo>
                  <a:lnTo>
                    <a:pt x="98" y="178"/>
                  </a:lnTo>
                  <a:lnTo>
                    <a:pt x="100" y="176"/>
                  </a:lnTo>
                  <a:lnTo>
                    <a:pt x="102" y="174"/>
                  </a:lnTo>
                  <a:lnTo>
                    <a:pt x="104" y="171"/>
                  </a:lnTo>
                  <a:lnTo>
                    <a:pt x="105" y="169"/>
                  </a:lnTo>
                  <a:lnTo>
                    <a:pt x="105" y="165"/>
                  </a:lnTo>
                  <a:lnTo>
                    <a:pt x="105" y="105"/>
                  </a:lnTo>
                  <a:lnTo>
                    <a:pt x="165" y="105"/>
                  </a:lnTo>
                  <a:lnTo>
                    <a:pt x="168" y="105"/>
                  </a:lnTo>
                  <a:lnTo>
                    <a:pt x="171" y="104"/>
                  </a:lnTo>
                  <a:lnTo>
                    <a:pt x="173" y="102"/>
                  </a:lnTo>
                  <a:lnTo>
                    <a:pt x="175" y="101"/>
                  </a:lnTo>
                  <a:lnTo>
                    <a:pt x="178" y="99"/>
                  </a:lnTo>
                  <a:lnTo>
                    <a:pt x="179" y="96"/>
                  </a:lnTo>
                  <a:lnTo>
                    <a:pt x="180" y="93"/>
                  </a:lnTo>
                  <a:lnTo>
                    <a:pt x="181" y="90"/>
                  </a:lnTo>
                  <a:lnTo>
                    <a:pt x="180" y="87"/>
                  </a:lnTo>
                  <a:lnTo>
                    <a:pt x="179" y="84"/>
                  </a:lnTo>
                  <a:lnTo>
                    <a:pt x="178" y="82"/>
                  </a:lnTo>
                  <a:lnTo>
                    <a:pt x="175" y="80"/>
                  </a:lnTo>
                  <a:lnTo>
                    <a:pt x="173" y="77"/>
                  </a:lnTo>
                  <a:lnTo>
                    <a:pt x="171" y="76"/>
                  </a:lnTo>
                  <a:lnTo>
                    <a:pt x="168" y="75"/>
                  </a:lnTo>
                  <a:lnTo>
                    <a:pt x="165" y="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3" name="Freeform 325">
              <a:extLst>
                <a:ext uri="{FF2B5EF4-FFF2-40B4-BE49-F238E27FC236}">
                  <a16:creationId xmlns:a16="http://schemas.microsoft.com/office/drawing/2014/main" id="{96085507-98B8-4C08-8A90-58FB8D2AEAE4}"/>
                </a:ext>
              </a:extLst>
            </p:cNvPr>
            <p:cNvSpPr>
              <a:spLocks/>
            </p:cNvSpPr>
            <p:nvPr/>
          </p:nvSpPr>
          <p:spPr bwMode="auto">
            <a:xfrm>
              <a:off x="2703513" y="3252788"/>
              <a:ext cx="28575" cy="9525"/>
            </a:xfrm>
            <a:custGeom>
              <a:avLst/>
              <a:gdLst>
                <a:gd name="T0" fmla="*/ 75 w 90"/>
                <a:gd name="T1" fmla="*/ 0 h 30"/>
                <a:gd name="T2" fmla="*/ 15 w 90"/>
                <a:gd name="T3" fmla="*/ 0 h 30"/>
                <a:gd name="T4" fmla="*/ 12 w 90"/>
                <a:gd name="T5" fmla="*/ 0 h 30"/>
                <a:gd name="T6" fmla="*/ 8 w 90"/>
                <a:gd name="T7" fmla="*/ 1 h 30"/>
                <a:gd name="T8" fmla="*/ 6 w 90"/>
                <a:gd name="T9" fmla="*/ 2 h 30"/>
                <a:gd name="T10" fmla="*/ 4 w 90"/>
                <a:gd name="T11" fmla="*/ 5 h 30"/>
                <a:gd name="T12" fmla="*/ 2 w 90"/>
                <a:gd name="T13" fmla="*/ 7 h 30"/>
                <a:gd name="T14" fmla="*/ 1 w 90"/>
                <a:gd name="T15" fmla="*/ 10 h 30"/>
                <a:gd name="T16" fmla="*/ 0 w 90"/>
                <a:gd name="T17" fmla="*/ 12 h 30"/>
                <a:gd name="T18" fmla="*/ 0 w 90"/>
                <a:gd name="T19" fmla="*/ 15 h 30"/>
                <a:gd name="T20" fmla="*/ 0 w 90"/>
                <a:gd name="T21" fmla="*/ 19 h 30"/>
                <a:gd name="T22" fmla="*/ 1 w 90"/>
                <a:gd name="T23" fmla="*/ 22 h 30"/>
                <a:gd name="T24" fmla="*/ 2 w 90"/>
                <a:gd name="T25" fmla="*/ 24 h 30"/>
                <a:gd name="T26" fmla="*/ 4 w 90"/>
                <a:gd name="T27" fmla="*/ 26 h 30"/>
                <a:gd name="T28" fmla="*/ 6 w 90"/>
                <a:gd name="T29" fmla="*/ 28 h 30"/>
                <a:gd name="T30" fmla="*/ 8 w 90"/>
                <a:gd name="T31" fmla="*/ 29 h 30"/>
                <a:gd name="T32" fmla="*/ 12 w 90"/>
                <a:gd name="T33" fmla="*/ 30 h 30"/>
                <a:gd name="T34" fmla="*/ 15 w 90"/>
                <a:gd name="T35" fmla="*/ 30 h 30"/>
                <a:gd name="T36" fmla="*/ 75 w 90"/>
                <a:gd name="T37" fmla="*/ 30 h 30"/>
                <a:gd name="T38" fmla="*/ 78 w 90"/>
                <a:gd name="T39" fmla="*/ 30 h 30"/>
                <a:gd name="T40" fmla="*/ 80 w 90"/>
                <a:gd name="T41" fmla="*/ 29 h 30"/>
                <a:gd name="T42" fmla="*/ 83 w 90"/>
                <a:gd name="T43" fmla="*/ 28 h 30"/>
                <a:gd name="T44" fmla="*/ 86 w 90"/>
                <a:gd name="T45" fmla="*/ 26 h 30"/>
                <a:gd name="T46" fmla="*/ 87 w 90"/>
                <a:gd name="T47" fmla="*/ 24 h 30"/>
                <a:gd name="T48" fmla="*/ 89 w 90"/>
                <a:gd name="T49" fmla="*/ 22 h 30"/>
                <a:gd name="T50" fmla="*/ 90 w 90"/>
                <a:gd name="T51" fmla="*/ 19 h 30"/>
                <a:gd name="T52" fmla="*/ 90 w 90"/>
                <a:gd name="T53" fmla="*/ 15 h 30"/>
                <a:gd name="T54" fmla="*/ 90 w 90"/>
                <a:gd name="T55" fmla="*/ 12 h 30"/>
                <a:gd name="T56" fmla="*/ 89 w 90"/>
                <a:gd name="T57" fmla="*/ 10 h 30"/>
                <a:gd name="T58" fmla="*/ 87 w 90"/>
                <a:gd name="T59" fmla="*/ 7 h 30"/>
                <a:gd name="T60" fmla="*/ 86 w 90"/>
                <a:gd name="T61" fmla="*/ 5 h 30"/>
                <a:gd name="T62" fmla="*/ 83 w 90"/>
                <a:gd name="T63" fmla="*/ 2 h 30"/>
                <a:gd name="T64" fmla="*/ 80 w 90"/>
                <a:gd name="T65" fmla="*/ 1 h 30"/>
                <a:gd name="T66" fmla="*/ 78 w 90"/>
                <a:gd name="T67" fmla="*/ 0 h 30"/>
                <a:gd name="T68" fmla="*/ 75 w 90"/>
                <a:gd name="T69" fmla="*/ 0 h 30"/>
                <a:gd name="T70" fmla="*/ 75 w 90"/>
                <a:gd name="T71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90" h="30">
                  <a:moveTo>
                    <a:pt x="75" y="0"/>
                  </a:moveTo>
                  <a:lnTo>
                    <a:pt x="15" y="0"/>
                  </a:lnTo>
                  <a:lnTo>
                    <a:pt x="12" y="0"/>
                  </a:lnTo>
                  <a:lnTo>
                    <a:pt x="8" y="1"/>
                  </a:lnTo>
                  <a:lnTo>
                    <a:pt x="6" y="2"/>
                  </a:lnTo>
                  <a:lnTo>
                    <a:pt x="4" y="5"/>
                  </a:lnTo>
                  <a:lnTo>
                    <a:pt x="2" y="7"/>
                  </a:lnTo>
                  <a:lnTo>
                    <a:pt x="1" y="10"/>
                  </a:lnTo>
                  <a:lnTo>
                    <a:pt x="0" y="12"/>
                  </a:lnTo>
                  <a:lnTo>
                    <a:pt x="0" y="15"/>
                  </a:lnTo>
                  <a:lnTo>
                    <a:pt x="0" y="19"/>
                  </a:lnTo>
                  <a:lnTo>
                    <a:pt x="1" y="22"/>
                  </a:lnTo>
                  <a:lnTo>
                    <a:pt x="2" y="24"/>
                  </a:lnTo>
                  <a:lnTo>
                    <a:pt x="4" y="26"/>
                  </a:lnTo>
                  <a:lnTo>
                    <a:pt x="6" y="28"/>
                  </a:lnTo>
                  <a:lnTo>
                    <a:pt x="8" y="29"/>
                  </a:lnTo>
                  <a:lnTo>
                    <a:pt x="12" y="30"/>
                  </a:lnTo>
                  <a:lnTo>
                    <a:pt x="15" y="30"/>
                  </a:lnTo>
                  <a:lnTo>
                    <a:pt x="75" y="30"/>
                  </a:lnTo>
                  <a:lnTo>
                    <a:pt x="78" y="30"/>
                  </a:lnTo>
                  <a:lnTo>
                    <a:pt x="80" y="29"/>
                  </a:lnTo>
                  <a:lnTo>
                    <a:pt x="83" y="28"/>
                  </a:lnTo>
                  <a:lnTo>
                    <a:pt x="86" y="26"/>
                  </a:lnTo>
                  <a:lnTo>
                    <a:pt x="87" y="24"/>
                  </a:lnTo>
                  <a:lnTo>
                    <a:pt x="89" y="22"/>
                  </a:lnTo>
                  <a:lnTo>
                    <a:pt x="90" y="19"/>
                  </a:lnTo>
                  <a:lnTo>
                    <a:pt x="90" y="15"/>
                  </a:lnTo>
                  <a:lnTo>
                    <a:pt x="90" y="12"/>
                  </a:lnTo>
                  <a:lnTo>
                    <a:pt x="89" y="10"/>
                  </a:lnTo>
                  <a:lnTo>
                    <a:pt x="87" y="7"/>
                  </a:lnTo>
                  <a:lnTo>
                    <a:pt x="86" y="5"/>
                  </a:lnTo>
                  <a:lnTo>
                    <a:pt x="83" y="2"/>
                  </a:lnTo>
                  <a:lnTo>
                    <a:pt x="80" y="1"/>
                  </a:lnTo>
                  <a:lnTo>
                    <a:pt x="78" y="0"/>
                  </a:lnTo>
                  <a:lnTo>
                    <a:pt x="75" y="0"/>
                  </a:lnTo>
                  <a:lnTo>
                    <a:pt x="7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4" name="Freeform 326">
              <a:extLst>
                <a:ext uri="{FF2B5EF4-FFF2-40B4-BE49-F238E27FC236}">
                  <a16:creationId xmlns:a16="http://schemas.microsoft.com/office/drawing/2014/main" id="{6CB5DF83-D093-42D5-8CBB-A4DD8BB2F734}"/>
                </a:ext>
              </a:extLst>
            </p:cNvPr>
            <p:cNvSpPr>
              <a:spLocks/>
            </p:cNvSpPr>
            <p:nvPr/>
          </p:nvSpPr>
          <p:spPr bwMode="auto">
            <a:xfrm>
              <a:off x="2751138" y="3252788"/>
              <a:ext cx="28575" cy="9525"/>
            </a:xfrm>
            <a:custGeom>
              <a:avLst/>
              <a:gdLst>
                <a:gd name="T0" fmla="*/ 75 w 90"/>
                <a:gd name="T1" fmla="*/ 0 h 30"/>
                <a:gd name="T2" fmla="*/ 15 w 90"/>
                <a:gd name="T3" fmla="*/ 0 h 30"/>
                <a:gd name="T4" fmla="*/ 12 w 90"/>
                <a:gd name="T5" fmla="*/ 0 h 30"/>
                <a:gd name="T6" fmla="*/ 10 w 90"/>
                <a:gd name="T7" fmla="*/ 1 h 30"/>
                <a:gd name="T8" fmla="*/ 6 w 90"/>
                <a:gd name="T9" fmla="*/ 2 h 30"/>
                <a:gd name="T10" fmla="*/ 4 w 90"/>
                <a:gd name="T11" fmla="*/ 5 h 30"/>
                <a:gd name="T12" fmla="*/ 2 w 90"/>
                <a:gd name="T13" fmla="*/ 7 h 30"/>
                <a:gd name="T14" fmla="*/ 1 w 90"/>
                <a:gd name="T15" fmla="*/ 10 h 30"/>
                <a:gd name="T16" fmla="*/ 0 w 90"/>
                <a:gd name="T17" fmla="*/ 12 h 30"/>
                <a:gd name="T18" fmla="*/ 0 w 90"/>
                <a:gd name="T19" fmla="*/ 15 h 30"/>
                <a:gd name="T20" fmla="*/ 0 w 90"/>
                <a:gd name="T21" fmla="*/ 19 h 30"/>
                <a:gd name="T22" fmla="*/ 1 w 90"/>
                <a:gd name="T23" fmla="*/ 22 h 30"/>
                <a:gd name="T24" fmla="*/ 2 w 90"/>
                <a:gd name="T25" fmla="*/ 24 h 30"/>
                <a:gd name="T26" fmla="*/ 4 w 90"/>
                <a:gd name="T27" fmla="*/ 26 h 30"/>
                <a:gd name="T28" fmla="*/ 6 w 90"/>
                <a:gd name="T29" fmla="*/ 28 h 30"/>
                <a:gd name="T30" fmla="*/ 10 w 90"/>
                <a:gd name="T31" fmla="*/ 29 h 30"/>
                <a:gd name="T32" fmla="*/ 12 w 90"/>
                <a:gd name="T33" fmla="*/ 30 h 30"/>
                <a:gd name="T34" fmla="*/ 15 w 90"/>
                <a:gd name="T35" fmla="*/ 30 h 30"/>
                <a:gd name="T36" fmla="*/ 75 w 90"/>
                <a:gd name="T37" fmla="*/ 30 h 30"/>
                <a:gd name="T38" fmla="*/ 78 w 90"/>
                <a:gd name="T39" fmla="*/ 30 h 30"/>
                <a:gd name="T40" fmla="*/ 81 w 90"/>
                <a:gd name="T41" fmla="*/ 29 h 30"/>
                <a:gd name="T42" fmla="*/ 84 w 90"/>
                <a:gd name="T43" fmla="*/ 28 h 30"/>
                <a:gd name="T44" fmla="*/ 86 w 90"/>
                <a:gd name="T45" fmla="*/ 26 h 30"/>
                <a:gd name="T46" fmla="*/ 88 w 90"/>
                <a:gd name="T47" fmla="*/ 24 h 30"/>
                <a:gd name="T48" fmla="*/ 89 w 90"/>
                <a:gd name="T49" fmla="*/ 22 h 30"/>
                <a:gd name="T50" fmla="*/ 90 w 90"/>
                <a:gd name="T51" fmla="*/ 19 h 30"/>
                <a:gd name="T52" fmla="*/ 90 w 90"/>
                <a:gd name="T53" fmla="*/ 15 h 30"/>
                <a:gd name="T54" fmla="*/ 90 w 90"/>
                <a:gd name="T55" fmla="*/ 12 h 30"/>
                <a:gd name="T56" fmla="*/ 89 w 90"/>
                <a:gd name="T57" fmla="*/ 10 h 30"/>
                <a:gd name="T58" fmla="*/ 88 w 90"/>
                <a:gd name="T59" fmla="*/ 7 h 30"/>
                <a:gd name="T60" fmla="*/ 86 w 90"/>
                <a:gd name="T61" fmla="*/ 5 h 30"/>
                <a:gd name="T62" fmla="*/ 84 w 90"/>
                <a:gd name="T63" fmla="*/ 2 h 30"/>
                <a:gd name="T64" fmla="*/ 81 w 90"/>
                <a:gd name="T65" fmla="*/ 1 h 30"/>
                <a:gd name="T66" fmla="*/ 78 w 90"/>
                <a:gd name="T67" fmla="*/ 0 h 30"/>
                <a:gd name="T68" fmla="*/ 75 w 90"/>
                <a:gd name="T69" fmla="*/ 0 h 30"/>
                <a:gd name="T70" fmla="*/ 75 w 90"/>
                <a:gd name="T71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90" h="30">
                  <a:moveTo>
                    <a:pt x="75" y="0"/>
                  </a:moveTo>
                  <a:lnTo>
                    <a:pt x="15" y="0"/>
                  </a:lnTo>
                  <a:lnTo>
                    <a:pt x="12" y="0"/>
                  </a:lnTo>
                  <a:lnTo>
                    <a:pt x="10" y="1"/>
                  </a:lnTo>
                  <a:lnTo>
                    <a:pt x="6" y="2"/>
                  </a:lnTo>
                  <a:lnTo>
                    <a:pt x="4" y="5"/>
                  </a:lnTo>
                  <a:lnTo>
                    <a:pt x="2" y="7"/>
                  </a:lnTo>
                  <a:lnTo>
                    <a:pt x="1" y="10"/>
                  </a:lnTo>
                  <a:lnTo>
                    <a:pt x="0" y="12"/>
                  </a:lnTo>
                  <a:lnTo>
                    <a:pt x="0" y="15"/>
                  </a:lnTo>
                  <a:lnTo>
                    <a:pt x="0" y="19"/>
                  </a:lnTo>
                  <a:lnTo>
                    <a:pt x="1" y="22"/>
                  </a:lnTo>
                  <a:lnTo>
                    <a:pt x="2" y="24"/>
                  </a:lnTo>
                  <a:lnTo>
                    <a:pt x="4" y="26"/>
                  </a:lnTo>
                  <a:lnTo>
                    <a:pt x="6" y="28"/>
                  </a:lnTo>
                  <a:lnTo>
                    <a:pt x="10" y="29"/>
                  </a:lnTo>
                  <a:lnTo>
                    <a:pt x="12" y="30"/>
                  </a:lnTo>
                  <a:lnTo>
                    <a:pt x="15" y="30"/>
                  </a:lnTo>
                  <a:lnTo>
                    <a:pt x="75" y="30"/>
                  </a:lnTo>
                  <a:lnTo>
                    <a:pt x="78" y="30"/>
                  </a:lnTo>
                  <a:lnTo>
                    <a:pt x="81" y="29"/>
                  </a:lnTo>
                  <a:lnTo>
                    <a:pt x="84" y="28"/>
                  </a:lnTo>
                  <a:lnTo>
                    <a:pt x="86" y="26"/>
                  </a:lnTo>
                  <a:lnTo>
                    <a:pt x="88" y="24"/>
                  </a:lnTo>
                  <a:lnTo>
                    <a:pt x="89" y="22"/>
                  </a:lnTo>
                  <a:lnTo>
                    <a:pt x="90" y="19"/>
                  </a:lnTo>
                  <a:lnTo>
                    <a:pt x="90" y="15"/>
                  </a:lnTo>
                  <a:lnTo>
                    <a:pt x="90" y="12"/>
                  </a:lnTo>
                  <a:lnTo>
                    <a:pt x="89" y="10"/>
                  </a:lnTo>
                  <a:lnTo>
                    <a:pt x="88" y="7"/>
                  </a:lnTo>
                  <a:lnTo>
                    <a:pt x="86" y="5"/>
                  </a:lnTo>
                  <a:lnTo>
                    <a:pt x="84" y="2"/>
                  </a:lnTo>
                  <a:lnTo>
                    <a:pt x="81" y="1"/>
                  </a:lnTo>
                  <a:lnTo>
                    <a:pt x="78" y="0"/>
                  </a:lnTo>
                  <a:lnTo>
                    <a:pt x="75" y="0"/>
                  </a:lnTo>
                  <a:lnTo>
                    <a:pt x="7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26" name="Freeform 327">
              <a:extLst>
                <a:ext uri="{FF2B5EF4-FFF2-40B4-BE49-F238E27FC236}">
                  <a16:creationId xmlns:a16="http://schemas.microsoft.com/office/drawing/2014/main" id="{D1FD7895-BE7E-4957-BE73-023CAADFC96B}"/>
                </a:ext>
              </a:extLst>
            </p:cNvPr>
            <p:cNvSpPr>
              <a:spLocks/>
            </p:cNvSpPr>
            <p:nvPr/>
          </p:nvSpPr>
          <p:spPr bwMode="auto">
            <a:xfrm>
              <a:off x="2789238" y="3219450"/>
              <a:ext cx="19050" cy="19050"/>
            </a:xfrm>
            <a:custGeom>
              <a:avLst/>
              <a:gdLst>
                <a:gd name="T0" fmla="*/ 30 w 60"/>
                <a:gd name="T1" fmla="*/ 0 h 60"/>
                <a:gd name="T2" fmla="*/ 25 w 60"/>
                <a:gd name="T3" fmla="*/ 0 h 60"/>
                <a:gd name="T4" fmla="*/ 18 w 60"/>
                <a:gd name="T5" fmla="*/ 2 h 60"/>
                <a:gd name="T6" fmla="*/ 14 w 60"/>
                <a:gd name="T7" fmla="*/ 6 h 60"/>
                <a:gd name="T8" fmla="*/ 9 w 60"/>
                <a:gd name="T9" fmla="*/ 9 h 60"/>
                <a:gd name="T10" fmla="*/ 5 w 60"/>
                <a:gd name="T11" fmla="*/ 13 h 60"/>
                <a:gd name="T12" fmla="*/ 2 w 60"/>
                <a:gd name="T13" fmla="*/ 18 h 60"/>
                <a:gd name="T14" fmla="*/ 1 w 60"/>
                <a:gd name="T15" fmla="*/ 24 h 60"/>
                <a:gd name="T16" fmla="*/ 0 w 60"/>
                <a:gd name="T17" fmla="*/ 30 h 60"/>
                <a:gd name="T18" fmla="*/ 1 w 60"/>
                <a:gd name="T19" fmla="*/ 36 h 60"/>
                <a:gd name="T20" fmla="*/ 2 w 60"/>
                <a:gd name="T21" fmla="*/ 42 h 60"/>
                <a:gd name="T22" fmla="*/ 5 w 60"/>
                <a:gd name="T23" fmla="*/ 46 h 60"/>
                <a:gd name="T24" fmla="*/ 9 w 60"/>
                <a:gd name="T25" fmla="*/ 52 h 60"/>
                <a:gd name="T26" fmla="*/ 14 w 60"/>
                <a:gd name="T27" fmla="*/ 55 h 60"/>
                <a:gd name="T28" fmla="*/ 18 w 60"/>
                <a:gd name="T29" fmla="*/ 58 h 60"/>
                <a:gd name="T30" fmla="*/ 25 w 60"/>
                <a:gd name="T31" fmla="*/ 59 h 60"/>
                <a:gd name="T32" fmla="*/ 30 w 60"/>
                <a:gd name="T33" fmla="*/ 60 h 60"/>
                <a:gd name="T34" fmla="*/ 37 w 60"/>
                <a:gd name="T35" fmla="*/ 59 h 60"/>
                <a:gd name="T36" fmla="*/ 42 w 60"/>
                <a:gd name="T37" fmla="*/ 58 h 60"/>
                <a:gd name="T38" fmla="*/ 47 w 60"/>
                <a:gd name="T39" fmla="*/ 55 h 60"/>
                <a:gd name="T40" fmla="*/ 52 w 60"/>
                <a:gd name="T41" fmla="*/ 52 h 60"/>
                <a:gd name="T42" fmla="*/ 56 w 60"/>
                <a:gd name="T43" fmla="*/ 47 h 60"/>
                <a:gd name="T44" fmla="*/ 58 w 60"/>
                <a:gd name="T45" fmla="*/ 42 h 60"/>
                <a:gd name="T46" fmla="*/ 60 w 60"/>
                <a:gd name="T47" fmla="*/ 37 h 60"/>
                <a:gd name="T48" fmla="*/ 60 w 60"/>
                <a:gd name="T49" fmla="*/ 30 h 60"/>
                <a:gd name="T50" fmla="*/ 60 w 60"/>
                <a:gd name="T51" fmla="*/ 24 h 60"/>
                <a:gd name="T52" fmla="*/ 58 w 60"/>
                <a:gd name="T53" fmla="*/ 18 h 60"/>
                <a:gd name="T54" fmla="*/ 56 w 60"/>
                <a:gd name="T55" fmla="*/ 13 h 60"/>
                <a:gd name="T56" fmla="*/ 52 w 60"/>
                <a:gd name="T57" fmla="*/ 9 h 60"/>
                <a:gd name="T58" fmla="*/ 47 w 60"/>
                <a:gd name="T59" fmla="*/ 6 h 60"/>
                <a:gd name="T60" fmla="*/ 42 w 60"/>
                <a:gd name="T61" fmla="*/ 2 h 60"/>
                <a:gd name="T62" fmla="*/ 37 w 60"/>
                <a:gd name="T63" fmla="*/ 0 h 60"/>
                <a:gd name="T64" fmla="*/ 30 w 60"/>
                <a:gd name="T65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60" h="60">
                  <a:moveTo>
                    <a:pt x="30" y="0"/>
                  </a:moveTo>
                  <a:lnTo>
                    <a:pt x="25" y="0"/>
                  </a:lnTo>
                  <a:lnTo>
                    <a:pt x="18" y="2"/>
                  </a:lnTo>
                  <a:lnTo>
                    <a:pt x="14" y="6"/>
                  </a:lnTo>
                  <a:lnTo>
                    <a:pt x="9" y="9"/>
                  </a:lnTo>
                  <a:lnTo>
                    <a:pt x="5" y="13"/>
                  </a:lnTo>
                  <a:lnTo>
                    <a:pt x="2" y="18"/>
                  </a:lnTo>
                  <a:lnTo>
                    <a:pt x="1" y="24"/>
                  </a:lnTo>
                  <a:lnTo>
                    <a:pt x="0" y="30"/>
                  </a:lnTo>
                  <a:lnTo>
                    <a:pt x="1" y="36"/>
                  </a:lnTo>
                  <a:lnTo>
                    <a:pt x="2" y="42"/>
                  </a:lnTo>
                  <a:lnTo>
                    <a:pt x="5" y="46"/>
                  </a:lnTo>
                  <a:lnTo>
                    <a:pt x="9" y="52"/>
                  </a:lnTo>
                  <a:lnTo>
                    <a:pt x="14" y="55"/>
                  </a:lnTo>
                  <a:lnTo>
                    <a:pt x="18" y="58"/>
                  </a:lnTo>
                  <a:lnTo>
                    <a:pt x="25" y="59"/>
                  </a:lnTo>
                  <a:lnTo>
                    <a:pt x="30" y="60"/>
                  </a:lnTo>
                  <a:lnTo>
                    <a:pt x="37" y="59"/>
                  </a:lnTo>
                  <a:lnTo>
                    <a:pt x="42" y="58"/>
                  </a:lnTo>
                  <a:lnTo>
                    <a:pt x="47" y="55"/>
                  </a:lnTo>
                  <a:lnTo>
                    <a:pt x="52" y="52"/>
                  </a:lnTo>
                  <a:lnTo>
                    <a:pt x="56" y="47"/>
                  </a:lnTo>
                  <a:lnTo>
                    <a:pt x="58" y="42"/>
                  </a:lnTo>
                  <a:lnTo>
                    <a:pt x="60" y="37"/>
                  </a:lnTo>
                  <a:lnTo>
                    <a:pt x="60" y="30"/>
                  </a:lnTo>
                  <a:lnTo>
                    <a:pt x="60" y="24"/>
                  </a:lnTo>
                  <a:lnTo>
                    <a:pt x="58" y="18"/>
                  </a:lnTo>
                  <a:lnTo>
                    <a:pt x="56" y="13"/>
                  </a:lnTo>
                  <a:lnTo>
                    <a:pt x="52" y="9"/>
                  </a:lnTo>
                  <a:lnTo>
                    <a:pt x="47" y="6"/>
                  </a:lnTo>
                  <a:lnTo>
                    <a:pt x="42" y="2"/>
                  </a:lnTo>
                  <a:lnTo>
                    <a:pt x="37" y="0"/>
                  </a:lnTo>
                  <a:lnTo>
                    <a:pt x="3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7" name="Freeform 328">
              <a:extLst>
                <a:ext uri="{FF2B5EF4-FFF2-40B4-BE49-F238E27FC236}">
                  <a16:creationId xmlns:a16="http://schemas.microsoft.com/office/drawing/2014/main" id="{95BF3BC4-EAD8-4A59-AB4E-4F2CDFCDF31A}"/>
                </a:ext>
              </a:extLst>
            </p:cNvPr>
            <p:cNvSpPr>
              <a:spLocks/>
            </p:cNvSpPr>
            <p:nvPr/>
          </p:nvSpPr>
          <p:spPr bwMode="auto">
            <a:xfrm>
              <a:off x="2838450" y="3219450"/>
              <a:ext cx="19050" cy="19050"/>
            </a:xfrm>
            <a:custGeom>
              <a:avLst/>
              <a:gdLst>
                <a:gd name="T0" fmla="*/ 30 w 60"/>
                <a:gd name="T1" fmla="*/ 0 h 60"/>
                <a:gd name="T2" fmla="*/ 24 w 60"/>
                <a:gd name="T3" fmla="*/ 0 h 60"/>
                <a:gd name="T4" fmla="*/ 19 w 60"/>
                <a:gd name="T5" fmla="*/ 2 h 60"/>
                <a:gd name="T6" fmla="*/ 13 w 60"/>
                <a:gd name="T7" fmla="*/ 6 h 60"/>
                <a:gd name="T8" fmla="*/ 9 w 60"/>
                <a:gd name="T9" fmla="*/ 9 h 60"/>
                <a:gd name="T10" fmla="*/ 5 w 60"/>
                <a:gd name="T11" fmla="*/ 13 h 60"/>
                <a:gd name="T12" fmla="*/ 2 w 60"/>
                <a:gd name="T13" fmla="*/ 18 h 60"/>
                <a:gd name="T14" fmla="*/ 0 w 60"/>
                <a:gd name="T15" fmla="*/ 24 h 60"/>
                <a:gd name="T16" fmla="*/ 0 w 60"/>
                <a:gd name="T17" fmla="*/ 30 h 60"/>
                <a:gd name="T18" fmla="*/ 0 w 60"/>
                <a:gd name="T19" fmla="*/ 36 h 60"/>
                <a:gd name="T20" fmla="*/ 2 w 60"/>
                <a:gd name="T21" fmla="*/ 42 h 60"/>
                <a:gd name="T22" fmla="*/ 5 w 60"/>
                <a:gd name="T23" fmla="*/ 46 h 60"/>
                <a:gd name="T24" fmla="*/ 9 w 60"/>
                <a:gd name="T25" fmla="*/ 52 h 60"/>
                <a:gd name="T26" fmla="*/ 13 w 60"/>
                <a:gd name="T27" fmla="*/ 55 h 60"/>
                <a:gd name="T28" fmla="*/ 19 w 60"/>
                <a:gd name="T29" fmla="*/ 58 h 60"/>
                <a:gd name="T30" fmla="*/ 24 w 60"/>
                <a:gd name="T31" fmla="*/ 59 h 60"/>
                <a:gd name="T32" fmla="*/ 30 w 60"/>
                <a:gd name="T33" fmla="*/ 60 h 60"/>
                <a:gd name="T34" fmla="*/ 36 w 60"/>
                <a:gd name="T35" fmla="*/ 59 h 60"/>
                <a:gd name="T36" fmla="*/ 42 w 60"/>
                <a:gd name="T37" fmla="*/ 58 h 60"/>
                <a:gd name="T38" fmla="*/ 46 w 60"/>
                <a:gd name="T39" fmla="*/ 55 h 60"/>
                <a:gd name="T40" fmla="*/ 51 w 60"/>
                <a:gd name="T41" fmla="*/ 52 h 60"/>
                <a:gd name="T42" fmla="*/ 55 w 60"/>
                <a:gd name="T43" fmla="*/ 47 h 60"/>
                <a:gd name="T44" fmla="*/ 58 w 60"/>
                <a:gd name="T45" fmla="*/ 42 h 60"/>
                <a:gd name="T46" fmla="*/ 59 w 60"/>
                <a:gd name="T47" fmla="*/ 37 h 60"/>
                <a:gd name="T48" fmla="*/ 60 w 60"/>
                <a:gd name="T49" fmla="*/ 30 h 60"/>
                <a:gd name="T50" fmla="*/ 59 w 60"/>
                <a:gd name="T51" fmla="*/ 24 h 60"/>
                <a:gd name="T52" fmla="*/ 58 w 60"/>
                <a:gd name="T53" fmla="*/ 18 h 60"/>
                <a:gd name="T54" fmla="*/ 55 w 60"/>
                <a:gd name="T55" fmla="*/ 13 h 60"/>
                <a:gd name="T56" fmla="*/ 51 w 60"/>
                <a:gd name="T57" fmla="*/ 9 h 60"/>
                <a:gd name="T58" fmla="*/ 46 w 60"/>
                <a:gd name="T59" fmla="*/ 6 h 60"/>
                <a:gd name="T60" fmla="*/ 42 w 60"/>
                <a:gd name="T61" fmla="*/ 2 h 60"/>
                <a:gd name="T62" fmla="*/ 36 w 60"/>
                <a:gd name="T63" fmla="*/ 0 h 60"/>
                <a:gd name="T64" fmla="*/ 30 w 60"/>
                <a:gd name="T65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60" h="60">
                  <a:moveTo>
                    <a:pt x="30" y="0"/>
                  </a:moveTo>
                  <a:lnTo>
                    <a:pt x="24" y="0"/>
                  </a:lnTo>
                  <a:lnTo>
                    <a:pt x="19" y="2"/>
                  </a:lnTo>
                  <a:lnTo>
                    <a:pt x="13" y="6"/>
                  </a:lnTo>
                  <a:lnTo>
                    <a:pt x="9" y="9"/>
                  </a:lnTo>
                  <a:lnTo>
                    <a:pt x="5" y="13"/>
                  </a:lnTo>
                  <a:lnTo>
                    <a:pt x="2" y="18"/>
                  </a:lnTo>
                  <a:lnTo>
                    <a:pt x="0" y="24"/>
                  </a:lnTo>
                  <a:lnTo>
                    <a:pt x="0" y="30"/>
                  </a:lnTo>
                  <a:lnTo>
                    <a:pt x="0" y="36"/>
                  </a:lnTo>
                  <a:lnTo>
                    <a:pt x="2" y="42"/>
                  </a:lnTo>
                  <a:lnTo>
                    <a:pt x="5" y="46"/>
                  </a:lnTo>
                  <a:lnTo>
                    <a:pt x="9" y="52"/>
                  </a:lnTo>
                  <a:lnTo>
                    <a:pt x="13" y="55"/>
                  </a:lnTo>
                  <a:lnTo>
                    <a:pt x="19" y="58"/>
                  </a:lnTo>
                  <a:lnTo>
                    <a:pt x="24" y="59"/>
                  </a:lnTo>
                  <a:lnTo>
                    <a:pt x="30" y="60"/>
                  </a:lnTo>
                  <a:lnTo>
                    <a:pt x="36" y="59"/>
                  </a:lnTo>
                  <a:lnTo>
                    <a:pt x="42" y="58"/>
                  </a:lnTo>
                  <a:lnTo>
                    <a:pt x="46" y="55"/>
                  </a:lnTo>
                  <a:lnTo>
                    <a:pt x="51" y="52"/>
                  </a:lnTo>
                  <a:lnTo>
                    <a:pt x="55" y="47"/>
                  </a:lnTo>
                  <a:lnTo>
                    <a:pt x="58" y="42"/>
                  </a:lnTo>
                  <a:lnTo>
                    <a:pt x="59" y="37"/>
                  </a:lnTo>
                  <a:lnTo>
                    <a:pt x="60" y="30"/>
                  </a:lnTo>
                  <a:lnTo>
                    <a:pt x="59" y="24"/>
                  </a:lnTo>
                  <a:lnTo>
                    <a:pt x="58" y="18"/>
                  </a:lnTo>
                  <a:lnTo>
                    <a:pt x="55" y="13"/>
                  </a:lnTo>
                  <a:lnTo>
                    <a:pt x="51" y="9"/>
                  </a:lnTo>
                  <a:lnTo>
                    <a:pt x="46" y="6"/>
                  </a:lnTo>
                  <a:lnTo>
                    <a:pt x="42" y="2"/>
                  </a:lnTo>
                  <a:lnTo>
                    <a:pt x="36" y="0"/>
                  </a:lnTo>
                  <a:lnTo>
                    <a:pt x="3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8" name="Freeform 329">
              <a:extLst>
                <a:ext uri="{FF2B5EF4-FFF2-40B4-BE49-F238E27FC236}">
                  <a16:creationId xmlns:a16="http://schemas.microsoft.com/office/drawing/2014/main" id="{1BFE98A9-36A1-4BE5-8282-0A6D114A07AB}"/>
                </a:ext>
              </a:extLst>
            </p:cNvPr>
            <p:cNvSpPr>
              <a:spLocks/>
            </p:cNvSpPr>
            <p:nvPr/>
          </p:nvSpPr>
          <p:spPr bwMode="auto">
            <a:xfrm>
              <a:off x="2813050" y="3195638"/>
              <a:ext cx="20638" cy="19050"/>
            </a:xfrm>
            <a:custGeom>
              <a:avLst/>
              <a:gdLst>
                <a:gd name="T0" fmla="*/ 30 w 61"/>
                <a:gd name="T1" fmla="*/ 0 h 60"/>
                <a:gd name="T2" fmla="*/ 25 w 61"/>
                <a:gd name="T3" fmla="*/ 0 h 60"/>
                <a:gd name="T4" fmla="*/ 19 w 61"/>
                <a:gd name="T5" fmla="*/ 2 h 60"/>
                <a:gd name="T6" fmla="*/ 14 w 61"/>
                <a:gd name="T7" fmla="*/ 4 h 60"/>
                <a:gd name="T8" fmla="*/ 10 w 61"/>
                <a:gd name="T9" fmla="*/ 9 h 60"/>
                <a:gd name="T10" fmla="*/ 6 w 61"/>
                <a:gd name="T11" fmla="*/ 13 h 60"/>
                <a:gd name="T12" fmla="*/ 3 w 61"/>
                <a:gd name="T13" fmla="*/ 18 h 60"/>
                <a:gd name="T14" fmla="*/ 1 w 61"/>
                <a:gd name="T15" fmla="*/ 24 h 60"/>
                <a:gd name="T16" fmla="*/ 0 w 61"/>
                <a:gd name="T17" fmla="*/ 30 h 60"/>
                <a:gd name="T18" fmla="*/ 1 w 61"/>
                <a:gd name="T19" fmla="*/ 36 h 60"/>
                <a:gd name="T20" fmla="*/ 3 w 61"/>
                <a:gd name="T21" fmla="*/ 42 h 60"/>
                <a:gd name="T22" fmla="*/ 6 w 61"/>
                <a:gd name="T23" fmla="*/ 46 h 60"/>
                <a:gd name="T24" fmla="*/ 10 w 61"/>
                <a:gd name="T25" fmla="*/ 52 h 60"/>
                <a:gd name="T26" fmla="*/ 14 w 61"/>
                <a:gd name="T27" fmla="*/ 55 h 60"/>
                <a:gd name="T28" fmla="*/ 19 w 61"/>
                <a:gd name="T29" fmla="*/ 58 h 60"/>
                <a:gd name="T30" fmla="*/ 25 w 61"/>
                <a:gd name="T31" fmla="*/ 59 h 60"/>
                <a:gd name="T32" fmla="*/ 30 w 61"/>
                <a:gd name="T33" fmla="*/ 60 h 60"/>
                <a:gd name="T34" fmla="*/ 37 w 61"/>
                <a:gd name="T35" fmla="*/ 59 h 60"/>
                <a:gd name="T36" fmla="*/ 42 w 61"/>
                <a:gd name="T37" fmla="*/ 58 h 60"/>
                <a:gd name="T38" fmla="*/ 47 w 61"/>
                <a:gd name="T39" fmla="*/ 55 h 60"/>
                <a:gd name="T40" fmla="*/ 52 w 61"/>
                <a:gd name="T41" fmla="*/ 52 h 60"/>
                <a:gd name="T42" fmla="*/ 56 w 61"/>
                <a:gd name="T43" fmla="*/ 46 h 60"/>
                <a:gd name="T44" fmla="*/ 58 w 61"/>
                <a:gd name="T45" fmla="*/ 42 h 60"/>
                <a:gd name="T46" fmla="*/ 60 w 61"/>
                <a:gd name="T47" fmla="*/ 36 h 60"/>
                <a:gd name="T48" fmla="*/ 61 w 61"/>
                <a:gd name="T49" fmla="*/ 30 h 60"/>
                <a:gd name="T50" fmla="*/ 60 w 61"/>
                <a:gd name="T51" fmla="*/ 24 h 60"/>
                <a:gd name="T52" fmla="*/ 58 w 61"/>
                <a:gd name="T53" fmla="*/ 18 h 60"/>
                <a:gd name="T54" fmla="*/ 56 w 61"/>
                <a:gd name="T55" fmla="*/ 13 h 60"/>
                <a:gd name="T56" fmla="*/ 52 w 61"/>
                <a:gd name="T57" fmla="*/ 9 h 60"/>
                <a:gd name="T58" fmla="*/ 47 w 61"/>
                <a:gd name="T59" fmla="*/ 4 h 60"/>
                <a:gd name="T60" fmla="*/ 42 w 61"/>
                <a:gd name="T61" fmla="*/ 2 h 60"/>
                <a:gd name="T62" fmla="*/ 37 w 61"/>
                <a:gd name="T63" fmla="*/ 0 h 60"/>
                <a:gd name="T64" fmla="*/ 30 w 61"/>
                <a:gd name="T65" fmla="*/ 0 h 60"/>
                <a:gd name="T66" fmla="*/ 30 w 61"/>
                <a:gd name="T67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61" h="60">
                  <a:moveTo>
                    <a:pt x="30" y="0"/>
                  </a:moveTo>
                  <a:lnTo>
                    <a:pt x="25" y="0"/>
                  </a:lnTo>
                  <a:lnTo>
                    <a:pt x="19" y="2"/>
                  </a:lnTo>
                  <a:lnTo>
                    <a:pt x="14" y="4"/>
                  </a:lnTo>
                  <a:lnTo>
                    <a:pt x="10" y="9"/>
                  </a:lnTo>
                  <a:lnTo>
                    <a:pt x="6" y="13"/>
                  </a:lnTo>
                  <a:lnTo>
                    <a:pt x="3" y="18"/>
                  </a:lnTo>
                  <a:lnTo>
                    <a:pt x="1" y="24"/>
                  </a:lnTo>
                  <a:lnTo>
                    <a:pt x="0" y="30"/>
                  </a:lnTo>
                  <a:lnTo>
                    <a:pt x="1" y="36"/>
                  </a:lnTo>
                  <a:lnTo>
                    <a:pt x="3" y="42"/>
                  </a:lnTo>
                  <a:lnTo>
                    <a:pt x="6" y="46"/>
                  </a:lnTo>
                  <a:lnTo>
                    <a:pt x="10" y="52"/>
                  </a:lnTo>
                  <a:lnTo>
                    <a:pt x="14" y="55"/>
                  </a:lnTo>
                  <a:lnTo>
                    <a:pt x="19" y="58"/>
                  </a:lnTo>
                  <a:lnTo>
                    <a:pt x="25" y="59"/>
                  </a:lnTo>
                  <a:lnTo>
                    <a:pt x="30" y="60"/>
                  </a:lnTo>
                  <a:lnTo>
                    <a:pt x="37" y="59"/>
                  </a:lnTo>
                  <a:lnTo>
                    <a:pt x="42" y="58"/>
                  </a:lnTo>
                  <a:lnTo>
                    <a:pt x="47" y="55"/>
                  </a:lnTo>
                  <a:lnTo>
                    <a:pt x="52" y="52"/>
                  </a:lnTo>
                  <a:lnTo>
                    <a:pt x="56" y="46"/>
                  </a:lnTo>
                  <a:lnTo>
                    <a:pt x="58" y="42"/>
                  </a:lnTo>
                  <a:lnTo>
                    <a:pt x="60" y="36"/>
                  </a:lnTo>
                  <a:lnTo>
                    <a:pt x="61" y="30"/>
                  </a:lnTo>
                  <a:lnTo>
                    <a:pt x="60" y="24"/>
                  </a:lnTo>
                  <a:lnTo>
                    <a:pt x="58" y="18"/>
                  </a:lnTo>
                  <a:lnTo>
                    <a:pt x="56" y="13"/>
                  </a:lnTo>
                  <a:lnTo>
                    <a:pt x="52" y="9"/>
                  </a:lnTo>
                  <a:lnTo>
                    <a:pt x="47" y="4"/>
                  </a:lnTo>
                  <a:lnTo>
                    <a:pt x="42" y="2"/>
                  </a:lnTo>
                  <a:lnTo>
                    <a:pt x="37" y="0"/>
                  </a:lnTo>
                  <a:lnTo>
                    <a:pt x="30" y="0"/>
                  </a:lnTo>
                  <a:lnTo>
                    <a:pt x="3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9" name="Freeform 330">
              <a:extLst>
                <a:ext uri="{FF2B5EF4-FFF2-40B4-BE49-F238E27FC236}">
                  <a16:creationId xmlns:a16="http://schemas.microsoft.com/office/drawing/2014/main" id="{2A854092-6E2E-480C-A939-1ED822252B40}"/>
                </a:ext>
              </a:extLst>
            </p:cNvPr>
            <p:cNvSpPr>
              <a:spLocks/>
            </p:cNvSpPr>
            <p:nvPr/>
          </p:nvSpPr>
          <p:spPr bwMode="auto">
            <a:xfrm>
              <a:off x="2813050" y="3243263"/>
              <a:ext cx="20638" cy="19050"/>
            </a:xfrm>
            <a:custGeom>
              <a:avLst/>
              <a:gdLst>
                <a:gd name="T0" fmla="*/ 30 w 61"/>
                <a:gd name="T1" fmla="*/ 0 h 60"/>
                <a:gd name="T2" fmla="*/ 25 w 61"/>
                <a:gd name="T3" fmla="*/ 0 h 60"/>
                <a:gd name="T4" fmla="*/ 19 w 61"/>
                <a:gd name="T5" fmla="*/ 2 h 60"/>
                <a:gd name="T6" fmla="*/ 14 w 61"/>
                <a:gd name="T7" fmla="*/ 6 h 60"/>
                <a:gd name="T8" fmla="*/ 10 w 61"/>
                <a:gd name="T9" fmla="*/ 9 h 60"/>
                <a:gd name="T10" fmla="*/ 6 w 61"/>
                <a:gd name="T11" fmla="*/ 13 h 60"/>
                <a:gd name="T12" fmla="*/ 3 w 61"/>
                <a:gd name="T13" fmla="*/ 19 h 60"/>
                <a:gd name="T14" fmla="*/ 1 w 61"/>
                <a:gd name="T15" fmla="*/ 24 h 60"/>
                <a:gd name="T16" fmla="*/ 0 w 61"/>
                <a:gd name="T17" fmla="*/ 30 h 60"/>
                <a:gd name="T18" fmla="*/ 1 w 61"/>
                <a:gd name="T19" fmla="*/ 37 h 60"/>
                <a:gd name="T20" fmla="*/ 3 w 61"/>
                <a:gd name="T21" fmla="*/ 42 h 60"/>
                <a:gd name="T22" fmla="*/ 6 w 61"/>
                <a:gd name="T23" fmla="*/ 47 h 60"/>
                <a:gd name="T24" fmla="*/ 10 w 61"/>
                <a:gd name="T25" fmla="*/ 52 h 60"/>
                <a:gd name="T26" fmla="*/ 14 w 61"/>
                <a:gd name="T27" fmla="*/ 55 h 60"/>
                <a:gd name="T28" fmla="*/ 19 w 61"/>
                <a:gd name="T29" fmla="*/ 58 h 60"/>
                <a:gd name="T30" fmla="*/ 25 w 61"/>
                <a:gd name="T31" fmla="*/ 60 h 60"/>
                <a:gd name="T32" fmla="*/ 30 w 61"/>
                <a:gd name="T33" fmla="*/ 60 h 60"/>
                <a:gd name="T34" fmla="*/ 37 w 61"/>
                <a:gd name="T35" fmla="*/ 60 h 60"/>
                <a:gd name="T36" fmla="*/ 42 w 61"/>
                <a:gd name="T37" fmla="*/ 58 h 60"/>
                <a:gd name="T38" fmla="*/ 47 w 61"/>
                <a:gd name="T39" fmla="*/ 55 h 60"/>
                <a:gd name="T40" fmla="*/ 52 w 61"/>
                <a:gd name="T41" fmla="*/ 52 h 60"/>
                <a:gd name="T42" fmla="*/ 56 w 61"/>
                <a:gd name="T43" fmla="*/ 47 h 60"/>
                <a:gd name="T44" fmla="*/ 58 w 61"/>
                <a:gd name="T45" fmla="*/ 42 h 60"/>
                <a:gd name="T46" fmla="*/ 60 w 61"/>
                <a:gd name="T47" fmla="*/ 37 h 60"/>
                <a:gd name="T48" fmla="*/ 61 w 61"/>
                <a:gd name="T49" fmla="*/ 30 h 60"/>
                <a:gd name="T50" fmla="*/ 60 w 61"/>
                <a:gd name="T51" fmla="*/ 24 h 60"/>
                <a:gd name="T52" fmla="*/ 58 w 61"/>
                <a:gd name="T53" fmla="*/ 19 h 60"/>
                <a:gd name="T54" fmla="*/ 56 w 61"/>
                <a:gd name="T55" fmla="*/ 13 h 60"/>
                <a:gd name="T56" fmla="*/ 52 w 61"/>
                <a:gd name="T57" fmla="*/ 9 h 60"/>
                <a:gd name="T58" fmla="*/ 47 w 61"/>
                <a:gd name="T59" fmla="*/ 6 h 60"/>
                <a:gd name="T60" fmla="*/ 42 w 61"/>
                <a:gd name="T61" fmla="*/ 2 h 60"/>
                <a:gd name="T62" fmla="*/ 37 w 61"/>
                <a:gd name="T63" fmla="*/ 1 h 60"/>
                <a:gd name="T64" fmla="*/ 30 w 61"/>
                <a:gd name="T65" fmla="*/ 0 h 60"/>
                <a:gd name="T66" fmla="*/ 30 w 61"/>
                <a:gd name="T67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61" h="60">
                  <a:moveTo>
                    <a:pt x="30" y="0"/>
                  </a:moveTo>
                  <a:lnTo>
                    <a:pt x="25" y="0"/>
                  </a:lnTo>
                  <a:lnTo>
                    <a:pt x="19" y="2"/>
                  </a:lnTo>
                  <a:lnTo>
                    <a:pt x="14" y="6"/>
                  </a:lnTo>
                  <a:lnTo>
                    <a:pt x="10" y="9"/>
                  </a:lnTo>
                  <a:lnTo>
                    <a:pt x="6" y="13"/>
                  </a:lnTo>
                  <a:lnTo>
                    <a:pt x="3" y="19"/>
                  </a:lnTo>
                  <a:lnTo>
                    <a:pt x="1" y="24"/>
                  </a:lnTo>
                  <a:lnTo>
                    <a:pt x="0" y="30"/>
                  </a:lnTo>
                  <a:lnTo>
                    <a:pt x="1" y="37"/>
                  </a:lnTo>
                  <a:lnTo>
                    <a:pt x="3" y="42"/>
                  </a:lnTo>
                  <a:lnTo>
                    <a:pt x="6" y="47"/>
                  </a:lnTo>
                  <a:lnTo>
                    <a:pt x="10" y="52"/>
                  </a:lnTo>
                  <a:lnTo>
                    <a:pt x="14" y="55"/>
                  </a:lnTo>
                  <a:lnTo>
                    <a:pt x="19" y="58"/>
                  </a:lnTo>
                  <a:lnTo>
                    <a:pt x="25" y="60"/>
                  </a:lnTo>
                  <a:lnTo>
                    <a:pt x="30" y="60"/>
                  </a:lnTo>
                  <a:lnTo>
                    <a:pt x="37" y="60"/>
                  </a:lnTo>
                  <a:lnTo>
                    <a:pt x="42" y="58"/>
                  </a:lnTo>
                  <a:lnTo>
                    <a:pt x="47" y="55"/>
                  </a:lnTo>
                  <a:lnTo>
                    <a:pt x="52" y="52"/>
                  </a:lnTo>
                  <a:lnTo>
                    <a:pt x="56" y="47"/>
                  </a:lnTo>
                  <a:lnTo>
                    <a:pt x="58" y="42"/>
                  </a:lnTo>
                  <a:lnTo>
                    <a:pt x="60" y="37"/>
                  </a:lnTo>
                  <a:lnTo>
                    <a:pt x="61" y="30"/>
                  </a:lnTo>
                  <a:lnTo>
                    <a:pt x="60" y="24"/>
                  </a:lnTo>
                  <a:lnTo>
                    <a:pt x="58" y="19"/>
                  </a:lnTo>
                  <a:lnTo>
                    <a:pt x="56" y="13"/>
                  </a:lnTo>
                  <a:lnTo>
                    <a:pt x="52" y="9"/>
                  </a:lnTo>
                  <a:lnTo>
                    <a:pt x="47" y="6"/>
                  </a:lnTo>
                  <a:lnTo>
                    <a:pt x="42" y="2"/>
                  </a:lnTo>
                  <a:lnTo>
                    <a:pt x="37" y="1"/>
                  </a:lnTo>
                  <a:lnTo>
                    <a:pt x="30" y="0"/>
                  </a:lnTo>
                  <a:lnTo>
                    <a:pt x="3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27D96532-8BC1-4DC3-8ED0-2FC35D5D6693}"/>
              </a:ext>
            </a:extLst>
          </p:cNvPr>
          <p:cNvGrpSpPr/>
          <p:nvPr/>
        </p:nvGrpSpPr>
        <p:grpSpPr>
          <a:xfrm>
            <a:off x="6116931" y="1751369"/>
            <a:ext cx="131684" cy="172715"/>
            <a:chOff x="3784600" y="2508250"/>
            <a:chExt cx="219075" cy="287338"/>
          </a:xfrm>
          <a:solidFill>
            <a:schemeClr val="bg1"/>
          </a:solidFill>
        </p:grpSpPr>
        <p:sp>
          <p:nvSpPr>
            <p:cNvPr id="31" name="Freeform 31">
              <a:extLst>
                <a:ext uri="{FF2B5EF4-FFF2-40B4-BE49-F238E27FC236}">
                  <a16:creationId xmlns:a16="http://schemas.microsoft.com/office/drawing/2014/main" id="{70518687-475D-4FFB-978A-367476F1D19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784600" y="2508250"/>
              <a:ext cx="219075" cy="287338"/>
            </a:xfrm>
            <a:custGeom>
              <a:avLst/>
              <a:gdLst>
                <a:gd name="T0" fmla="*/ 30 w 692"/>
                <a:gd name="T1" fmla="*/ 874 h 904"/>
                <a:gd name="T2" fmla="*/ 75 w 692"/>
                <a:gd name="T3" fmla="*/ 512 h 904"/>
                <a:gd name="T4" fmla="*/ 80 w 692"/>
                <a:gd name="T5" fmla="*/ 511 h 904"/>
                <a:gd name="T6" fmla="*/ 86 w 692"/>
                <a:gd name="T7" fmla="*/ 508 h 904"/>
                <a:gd name="T8" fmla="*/ 89 w 692"/>
                <a:gd name="T9" fmla="*/ 502 h 904"/>
                <a:gd name="T10" fmla="*/ 90 w 692"/>
                <a:gd name="T11" fmla="*/ 497 h 904"/>
                <a:gd name="T12" fmla="*/ 89 w 692"/>
                <a:gd name="T13" fmla="*/ 344 h 904"/>
                <a:gd name="T14" fmla="*/ 87 w 692"/>
                <a:gd name="T15" fmla="*/ 338 h 904"/>
                <a:gd name="T16" fmla="*/ 83 w 692"/>
                <a:gd name="T17" fmla="*/ 334 h 904"/>
                <a:gd name="T18" fmla="*/ 78 w 692"/>
                <a:gd name="T19" fmla="*/ 332 h 904"/>
                <a:gd name="T20" fmla="*/ 30 w 692"/>
                <a:gd name="T21" fmla="*/ 331 h 904"/>
                <a:gd name="T22" fmla="*/ 475 w 692"/>
                <a:gd name="T23" fmla="*/ 30 h 904"/>
                <a:gd name="T24" fmla="*/ 662 w 692"/>
                <a:gd name="T25" fmla="*/ 874 h 904"/>
                <a:gd name="T26" fmla="*/ 492 w 692"/>
                <a:gd name="T27" fmla="*/ 5 h 904"/>
                <a:gd name="T28" fmla="*/ 487 w 692"/>
                <a:gd name="T29" fmla="*/ 2 h 904"/>
                <a:gd name="T30" fmla="*/ 481 w 692"/>
                <a:gd name="T31" fmla="*/ 0 h 904"/>
                <a:gd name="T32" fmla="*/ 12 w 692"/>
                <a:gd name="T33" fmla="*/ 0 h 904"/>
                <a:gd name="T34" fmla="*/ 6 w 692"/>
                <a:gd name="T35" fmla="*/ 3 h 904"/>
                <a:gd name="T36" fmla="*/ 2 w 692"/>
                <a:gd name="T37" fmla="*/ 7 h 904"/>
                <a:gd name="T38" fmla="*/ 0 w 692"/>
                <a:gd name="T39" fmla="*/ 12 h 904"/>
                <a:gd name="T40" fmla="*/ 0 w 692"/>
                <a:gd name="T41" fmla="*/ 346 h 904"/>
                <a:gd name="T42" fmla="*/ 1 w 692"/>
                <a:gd name="T43" fmla="*/ 352 h 904"/>
                <a:gd name="T44" fmla="*/ 4 w 692"/>
                <a:gd name="T45" fmla="*/ 357 h 904"/>
                <a:gd name="T46" fmla="*/ 8 w 692"/>
                <a:gd name="T47" fmla="*/ 360 h 904"/>
                <a:gd name="T48" fmla="*/ 15 w 692"/>
                <a:gd name="T49" fmla="*/ 361 h 904"/>
                <a:gd name="T50" fmla="*/ 60 w 692"/>
                <a:gd name="T51" fmla="*/ 482 h 904"/>
                <a:gd name="T52" fmla="*/ 12 w 692"/>
                <a:gd name="T53" fmla="*/ 482 h 904"/>
                <a:gd name="T54" fmla="*/ 6 w 692"/>
                <a:gd name="T55" fmla="*/ 484 h 904"/>
                <a:gd name="T56" fmla="*/ 2 w 692"/>
                <a:gd name="T57" fmla="*/ 488 h 904"/>
                <a:gd name="T58" fmla="*/ 0 w 692"/>
                <a:gd name="T59" fmla="*/ 494 h 904"/>
                <a:gd name="T60" fmla="*/ 0 w 692"/>
                <a:gd name="T61" fmla="*/ 889 h 904"/>
                <a:gd name="T62" fmla="*/ 1 w 692"/>
                <a:gd name="T63" fmla="*/ 894 h 904"/>
                <a:gd name="T64" fmla="*/ 4 w 692"/>
                <a:gd name="T65" fmla="*/ 899 h 904"/>
                <a:gd name="T66" fmla="*/ 8 w 692"/>
                <a:gd name="T67" fmla="*/ 902 h 904"/>
                <a:gd name="T68" fmla="*/ 15 w 692"/>
                <a:gd name="T69" fmla="*/ 904 h 904"/>
                <a:gd name="T70" fmla="*/ 680 w 692"/>
                <a:gd name="T71" fmla="*/ 902 h 904"/>
                <a:gd name="T72" fmla="*/ 685 w 692"/>
                <a:gd name="T73" fmla="*/ 900 h 904"/>
                <a:gd name="T74" fmla="*/ 689 w 692"/>
                <a:gd name="T75" fmla="*/ 897 h 904"/>
                <a:gd name="T76" fmla="*/ 692 w 692"/>
                <a:gd name="T77" fmla="*/ 892 h 904"/>
                <a:gd name="T78" fmla="*/ 692 w 692"/>
                <a:gd name="T79" fmla="*/ 211 h 904"/>
                <a:gd name="T80" fmla="*/ 690 w 692"/>
                <a:gd name="T81" fmla="*/ 205 h 904"/>
                <a:gd name="T82" fmla="*/ 687 w 692"/>
                <a:gd name="T83" fmla="*/ 200 h 9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692" h="904">
                  <a:moveTo>
                    <a:pt x="662" y="874"/>
                  </a:moveTo>
                  <a:lnTo>
                    <a:pt x="30" y="874"/>
                  </a:lnTo>
                  <a:lnTo>
                    <a:pt x="30" y="512"/>
                  </a:lnTo>
                  <a:lnTo>
                    <a:pt x="75" y="512"/>
                  </a:lnTo>
                  <a:lnTo>
                    <a:pt x="78" y="511"/>
                  </a:lnTo>
                  <a:lnTo>
                    <a:pt x="80" y="511"/>
                  </a:lnTo>
                  <a:lnTo>
                    <a:pt x="83" y="509"/>
                  </a:lnTo>
                  <a:lnTo>
                    <a:pt x="86" y="508"/>
                  </a:lnTo>
                  <a:lnTo>
                    <a:pt x="87" y="506"/>
                  </a:lnTo>
                  <a:lnTo>
                    <a:pt x="89" y="502"/>
                  </a:lnTo>
                  <a:lnTo>
                    <a:pt x="89" y="500"/>
                  </a:lnTo>
                  <a:lnTo>
                    <a:pt x="90" y="497"/>
                  </a:lnTo>
                  <a:lnTo>
                    <a:pt x="90" y="346"/>
                  </a:lnTo>
                  <a:lnTo>
                    <a:pt x="89" y="344"/>
                  </a:lnTo>
                  <a:lnTo>
                    <a:pt x="89" y="340"/>
                  </a:lnTo>
                  <a:lnTo>
                    <a:pt x="87" y="338"/>
                  </a:lnTo>
                  <a:lnTo>
                    <a:pt x="86" y="336"/>
                  </a:lnTo>
                  <a:lnTo>
                    <a:pt x="83" y="334"/>
                  </a:lnTo>
                  <a:lnTo>
                    <a:pt x="80" y="333"/>
                  </a:lnTo>
                  <a:lnTo>
                    <a:pt x="78" y="332"/>
                  </a:lnTo>
                  <a:lnTo>
                    <a:pt x="75" y="331"/>
                  </a:lnTo>
                  <a:lnTo>
                    <a:pt x="30" y="331"/>
                  </a:lnTo>
                  <a:lnTo>
                    <a:pt x="30" y="30"/>
                  </a:lnTo>
                  <a:lnTo>
                    <a:pt x="475" y="30"/>
                  </a:lnTo>
                  <a:lnTo>
                    <a:pt x="662" y="217"/>
                  </a:lnTo>
                  <a:lnTo>
                    <a:pt x="662" y="874"/>
                  </a:lnTo>
                  <a:close/>
                  <a:moveTo>
                    <a:pt x="687" y="200"/>
                  </a:moveTo>
                  <a:lnTo>
                    <a:pt x="492" y="5"/>
                  </a:lnTo>
                  <a:lnTo>
                    <a:pt x="489" y="3"/>
                  </a:lnTo>
                  <a:lnTo>
                    <a:pt x="487" y="2"/>
                  </a:lnTo>
                  <a:lnTo>
                    <a:pt x="484" y="0"/>
                  </a:lnTo>
                  <a:lnTo>
                    <a:pt x="481" y="0"/>
                  </a:lnTo>
                  <a:lnTo>
                    <a:pt x="15" y="0"/>
                  </a:lnTo>
                  <a:lnTo>
                    <a:pt x="12" y="0"/>
                  </a:lnTo>
                  <a:lnTo>
                    <a:pt x="8" y="2"/>
                  </a:lnTo>
                  <a:lnTo>
                    <a:pt x="6" y="3"/>
                  </a:lnTo>
                  <a:lnTo>
                    <a:pt x="4" y="5"/>
                  </a:lnTo>
                  <a:lnTo>
                    <a:pt x="2" y="7"/>
                  </a:lnTo>
                  <a:lnTo>
                    <a:pt x="1" y="9"/>
                  </a:lnTo>
                  <a:lnTo>
                    <a:pt x="0" y="12"/>
                  </a:lnTo>
                  <a:lnTo>
                    <a:pt x="0" y="15"/>
                  </a:lnTo>
                  <a:lnTo>
                    <a:pt x="0" y="346"/>
                  </a:lnTo>
                  <a:lnTo>
                    <a:pt x="0" y="349"/>
                  </a:lnTo>
                  <a:lnTo>
                    <a:pt x="1" y="352"/>
                  </a:lnTo>
                  <a:lnTo>
                    <a:pt x="2" y="354"/>
                  </a:lnTo>
                  <a:lnTo>
                    <a:pt x="4" y="357"/>
                  </a:lnTo>
                  <a:lnTo>
                    <a:pt x="6" y="359"/>
                  </a:lnTo>
                  <a:lnTo>
                    <a:pt x="8" y="360"/>
                  </a:lnTo>
                  <a:lnTo>
                    <a:pt x="12" y="361"/>
                  </a:lnTo>
                  <a:lnTo>
                    <a:pt x="15" y="361"/>
                  </a:lnTo>
                  <a:lnTo>
                    <a:pt x="60" y="361"/>
                  </a:lnTo>
                  <a:lnTo>
                    <a:pt x="60" y="482"/>
                  </a:lnTo>
                  <a:lnTo>
                    <a:pt x="15" y="482"/>
                  </a:lnTo>
                  <a:lnTo>
                    <a:pt x="12" y="482"/>
                  </a:lnTo>
                  <a:lnTo>
                    <a:pt x="8" y="483"/>
                  </a:lnTo>
                  <a:lnTo>
                    <a:pt x="6" y="484"/>
                  </a:lnTo>
                  <a:lnTo>
                    <a:pt x="4" y="486"/>
                  </a:lnTo>
                  <a:lnTo>
                    <a:pt x="2" y="488"/>
                  </a:lnTo>
                  <a:lnTo>
                    <a:pt x="1" y="491"/>
                  </a:lnTo>
                  <a:lnTo>
                    <a:pt x="0" y="494"/>
                  </a:lnTo>
                  <a:lnTo>
                    <a:pt x="0" y="497"/>
                  </a:lnTo>
                  <a:lnTo>
                    <a:pt x="0" y="889"/>
                  </a:lnTo>
                  <a:lnTo>
                    <a:pt x="0" y="891"/>
                  </a:lnTo>
                  <a:lnTo>
                    <a:pt x="1" y="894"/>
                  </a:lnTo>
                  <a:lnTo>
                    <a:pt x="2" y="897"/>
                  </a:lnTo>
                  <a:lnTo>
                    <a:pt x="4" y="899"/>
                  </a:lnTo>
                  <a:lnTo>
                    <a:pt x="6" y="900"/>
                  </a:lnTo>
                  <a:lnTo>
                    <a:pt x="8" y="902"/>
                  </a:lnTo>
                  <a:lnTo>
                    <a:pt x="12" y="902"/>
                  </a:lnTo>
                  <a:lnTo>
                    <a:pt x="15" y="904"/>
                  </a:lnTo>
                  <a:lnTo>
                    <a:pt x="677" y="904"/>
                  </a:lnTo>
                  <a:lnTo>
                    <a:pt x="680" y="902"/>
                  </a:lnTo>
                  <a:lnTo>
                    <a:pt x="683" y="902"/>
                  </a:lnTo>
                  <a:lnTo>
                    <a:pt x="685" y="900"/>
                  </a:lnTo>
                  <a:lnTo>
                    <a:pt x="687" y="899"/>
                  </a:lnTo>
                  <a:lnTo>
                    <a:pt x="689" y="897"/>
                  </a:lnTo>
                  <a:lnTo>
                    <a:pt x="690" y="894"/>
                  </a:lnTo>
                  <a:lnTo>
                    <a:pt x="692" y="892"/>
                  </a:lnTo>
                  <a:lnTo>
                    <a:pt x="692" y="889"/>
                  </a:lnTo>
                  <a:lnTo>
                    <a:pt x="692" y="211"/>
                  </a:lnTo>
                  <a:lnTo>
                    <a:pt x="692" y="207"/>
                  </a:lnTo>
                  <a:lnTo>
                    <a:pt x="690" y="205"/>
                  </a:lnTo>
                  <a:lnTo>
                    <a:pt x="689" y="202"/>
                  </a:lnTo>
                  <a:lnTo>
                    <a:pt x="687" y="2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2" name="Freeform 32">
              <a:extLst>
                <a:ext uri="{FF2B5EF4-FFF2-40B4-BE49-F238E27FC236}">
                  <a16:creationId xmlns:a16="http://schemas.microsoft.com/office/drawing/2014/main" id="{C387781C-476D-4F25-85D2-A6F813601B8F}"/>
                </a:ext>
              </a:extLst>
            </p:cNvPr>
            <p:cNvSpPr>
              <a:spLocks/>
            </p:cNvSpPr>
            <p:nvPr/>
          </p:nvSpPr>
          <p:spPr bwMode="auto">
            <a:xfrm>
              <a:off x="3832225" y="2546350"/>
              <a:ext cx="9525" cy="66675"/>
            </a:xfrm>
            <a:custGeom>
              <a:avLst/>
              <a:gdLst>
                <a:gd name="T0" fmla="*/ 15 w 30"/>
                <a:gd name="T1" fmla="*/ 0 h 210"/>
                <a:gd name="T2" fmla="*/ 12 w 30"/>
                <a:gd name="T3" fmla="*/ 0 h 210"/>
                <a:gd name="T4" fmla="*/ 9 w 30"/>
                <a:gd name="T5" fmla="*/ 1 h 210"/>
                <a:gd name="T6" fmla="*/ 6 w 30"/>
                <a:gd name="T7" fmla="*/ 2 h 210"/>
                <a:gd name="T8" fmla="*/ 4 w 30"/>
                <a:gd name="T9" fmla="*/ 4 h 210"/>
                <a:gd name="T10" fmla="*/ 2 w 30"/>
                <a:gd name="T11" fmla="*/ 6 h 210"/>
                <a:gd name="T12" fmla="*/ 1 w 30"/>
                <a:gd name="T13" fmla="*/ 9 h 210"/>
                <a:gd name="T14" fmla="*/ 0 w 30"/>
                <a:gd name="T15" fmla="*/ 11 h 210"/>
                <a:gd name="T16" fmla="*/ 0 w 30"/>
                <a:gd name="T17" fmla="*/ 15 h 210"/>
                <a:gd name="T18" fmla="*/ 0 w 30"/>
                <a:gd name="T19" fmla="*/ 195 h 210"/>
                <a:gd name="T20" fmla="*/ 0 w 30"/>
                <a:gd name="T21" fmla="*/ 198 h 210"/>
                <a:gd name="T22" fmla="*/ 1 w 30"/>
                <a:gd name="T23" fmla="*/ 201 h 210"/>
                <a:gd name="T24" fmla="*/ 2 w 30"/>
                <a:gd name="T25" fmla="*/ 203 h 210"/>
                <a:gd name="T26" fmla="*/ 4 w 30"/>
                <a:gd name="T27" fmla="*/ 206 h 210"/>
                <a:gd name="T28" fmla="*/ 6 w 30"/>
                <a:gd name="T29" fmla="*/ 208 h 210"/>
                <a:gd name="T30" fmla="*/ 9 w 30"/>
                <a:gd name="T31" fmla="*/ 209 h 210"/>
                <a:gd name="T32" fmla="*/ 12 w 30"/>
                <a:gd name="T33" fmla="*/ 210 h 210"/>
                <a:gd name="T34" fmla="*/ 15 w 30"/>
                <a:gd name="T35" fmla="*/ 210 h 210"/>
                <a:gd name="T36" fmla="*/ 18 w 30"/>
                <a:gd name="T37" fmla="*/ 210 h 210"/>
                <a:gd name="T38" fmla="*/ 20 w 30"/>
                <a:gd name="T39" fmla="*/ 209 h 210"/>
                <a:gd name="T40" fmla="*/ 24 w 30"/>
                <a:gd name="T41" fmla="*/ 208 h 210"/>
                <a:gd name="T42" fmla="*/ 26 w 30"/>
                <a:gd name="T43" fmla="*/ 206 h 210"/>
                <a:gd name="T44" fmla="*/ 28 w 30"/>
                <a:gd name="T45" fmla="*/ 203 h 210"/>
                <a:gd name="T46" fmla="*/ 29 w 30"/>
                <a:gd name="T47" fmla="*/ 201 h 210"/>
                <a:gd name="T48" fmla="*/ 30 w 30"/>
                <a:gd name="T49" fmla="*/ 198 h 210"/>
                <a:gd name="T50" fmla="*/ 30 w 30"/>
                <a:gd name="T51" fmla="*/ 195 h 210"/>
                <a:gd name="T52" fmla="*/ 30 w 30"/>
                <a:gd name="T53" fmla="*/ 15 h 210"/>
                <a:gd name="T54" fmla="*/ 30 w 30"/>
                <a:gd name="T55" fmla="*/ 11 h 210"/>
                <a:gd name="T56" fmla="*/ 29 w 30"/>
                <a:gd name="T57" fmla="*/ 8 h 210"/>
                <a:gd name="T58" fmla="*/ 28 w 30"/>
                <a:gd name="T59" fmla="*/ 6 h 210"/>
                <a:gd name="T60" fmla="*/ 26 w 30"/>
                <a:gd name="T61" fmla="*/ 4 h 210"/>
                <a:gd name="T62" fmla="*/ 24 w 30"/>
                <a:gd name="T63" fmla="*/ 2 h 210"/>
                <a:gd name="T64" fmla="*/ 20 w 30"/>
                <a:gd name="T65" fmla="*/ 1 h 210"/>
                <a:gd name="T66" fmla="*/ 18 w 30"/>
                <a:gd name="T67" fmla="*/ 0 h 210"/>
                <a:gd name="T68" fmla="*/ 15 w 30"/>
                <a:gd name="T69" fmla="*/ 0 h 210"/>
                <a:gd name="T70" fmla="*/ 15 w 30"/>
                <a:gd name="T71" fmla="*/ 0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30" h="210">
                  <a:moveTo>
                    <a:pt x="15" y="0"/>
                  </a:moveTo>
                  <a:lnTo>
                    <a:pt x="12" y="0"/>
                  </a:lnTo>
                  <a:lnTo>
                    <a:pt x="9" y="1"/>
                  </a:lnTo>
                  <a:lnTo>
                    <a:pt x="6" y="2"/>
                  </a:lnTo>
                  <a:lnTo>
                    <a:pt x="4" y="4"/>
                  </a:lnTo>
                  <a:lnTo>
                    <a:pt x="2" y="6"/>
                  </a:lnTo>
                  <a:lnTo>
                    <a:pt x="1" y="9"/>
                  </a:lnTo>
                  <a:lnTo>
                    <a:pt x="0" y="11"/>
                  </a:lnTo>
                  <a:lnTo>
                    <a:pt x="0" y="15"/>
                  </a:lnTo>
                  <a:lnTo>
                    <a:pt x="0" y="195"/>
                  </a:lnTo>
                  <a:lnTo>
                    <a:pt x="0" y="198"/>
                  </a:lnTo>
                  <a:lnTo>
                    <a:pt x="1" y="201"/>
                  </a:lnTo>
                  <a:lnTo>
                    <a:pt x="2" y="203"/>
                  </a:lnTo>
                  <a:lnTo>
                    <a:pt x="4" y="206"/>
                  </a:lnTo>
                  <a:lnTo>
                    <a:pt x="6" y="208"/>
                  </a:lnTo>
                  <a:lnTo>
                    <a:pt x="9" y="209"/>
                  </a:lnTo>
                  <a:lnTo>
                    <a:pt x="12" y="210"/>
                  </a:lnTo>
                  <a:lnTo>
                    <a:pt x="15" y="210"/>
                  </a:lnTo>
                  <a:lnTo>
                    <a:pt x="18" y="210"/>
                  </a:lnTo>
                  <a:lnTo>
                    <a:pt x="20" y="209"/>
                  </a:lnTo>
                  <a:lnTo>
                    <a:pt x="24" y="208"/>
                  </a:lnTo>
                  <a:lnTo>
                    <a:pt x="26" y="206"/>
                  </a:lnTo>
                  <a:lnTo>
                    <a:pt x="28" y="203"/>
                  </a:lnTo>
                  <a:lnTo>
                    <a:pt x="29" y="201"/>
                  </a:lnTo>
                  <a:lnTo>
                    <a:pt x="30" y="198"/>
                  </a:lnTo>
                  <a:lnTo>
                    <a:pt x="30" y="195"/>
                  </a:lnTo>
                  <a:lnTo>
                    <a:pt x="30" y="15"/>
                  </a:lnTo>
                  <a:lnTo>
                    <a:pt x="30" y="11"/>
                  </a:lnTo>
                  <a:lnTo>
                    <a:pt x="29" y="8"/>
                  </a:lnTo>
                  <a:lnTo>
                    <a:pt x="28" y="6"/>
                  </a:lnTo>
                  <a:lnTo>
                    <a:pt x="26" y="4"/>
                  </a:lnTo>
                  <a:lnTo>
                    <a:pt x="24" y="2"/>
                  </a:lnTo>
                  <a:lnTo>
                    <a:pt x="20" y="1"/>
                  </a:lnTo>
                  <a:lnTo>
                    <a:pt x="18" y="0"/>
                  </a:lnTo>
                  <a:lnTo>
                    <a:pt x="15" y="0"/>
                  </a:lnTo>
                  <a:lnTo>
                    <a:pt x="1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3" name="Freeform 33">
              <a:extLst>
                <a:ext uri="{FF2B5EF4-FFF2-40B4-BE49-F238E27FC236}">
                  <a16:creationId xmlns:a16="http://schemas.microsoft.com/office/drawing/2014/main" id="{FF94D14D-555C-4856-84A8-57492219D348}"/>
                </a:ext>
              </a:extLst>
            </p:cNvPr>
            <p:cNvSpPr>
              <a:spLocks/>
            </p:cNvSpPr>
            <p:nvPr/>
          </p:nvSpPr>
          <p:spPr bwMode="auto">
            <a:xfrm>
              <a:off x="3870325" y="2546350"/>
              <a:ext cx="9525" cy="66675"/>
            </a:xfrm>
            <a:custGeom>
              <a:avLst/>
              <a:gdLst>
                <a:gd name="T0" fmla="*/ 15 w 30"/>
                <a:gd name="T1" fmla="*/ 210 h 210"/>
                <a:gd name="T2" fmla="*/ 18 w 30"/>
                <a:gd name="T3" fmla="*/ 210 h 210"/>
                <a:gd name="T4" fmla="*/ 22 w 30"/>
                <a:gd name="T5" fmla="*/ 209 h 210"/>
                <a:gd name="T6" fmla="*/ 24 w 30"/>
                <a:gd name="T7" fmla="*/ 208 h 210"/>
                <a:gd name="T8" fmla="*/ 26 w 30"/>
                <a:gd name="T9" fmla="*/ 206 h 210"/>
                <a:gd name="T10" fmla="*/ 28 w 30"/>
                <a:gd name="T11" fmla="*/ 203 h 210"/>
                <a:gd name="T12" fmla="*/ 29 w 30"/>
                <a:gd name="T13" fmla="*/ 201 h 210"/>
                <a:gd name="T14" fmla="*/ 30 w 30"/>
                <a:gd name="T15" fmla="*/ 198 h 210"/>
                <a:gd name="T16" fmla="*/ 30 w 30"/>
                <a:gd name="T17" fmla="*/ 195 h 210"/>
                <a:gd name="T18" fmla="*/ 30 w 30"/>
                <a:gd name="T19" fmla="*/ 15 h 210"/>
                <a:gd name="T20" fmla="*/ 30 w 30"/>
                <a:gd name="T21" fmla="*/ 11 h 210"/>
                <a:gd name="T22" fmla="*/ 29 w 30"/>
                <a:gd name="T23" fmla="*/ 8 h 210"/>
                <a:gd name="T24" fmla="*/ 28 w 30"/>
                <a:gd name="T25" fmla="*/ 6 h 210"/>
                <a:gd name="T26" fmla="*/ 26 w 30"/>
                <a:gd name="T27" fmla="*/ 4 h 210"/>
                <a:gd name="T28" fmla="*/ 24 w 30"/>
                <a:gd name="T29" fmla="*/ 2 h 210"/>
                <a:gd name="T30" fmla="*/ 22 w 30"/>
                <a:gd name="T31" fmla="*/ 1 h 210"/>
                <a:gd name="T32" fmla="*/ 18 w 30"/>
                <a:gd name="T33" fmla="*/ 0 h 210"/>
                <a:gd name="T34" fmla="*/ 15 w 30"/>
                <a:gd name="T35" fmla="*/ 0 h 210"/>
                <a:gd name="T36" fmla="*/ 12 w 30"/>
                <a:gd name="T37" fmla="*/ 0 h 210"/>
                <a:gd name="T38" fmla="*/ 10 w 30"/>
                <a:gd name="T39" fmla="*/ 1 h 210"/>
                <a:gd name="T40" fmla="*/ 7 w 30"/>
                <a:gd name="T41" fmla="*/ 2 h 210"/>
                <a:gd name="T42" fmla="*/ 4 w 30"/>
                <a:gd name="T43" fmla="*/ 4 h 210"/>
                <a:gd name="T44" fmla="*/ 3 w 30"/>
                <a:gd name="T45" fmla="*/ 6 h 210"/>
                <a:gd name="T46" fmla="*/ 1 w 30"/>
                <a:gd name="T47" fmla="*/ 9 h 210"/>
                <a:gd name="T48" fmla="*/ 0 w 30"/>
                <a:gd name="T49" fmla="*/ 11 h 210"/>
                <a:gd name="T50" fmla="*/ 0 w 30"/>
                <a:gd name="T51" fmla="*/ 15 h 210"/>
                <a:gd name="T52" fmla="*/ 0 w 30"/>
                <a:gd name="T53" fmla="*/ 195 h 210"/>
                <a:gd name="T54" fmla="*/ 0 w 30"/>
                <a:gd name="T55" fmla="*/ 198 h 210"/>
                <a:gd name="T56" fmla="*/ 1 w 30"/>
                <a:gd name="T57" fmla="*/ 201 h 210"/>
                <a:gd name="T58" fmla="*/ 3 w 30"/>
                <a:gd name="T59" fmla="*/ 203 h 210"/>
                <a:gd name="T60" fmla="*/ 4 w 30"/>
                <a:gd name="T61" fmla="*/ 206 h 210"/>
                <a:gd name="T62" fmla="*/ 7 w 30"/>
                <a:gd name="T63" fmla="*/ 208 h 210"/>
                <a:gd name="T64" fmla="*/ 10 w 30"/>
                <a:gd name="T65" fmla="*/ 209 h 210"/>
                <a:gd name="T66" fmla="*/ 12 w 30"/>
                <a:gd name="T67" fmla="*/ 210 h 210"/>
                <a:gd name="T68" fmla="*/ 15 w 30"/>
                <a:gd name="T69" fmla="*/ 210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30" h="210">
                  <a:moveTo>
                    <a:pt x="15" y="210"/>
                  </a:moveTo>
                  <a:lnTo>
                    <a:pt x="18" y="210"/>
                  </a:lnTo>
                  <a:lnTo>
                    <a:pt x="22" y="209"/>
                  </a:lnTo>
                  <a:lnTo>
                    <a:pt x="24" y="208"/>
                  </a:lnTo>
                  <a:lnTo>
                    <a:pt x="26" y="206"/>
                  </a:lnTo>
                  <a:lnTo>
                    <a:pt x="28" y="203"/>
                  </a:lnTo>
                  <a:lnTo>
                    <a:pt x="29" y="201"/>
                  </a:lnTo>
                  <a:lnTo>
                    <a:pt x="30" y="198"/>
                  </a:lnTo>
                  <a:lnTo>
                    <a:pt x="30" y="195"/>
                  </a:lnTo>
                  <a:lnTo>
                    <a:pt x="30" y="15"/>
                  </a:lnTo>
                  <a:lnTo>
                    <a:pt x="30" y="11"/>
                  </a:lnTo>
                  <a:lnTo>
                    <a:pt x="29" y="8"/>
                  </a:lnTo>
                  <a:lnTo>
                    <a:pt x="28" y="6"/>
                  </a:lnTo>
                  <a:lnTo>
                    <a:pt x="26" y="4"/>
                  </a:lnTo>
                  <a:lnTo>
                    <a:pt x="24" y="2"/>
                  </a:lnTo>
                  <a:lnTo>
                    <a:pt x="22" y="1"/>
                  </a:lnTo>
                  <a:lnTo>
                    <a:pt x="18" y="0"/>
                  </a:lnTo>
                  <a:lnTo>
                    <a:pt x="15" y="0"/>
                  </a:lnTo>
                  <a:lnTo>
                    <a:pt x="12" y="0"/>
                  </a:lnTo>
                  <a:lnTo>
                    <a:pt x="10" y="1"/>
                  </a:lnTo>
                  <a:lnTo>
                    <a:pt x="7" y="2"/>
                  </a:lnTo>
                  <a:lnTo>
                    <a:pt x="4" y="4"/>
                  </a:lnTo>
                  <a:lnTo>
                    <a:pt x="3" y="6"/>
                  </a:lnTo>
                  <a:lnTo>
                    <a:pt x="1" y="9"/>
                  </a:lnTo>
                  <a:lnTo>
                    <a:pt x="0" y="11"/>
                  </a:lnTo>
                  <a:lnTo>
                    <a:pt x="0" y="15"/>
                  </a:lnTo>
                  <a:lnTo>
                    <a:pt x="0" y="195"/>
                  </a:lnTo>
                  <a:lnTo>
                    <a:pt x="0" y="198"/>
                  </a:lnTo>
                  <a:lnTo>
                    <a:pt x="1" y="201"/>
                  </a:lnTo>
                  <a:lnTo>
                    <a:pt x="3" y="203"/>
                  </a:lnTo>
                  <a:lnTo>
                    <a:pt x="4" y="206"/>
                  </a:lnTo>
                  <a:lnTo>
                    <a:pt x="7" y="208"/>
                  </a:lnTo>
                  <a:lnTo>
                    <a:pt x="10" y="209"/>
                  </a:lnTo>
                  <a:lnTo>
                    <a:pt x="12" y="210"/>
                  </a:lnTo>
                  <a:lnTo>
                    <a:pt x="15" y="21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4" name="Freeform 34">
              <a:extLst>
                <a:ext uri="{FF2B5EF4-FFF2-40B4-BE49-F238E27FC236}">
                  <a16:creationId xmlns:a16="http://schemas.microsoft.com/office/drawing/2014/main" id="{5D6E6286-1DAA-4A0C-8A50-F89B71CDA14E}"/>
                </a:ext>
              </a:extLst>
            </p:cNvPr>
            <p:cNvSpPr>
              <a:spLocks/>
            </p:cNvSpPr>
            <p:nvPr/>
          </p:nvSpPr>
          <p:spPr bwMode="auto">
            <a:xfrm>
              <a:off x="3908425" y="2546350"/>
              <a:ext cx="9525" cy="66675"/>
            </a:xfrm>
            <a:custGeom>
              <a:avLst/>
              <a:gdLst>
                <a:gd name="T0" fmla="*/ 15 w 31"/>
                <a:gd name="T1" fmla="*/ 210 h 210"/>
                <a:gd name="T2" fmla="*/ 18 w 31"/>
                <a:gd name="T3" fmla="*/ 210 h 210"/>
                <a:gd name="T4" fmla="*/ 22 w 31"/>
                <a:gd name="T5" fmla="*/ 209 h 210"/>
                <a:gd name="T6" fmla="*/ 24 w 31"/>
                <a:gd name="T7" fmla="*/ 208 h 210"/>
                <a:gd name="T8" fmla="*/ 26 w 31"/>
                <a:gd name="T9" fmla="*/ 206 h 210"/>
                <a:gd name="T10" fmla="*/ 28 w 31"/>
                <a:gd name="T11" fmla="*/ 203 h 210"/>
                <a:gd name="T12" fmla="*/ 29 w 31"/>
                <a:gd name="T13" fmla="*/ 201 h 210"/>
                <a:gd name="T14" fmla="*/ 30 w 31"/>
                <a:gd name="T15" fmla="*/ 198 h 210"/>
                <a:gd name="T16" fmla="*/ 31 w 31"/>
                <a:gd name="T17" fmla="*/ 195 h 210"/>
                <a:gd name="T18" fmla="*/ 31 w 31"/>
                <a:gd name="T19" fmla="*/ 15 h 210"/>
                <a:gd name="T20" fmla="*/ 30 w 31"/>
                <a:gd name="T21" fmla="*/ 11 h 210"/>
                <a:gd name="T22" fmla="*/ 29 w 31"/>
                <a:gd name="T23" fmla="*/ 8 h 210"/>
                <a:gd name="T24" fmla="*/ 28 w 31"/>
                <a:gd name="T25" fmla="*/ 6 h 210"/>
                <a:gd name="T26" fmla="*/ 26 w 31"/>
                <a:gd name="T27" fmla="*/ 4 h 210"/>
                <a:gd name="T28" fmla="*/ 24 w 31"/>
                <a:gd name="T29" fmla="*/ 2 h 210"/>
                <a:gd name="T30" fmla="*/ 22 w 31"/>
                <a:gd name="T31" fmla="*/ 1 h 210"/>
                <a:gd name="T32" fmla="*/ 18 w 31"/>
                <a:gd name="T33" fmla="*/ 0 h 210"/>
                <a:gd name="T34" fmla="*/ 15 w 31"/>
                <a:gd name="T35" fmla="*/ 0 h 210"/>
                <a:gd name="T36" fmla="*/ 13 w 31"/>
                <a:gd name="T37" fmla="*/ 0 h 210"/>
                <a:gd name="T38" fmla="*/ 10 w 31"/>
                <a:gd name="T39" fmla="*/ 1 h 210"/>
                <a:gd name="T40" fmla="*/ 8 w 31"/>
                <a:gd name="T41" fmla="*/ 2 h 210"/>
                <a:gd name="T42" fmla="*/ 6 w 31"/>
                <a:gd name="T43" fmla="*/ 4 h 210"/>
                <a:gd name="T44" fmla="*/ 3 w 31"/>
                <a:gd name="T45" fmla="*/ 6 h 210"/>
                <a:gd name="T46" fmla="*/ 2 w 31"/>
                <a:gd name="T47" fmla="*/ 9 h 210"/>
                <a:gd name="T48" fmla="*/ 1 w 31"/>
                <a:gd name="T49" fmla="*/ 11 h 210"/>
                <a:gd name="T50" fmla="*/ 0 w 31"/>
                <a:gd name="T51" fmla="*/ 15 h 210"/>
                <a:gd name="T52" fmla="*/ 0 w 31"/>
                <a:gd name="T53" fmla="*/ 195 h 210"/>
                <a:gd name="T54" fmla="*/ 1 w 31"/>
                <a:gd name="T55" fmla="*/ 198 h 210"/>
                <a:gd name="T56" fmla="*/ 2 w 31"/>
                <a:gd name="T57" fmla="*/ 201 h 210"/>
                <a:gd name="T58" fmla="*/ 3 w 31"/>
                <a:gd name="T59" fmla="*/ 203 h 210"/>
                <a:gd name="T60" fmla="*/ 6 w 31"/>
                <a:gd name="T61" fmla="*/ 206 h 210"/>
                <a:gd name="T62" fmla="*/ 8 w 31"/>
                <a:gd name="T63" fmla="*/ 208 h 210"/>
                <a:gd name="T64" fmla="*/ 10 w 31"/>
                <a:gd name="T65" fmla="*/ 209 h 210"/>
                <a:gd name="T66" fmla="*/ 13 w 31"/>
                <a:gd name="T67" fmla="*/ 210 h 210"/>
                <a:gd name="T68" fmla="*/ 15 w 31"/>
                <a:gd name="T69" fmla="*/ 210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31" h="210">
                  <a:moveTo>
                    <a:pt x="15" y="210"/>
                  </a:moveTo>
                  <a:lnTo>
                    <a:pt x="18" y="210"/>
                  </a:lnTo>
                  <a:lnTo>
                    <a:pt x="22" y="209"/>
                  </a:lnTo>
                  <a:lnTo>
                    <a:pt x="24" y="208"/>
                  </a:lnTo>
                  <a:lnTo>
                    <a:pt x="26" y="206"/>
                  </a:lnTo>
                  <a:lnTo>
                    <a:pt x="28" y="203"/>
                  </a:lnTo>
                  <a:lnTo>
                    <a:pt x="29" y="201"/>
                  </a:lnTo>
                  <a:lnTo>
                    <a:pt x="30" y="198"/>
                  </a:lnTo>
                  <a:lnTo>
                    <a:pt x="31" y="195"/>
                  </a:lnTo>
                  <a:lnTo>
                    <a:pt x="31" y="15"/>
                  </a:lnTo>
                  <a:lnTo>
                    <a:pt x="30" y="11"/>
                  </a:lnTo>
                  <a:lnTo>
                    <a:pt x="29" y="8"/>
                  </a:lnTo>
                  <a:lnTo>
                    <a:pt x="28" y="6"/>
                  </a:lnTo>
                  <a:lnTo>
                    <a:pt x="26" y="4"/>
                  </a:lnTo>
                  <a:lnTo>
                    <a:pt x="24" y="2"/>
                  </a:lnTo>
                  <a:lnTo>
                    <a:pt x="22" y="1"/>
                  </a:lnTo>
                  <a:lnTo>
                    <a:pt x="18" y="0"/>
                  </a:lnTo>
                  <a:lnTo>
                    <a:pt x="15" y="0"/>
                  </a:lnTo>
                  <a:lnTo>
                    <a:pt x="13" y="0"/>
                  </a:lnTo>
                  <a:lnTo>
                    <a:pt x="10" y="1"/>
                  </a:lnTo>
                  <a:lnTo>
                    <a:pt x="8" y="2"/>
                  </a:lnTo>
                  <a:lnTo>
                    <a:pt x="6" y="4"/>
                  </a:lnTo>
                  <a:lnTo>
                    <a:pt x="3" y="6"/>
                  </a:lnTo>
                  <a:lnTo>
                    <a:pt x="2" y="9"/>
                  </a:lnTo>
                  <a:lnTo>
                    <a:pt x="1" y="11"/>
                  </a:lnTo>
                  <a:lnTo>
                    <a:pt x="0" y="15"/>
                  </a:lnTo>
                  <a:lnTo>
                    <a:pt x="0" y="195"/>
                  </a:lnTo>
                  <a:lnTo>
                    <a:pt x="1" y="198"/>
                  </a:lnTo>
                  <a:lnTo>
                    <a:pt x="2" y="201"/>
                  </a:lnTo>
                  <a:lnTo>
                    <a:pt x="3" y="203"/>
                  </a:lnTo>
                  <a:lnTo>
                    <a:pt x="6" y="206"/>
                  </a:lnTo>
                  <a:lnTo>
                    <a:pt x="8" y="208"/>
                  </a:lnTo>
                  <a:lnTo>
                    <a:pt x="10" y="209"/>
                  </a:lnTo>
                  <a:lnTo>
                    <a:pt x="13" y="210"/>
                  </a:lnTo>
                  <a:lnTo>
                    <a:pt x="15" y="21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5" name="Freeform 35">
              <a:extLst>
                <a:ext uri="{FF2B5EF4-FFF2-40B4-BE49-F238E27FC236}">
                  <a16:creationId xmlns:a16="http://schemas.microsoft.com/office/drawing/2014/main" id="{142C2370-FD50-4C57-A009-AC439154CFEA}"/>
                </a:ext>
              </a:extLst>
            </p:cNvPr>
            <p:cNvSpPr>
              <a:spLocks/>
            </p:cNvSpPr>
            <p:nvPr/>
          </p:nvSpPr>
          <p:spPr bwMode="auto">
            <a:xfrm>
              <a:off x="3946525" y="2565400"/>
              <a:ext cx="9525" cy="57150"/>
            </a:xfrm>
            <a:custGeom>
              <a:avLst/>
              <a:gdLst>
                <a:gd name="T0" fmla="*/ 15 w 30"/>
                <a:gd name="T1" fmla="*/ 180 h 180"/>
                <a:gd name="T2" fmla="*/ 19 w 30"/>
                <a:gd name="T3" fmla="*/ 180 h 180"/>
                <a:gd name="T4" fmla="*/ 21 w 30"/>
                <a:gd name="T5" fmla="*/ 179 h 180"/>
                <a:gd name="T6" fmla="*/ 24 w 30"/>
                <a:gd name="T7" fmla="*/ 178 h 180"/>
                <a:gd name="T8" fmla="*/ 26 w 30"/>
                <a:gd name="T9" fmla="*/ 176 h 180"/>
                <a:gd name="T10" fmla="*/ 27 w 30"/>
                <a:gd name="T11" fmla="*/ 173 h 180"/>
                <a:gd name="T12" fmla="*/ 29 w 30"/>
                <a:gd name="T13" fmla="*/ 171 h 180"/>
                <a:gd name="T14" fmla="*/ 30 w 30"/>
                <a:gd name="T15" fmla="*/ 168 h 180"/>
                <a:gd name="T16" fmla="*/ 30 w 30"/>
                <a:gd name="T17" fmla="*/ 165 h 180"/>
                <a:gd name="T18" fmla="*/ 30 w 30"/>
                <a:gd name="T19" fmla="*/ 15 h 180"/>
                <a:gd name="T20" fmla="*/ 30 w 30"/>
                <a:gd name="T21" fmla="*/ 11 h 180"/>
                <a:gd name="T22" fmla="*/ 29 w 30"/>
                <a:gd name="T23" fmla="*/ 9 h 180"/>
                <a:gd name="T24" fmla="*/ 27 w 30"/>
                <a:gd name="T25" fmla="*/ 6 h 180"/>
                <a:gd name="T26" fmla="*/ 26 w 30"/>
                <a:gd name="T27" fmla="*/ 4 h 180"/>
                <a:gd name="T28" fmla="*/ 24 w 30"/>
                <a:gd name="T29" fmla="*/ 2 h 180"/>
                <a:gd name="T30" fmla="*/ 21 w 30"/>
                <a:gd name="T31" fmla="*/ 1 h 180"/>
                <a:gd name="T32" fmla="*/ 19 w 30"/>
                <a:gd name="T33" fmla="*/ 0 h 180"/>
                <a:gd name="T34" fmla="*/ 15 w 30"/>
                <a:gd name="T35" fmla="*/ 0 h 180"/>
                <a:gd name="T36" fmla="*/ 12 w 30"/>
                <a:gd name="T37" fmla="*/ 0 h 180"/>
                <a:gd name="T38" fmla="*/ 9 w 30"/>
                <a:gd name="T39" fmla="*/ 1 h 180"/>
                <a:gd name="T40" fmla="*/ 7 w 30"/>
                <a:gd name="T41" fmla="*/ 2 h 180"/>
                <a:gd name="T42" fmla="*/ 5 w 30"/>
                <a:gd name="T43" fmla="*/ 4 h 180"/>
                <a:gd name="T44" fmla="*/ 3 w 30"/>
                <a:gd name="T45" fmla="*/ 6 h 180"/>
                <a:gd name="T46" fmla="*/ 1 w 30"/>
                <a:gd name="T47" fmla="*/ 9 h 180"/>
                <a:gd name="T48" fmla="*/ 0 w 30"/>
                <a:gd name="T49" fmla="*/ 11 h 180"/>
                <a:gd name="T50" fmla="*/ 0 w 30"/>
                <a:gd name="T51" fmla="*/ 15 h 180"/>
                <a:gd name="T52" fmla="*/ 0 w 30"/>
                <a:gd name="T53" fmla="*/ 165 h 180"/>
                <a:gd name="T54" fmla="*/ 0 w 30"/>
                <a:gd name="T55" fmla="*/ 168 h 180"/>
                <a:gd name="T56" fmla="*/ 1 w 30"/>
                <a:gd name="T57" fmla="*/ 171 h 180"/>
                <a:gd name="T58" fmla="*/ 3 w 30"/>
                <a:gd name="T59" fmla="*/ 173 h 180"/>
                <a:gd name="T60" fmla="*/ 5 w 30"/>
                <a:gd name="T61" fmla="*/ 176 h 180"/>
                <a:gd name="T62" fmla="*/ 7 w 30"/>
                <a:gd name="T63" fmla="*/ 178 h 180"/>
                <a:gd name="T64" fmla="*/ 9 w 30"/>
                <a:gd name="T65" fmla="*/ 179 h 180"/>
                <a:gd name="T66" fmla="*/ 12 w 30"/>
                <a:gd name="T67" fmla="*/ 180 h 180"/>
                <a:gd name="T68" fmla="*/ 15 w 30"/>
                <a:gd name="T69" fmla="*/ 180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30" h="180">
                  <a:moveTo>
                    <a:pt x="15" y="180"/>
                  </a:moveTo>
                  <a:lnTo>
                    <a:pt x="19" y="180"/>
                  </a:lnTo>
                  <a:lnTo>
                    <a:pt x="21" y="179"/>
                  </a:lnTo>
                  <a:lnTo>
                    <a:pt x="24" y="178"/>
                  </a:lnTo>
                  <a:lnTo>
                    <a:pt x="26" y="176"/>
                  </a:lnTo>
                  <a:lnTo>
                    <a:pt x="27" y="173"/>
                  </a:lnTo>
                  <a:lnTo>
                    <a:pt x="29" y="171"/>
                  </a:lnTo>
                  <a:lnTo>
                    <a:pt x="30" y="168"/>
                  </a:lnTo>
                  <a:lnTo>
                    <a:pt x="30" y="165"/>
                  </a:lnTo>
                  <a:lnTo>
                    <a:pt x="30" y="15"/>
                  </a:lnTo>
                  <a:lnTo>
                    <a:pt x="30" y="11"/>
                  </a:lnTo>
                  <a:lnTo>
                    <a:pt x="29" y="9"/>
                  </a:lnTo>
                  <a:lnTo>
                    <a:pt x="27" y="6"/>
                  </a:lnTo>
                  <a:lnTo>
                    <a:pt x="26" y="4"/>
                  </a:lnTo>
                  <a:lnTo>
                    <a:pt x="24" y="2"/>
                  </a:lnTo>
                  <a:lnTo>
                    <a:pt x="21" y="1"/>
                  </a:lnTo>
                  <a:lnTo>
                    <a:pt x="19" y="0"/>
                  </a:lnTo>
                  <a:lnTo>
                    <a:pt x="15" y="0"/>
                  </a:lnTo>
                  <a:lnTo>
                    <a:pt x="12" y="0"/>
                  </a:lnTo>
                  <a:lnTo>
                    <a:pt x="9" y="1"/>
                  </a:lnTo>
                  <a:lnTo>
                    <a:pt x="7" y="2"/>
                  </a:lnTo>
                  <a:lnTo>
                    <a:pt x="5" y="4"/>
                  </a:lnTo>
                  <a:lnTo>
                    <a:pt x="3" y="6"/>
                  </a:lnTo>
                  <a:lnTo>
                    <a:pt x="1" y="9"/>
                  </a:lnTo>
                  <a:lnTo>
                    <a:pt x="0" y="11"/>
                  </a:lnTo>
                  <a:lnTo>
                    <a:pt x="0" y="15"/>
                  </a:lnTo>
                  <a:lnTo>
                    <a:pt x="0" y="165"/>
                  </a:lnTo>
                  <a:lnTo>
                    <a:pt x="0" y="168"/>
                  </a:lnTo>
                  <a:lnTo>
                    <a:pt x="1" y="171"/>
                  </a:lnTo>
                  <a:lnTo>
                    <a:pt x="3" y="173"/>
                  </a:lnTo>
                  <a:lnTo>
                    <a:pt x="5" y="176"/>
                  </a:lnTo>
                  <a:lnTo>
                    <a:pt x="7" y="178"/>
                  </a:lnTo>
                  <a:lnTo>
                    <a:pt x="9" y="179"/>
                  </a:lnTo>
                  <a:lnTo>
                    <a:pt x="12" y="180"/>
                  </a:lnTo>
                  <a:lnTo>
                    <a:pt x="15" y="18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6" name="Freeform 36">
              <a:extLst>
                <a:ext uri="{FF2B5EF4-FFF2-40B4-BE49-F238E27FC236}">
                  <a16:creationId xmlns:a16="http://schemas.microsoft.com/office/drawing/2014/main" id="{AEF094E3-1AA7-4DCC-B4C8-4D980F5DA3F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865563" y="2708275"/>
              <a:ext cx="57150" cy="47625"/>
            </a:xfrm>
            <a:custGeom>
              <a:avLst/>
              <a:gdLst>
                <a:gd name="T0" fmla="*/ 42 w 181"/>
                <a:gd name="T1" fmla="*/ 120 h 150"/>
                <a:gd name="T2" fmla="*/ 90 w 181"/>
                <a:gd name="T3" fmla="*/ 43 h 150"/>
                <a:gd name="T4" fmla="*/ 138 w 181"/>
                <a:gd name="T5" fmla="*/ 120 h 150"/>
                <a:gd name="T6" fmla="*/ 42 w 181"/>
                <a:gd name="T7" fmla="*/ 120 h 150"/>
                <a:gd name="T8" fmla="*/ 103 w 181"/>
                <a:gd name="T9" fmla="*/ 8 h 150"/>
                <a:gd name="T10" fmla="*/ 101 w 181"/>
                <a:gd name="T11" fmla="*/ 4 h 150"/>
                <a:gd name="T12" fmla="*/ 98 w 181"/>
                <a:gd name="T13" fmla="*/ 2 h 150"/>
                <a:gd name="T14" fmla="*/ 94 w 181"/>
                <a:gd name="T15" fmla="*/ 1 h 150"/>
                <a:gd name="T16" fmla="*/ 90 w 181"/>
                <a:gd name="T17" fmla="*/ 0 h 150"/>
                <a:gd name="T18" fmla="*/ 87 w 181"/>
                <a:gd name="T19" fmla="*/ 1 h 150"/>
                <a:gd name="T20" fmla="*/ 84 w 181"/>
                <a:gd name="T21" fmla="*/ 2 h 150"/>
                <a:gd name="T22" fmla="*/ 80 w 181"/>
                <a:gd name="T23" fmla="*/ 4 h 150"/>
                <a:gd name="T24" fmla="*/ 77 w 181"/>
                <a:gd name="T25" fmla="*/ 8 h 150"/>
                <a:gd name="T26" fmla="*/ 2 w 181"/>
                <a:gd name="T27" fmla="*/ 128 h 150"/>
                <a:gd name="T28" fmla="*/ 1 w 181"/>
                <a:gd name="T29" fmla="*/ 131 h 150"/>
                <a:gd name="T30" fmla="*/ 0 w 181"/>
                <a:gd name="T31" fmla="*/ 135 h 150"/>
                <a:gd name="T32" fmla="*/ 1 w 181"/>
                <a:gd name="T33" fmla="*/ 140 h 150"/>
                <a:gd name="T34" fmla="*/ 2 w 181"/>
                <a:gd name="T35" fmla="*/ 143 h 150"/>
                <a:gd name="T36" fmla="*/ 4 w 181"/>
                <a:gd name="T37" fmla="*/ 146 h 150"/>
                <a:gd name="T38" fmla="*/ 8 w 181"/>
                <a:gd name="T39" fmla="*/ 148 h 150"/>
                <a:gd name="T40" fmla="*/ 11 w 181"/>
                <a:gd name="T41" fmla="*/ 150 h 150"/>
                <a:gd name="T42" fmla="*/ 15 w 181"/>
                <a:gd name="T43" fmla="*/ 150 h 150"/>
                <a:gd name="T44" fmla="*/ 166 w 181"/>
                <a:gd name="T45" fmla="*/ 150 h 150"/>
                <a:gd name="T46" fmla="*/ 166 w 181"/>
                <a:gd name="T47" fmla="*/ 150 h 150"/>
                <a:gd name="T48" fmla="*/ 166 w 181"/>
                <a:gd name="T49" fmla="*/ 150 h 150"/>
                <a:gd name="T50" fmla="*/ 170 w 181"/>
                <a:gd name="T51" fmla="*/ 150 h 150"/>
                <a:gd name="T52" fmla="*/ 172 w 181"/>
                <a:gd name="T53" fmla="*/ 149 h 150"/>
                <a:gd name="T54" fmla="*/ 175 w 181"/>
                <a:gd name="T55" fmla="*/ 148 h 150"/>
                <a:gd name="T56" fmla="*/ 177 w 181"/>
                <a:gd name="T57" fmla="*/ 146 h 150"/>
                <a:gd name="T58" fmla="*/ 178 w 181"/>
                <a:gd name="T59" fmla="*/ 144 h 150"/>
                <a:gd name="T60" fmla="*/ 180 w 181"/>
                <a:gd name="T61" fmla="*/ 142 h 150"/>
                <a:gd name="T62" fmla="*/ 181 w 181"/>
                <a:gd name="T63" fmla="*/ 139 h 150"/>
                <a:gd name="T64" fmla="*/ 181 w 181"/>
                <a:gd name="T65" fmla="*/ 135 h 150"/>
                <a:gd name="T66" fmla="*/ 180 w 181"/>
                <a:gd name="T67" fmla="*/ 130 h 150"/>
                <a:gd name="T68" fmla="*/ 177 w 181"/>
                <a:gd name="T69" fmla="*/ 126 h 150"/>
                <a:gd name="T70" fmla="*/ 103 w 181"/>
                <a:gd name="T71" fmla="*/ 8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81" h="150">
                  <a:moveTo>
                    <a:pt x="42" y="120"/>
                  </a:moveTo>
                  <a:lnTo>
                    <a:pt x="90" y="43"/>
                  </a:lnTo>
                  <a:lnTo>
                    <a:pt x="138" y="120"/>
                  </a:lnTo>
                  <a:lnTo>
                    <a:pt x="42" y="120"/>
                  </a:lnTo>
                  <a:close/>
                  <a:moveTo>
                    <a:pt x="103" y="8"/>
                  </a:moveTo>
                  <a:lnTo>
                    <a:pt x="101" y="4"/>
                  </a:lnTo>
                  <a:lnTo>
                    <a:pt x="98" y="2"/>
                  </a:lnTo>
                  <a:lnTo>
                    <a:pt x="94" y="1"/>
                  </a:lnTo>
                  <a:lnTo>
                    <a:pt x="90" y="0"/>
                  </a:lnTo>
                  <a:lnTo>
                    <a:pt x="87" y="1"/>
                  </a:lnTo>
                  <a:lnTo>
                    <a:pt x="84" y="2"/>
                  </a:lnTo>
                  <a:lnTo>
                    <a:pt x="80" y="4"/>
                  </a:lnTo>
                  <a:lnTo>
                    <a:pt x="77" y="8"/>
                  </a:lnTo>
                  <a:lnTo>
                    <a:pt x="2" y="128"/>
                  </a:lnTo>
                  <a:lnTo>
                    <a:pt x="1" y="131"/>
                  </a:lnTo>
                  <a:lnTo>
                    <a:pt x="0" y="135"/>
                  </a:lnTo>
                  <a:lnTo>
                    <a:pt x="1" y="140"/>
                  </a:lnTo>
                  <a:lnTo>
                    <a:pt x="2" y="143"/>
                  </a:lnTo>
                  <a:lnTo>
                    <a:pt x="4" y="146"/>
                  </a:lnTo>
                  <a:lnTo>
                    <a:pt x="8" y="148"/>
                  </a:lnTo>
                  <a:lnTo>
                    <a:pt x="11" y="150"/>
                  </a:lnTo>
                  <a:lnTo>
                    <a:pt x="15" y="150"/>
                  </a:lnTo>
                  <a:lnTo>
                    <a:pt x="166" y="150"/>
                  </a:lnTo>
                  <a:lnTo>
                    <a:pt x="166" y="150"/>
                  </a:lnTo>
                  <a:lnTo>
                    <a:pt x="166" y="150"/>
                  </a:lnTo>
                  <a:lnTo>
                    <a:pt x="170" y="150"/>
                  </a:lnTo>
                  <a:lnTo>
                    <a:pt x="172" y="149"/>
                  </a:lnTo>
                  <a:lnTo>
                    <a:pt x="175" y="148"/>
                  </a:lnTo>
                  <a:lnTo>
                    <a:pt x="177" y="146"/>
                  </a:lnTo>
                  <a:lnTo>
                    <a:pt x="178" y="144"/>
                  </a:lnTo>
                  <a:lnTo>
                    <a:pt x="180" y="142"/>
                  </a:lnTo>
                  <a:lnTo>
                    <a:pt x="181" y="139"/>
                  </a:lnTo>
                  <a:lnTo>
                    <a:pt x="181" y="135"/>
                  </a:lnTo>
                  <a:lnTo>
                    <a:pt x="180" y="130"/>
                  </a:lnTo>
                  <a:lnTo>
                    <a:pt x="177" y="126"/>
                  </a:lnTo>
                  <a:lnTo>
                    <a:pt x="103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</p:grp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80AF9ECC-5F9B-4F26-A16A-C4E0FA494163}"/>
              </a:ext>
            </a:extLst>
          </p:cNvPr>
          <p:cNvCxnSpPr>
            <a:cxnSpLocks/>
          </p:cNvCxnSpPr>
          <p:nvPr/>
        </p:nvCxnSpPr>
        <p:spPr>
          <a:xfrm flipH="1">
            <a:off x="2913310" y="1657350"/>
            <a:ext cx="614419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Rectangle 41">
            <a:extLst>
              <a:ext uri="{FF2B5EF4-FFF2-40B4-BE49-F238E27FC236}">
                <a16:creationId xmlns:a16="http://schemas.microsoft.com/office/drawing/2014/main" id="{A9146A47-F48B-457D-926B-9493B2B6C7A8}"/>
              </a:ext>
            </a:extLst>
          </p:cNvPr>
          <p:cNvSpPr/>
          <p:nvPr/>
        </p:nvSpPr>
        <p:spPr>
          <a:xfrm rot="5400000">
            <a:off x="1367084" y="-1742475"/>
            <a:ext cx="537795" cy="4367532"/>
          </a:xfrm>
          <a:prstGeom prst="rect">
            <a:avLst/>
          </a:prstGeom>
          <a:solidFill>
            <a:srgbClr val="F7D6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ar-AE" dirty="0">
                <a:solidFill>
                  <a:schemeClr val="bg1"/>
                </a:solidFill>
              </a:rPr>
              <a:t>اركب الآن </a:t>
            </a:r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5AE7C3CC-D07D-4355-843D-54D1184928B5}"/>
              </a:ext>
            </a:extLst>
          </p:cNvPr>
          <p:cNvCxnSpPr>
            <a:cxnSpLocks/>
          </p:cNvCxnSpPr>
          <p:nvPr/>
        </p:nvCxnSpPr>
        <p:spPr>
          <a:xfrm>
            <a:off x="5257800" y="1735632"/>
            <a:ext cx="840085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7DAB9E71-F0A4-43A5-BEC8-A07BA9499D70}"/>
              </a:ext>
            </a:extLst>
          </p:cNvPr>
          <p:cNvCxnSpPr>
            <a:cxnSpLocks/>
          </p:cNvCxnSpPr>
          <p:nvPr/>
        </p:nvCxnSpPr>
        <p:spPr>
          <a:xfrm>
            <a:off x="5412560" y="4280402"/>
            <a:ext cx="696402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4EF262F9-22B9-4604-9BA5-6723087D1A46}"/>
              </a:ext>
            </a:extLst>
          </p:cNvPr>
          <p:cNvSpPr txBox="1"/>
          <p:nvPr/>
        </p:nvSpPr>
        <p:spPr>
          <a:xfrm>
            <a:off x="682138" y="2582823"/>
            <a:ext cx="2116833" cy="323165"/>
          </a:xfrm>
          <a:prstGeom prst="rect">
            <a:avLst/>
          </a:prstGeom>
          <a:noFill/>
          <a:ln w="6350">
            <a:noFill/>
            <a:prstDash val="dash"/>
          </a:ln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ar-AE" sz="1050" b="1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الموقع الحالي </a:t>
            </a:r>
            <a:endParaRPr lang="en-US" sz="1050" b="1" dirty="0">
              <a:solidFill>
                <a:prstClr val="black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r"/>
            <a:r>
              <a:rPr lang="ar-TN" sz="1050" b="1" dirty="0"/>
              <a:t> </a:t>
            </a:r>
            <a:r>
              <a:rPr lang="ar-TN" sz="1050" dirty="0"/>
              <a:t>خريطة جوجل تظهر للحريف الموقع الحالي </a:t>
            </a:r>
            <a:endParaRPr lang="en-US" sz="1050" dirty="0">
              <a:solidFill>
                <a:prstClr val="black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90FA64D6-0A98-4C60-AF87-682235F02C53}"/>
              </a:ext>
            </a:extLst>
          </p:cNvPr>
          <p:cNvCxnSpPr>
            <a:cxnSpLocks/>
          </p:cNvCxnSpPr>
          <p:nvPr/>
        </p:nvCxnSpPr>
        <p:spPr>
          <a:xfrm flipH="1">
            <a:off x="2963246" y="2495550"/>
            <a:ext cx="614419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56497C40-8740-47DE-A249-36C2A08C1AEC}"/>
              </a:ext>
            </a:extLst>
          </p:cNvPr>
          <p:cNvSpPr txBox="1"/>
          <p:nvPr/>
        </p:nvSpPr>
        <p:spPr>
          <a:xfrm>
            <a:off x="6441834" y="3950748"/>
            <a:ext cx="1861697" cy="615553"/>
          </a:xfrm>
          <a:prstGeom prst="rect">
            <a:avLst/>
          </a:prstGeom>
          <a:noFill/>
          <a:ln w="6350">
            <a:noFill/>
            <a:prstDash val="dash"/>
          </a:ln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ar-AE" sz="1000" b="1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إركب الآن </a:t>
            </a:r>
            <a:endParaRPr lang="en-US" sz="1000" b="1" dirty="0">
              <a:solidFill>
                <a:prstClr val="black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r"/>
            <a:r>
              <a:rPr lang="ar-AE" sz="1000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بعد تحديد موقع نقطة الإنطلاق و موقع نقطة الوصول يحتاج الحريف إلى ضغط زر اركب الآن للحجز. </a:t>
            </a:r>
            <a:endParaRPr lang="en-US" sz="1000" dirty="0">
              <a:solidFill>
                <a:prstClr val="black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F7AE0D6-F1C2-435F-A56F-10FBB676760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4478" y="341313"/>
            <a:ext cx="2375044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788401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/>
              <a:t>SlideSalad is #1 online marketplace of premium presentations templates for all needs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SlideSalad- </a:t>
            </a:r>
            <a:r>
              <a:rPr lang="de-DE" noProof="1"/>
              <a:t>COPYRIGHT NOTICE</a:t>
            </a:r>
            <a:endParaRPr lang="en-US" dirty="0"/>
          </a:p>
        </p:txBody>
      </p:sp>
      <p:sp>
        <p:nvSpPr>
          <p:cNvPr id="19" name="Rechteck 8"/>
          <p:cNvSpPr/>
          <p:nvPr/>
        </p:nvSpPr>
        <p:spPr>
          <a:xfrm>
            <a:off x="304800" y="1263498"/>
            <a:ext cx="3843121" cy="27889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ct val="20000"/>
              </a:spcAft>
            </a:pPr>
            <a:r>
              <a:rPr lang="en-US" sz="1600" b="1" noProof="1">
                <a:solidFill>
                  <a:schemeClr val="bg1"/>
                </a:solidFill>
                <a:latin typeface="+mj-lt"/>
              </a:rPr>
              <a:t>Things you can do with the template</a:t>
            </a:r>
          </a:p>
          <a:p>
            <a:pPr>
              <a:spcAft>
                <a:spcPct val="20000"/>
              </a:spcAft>
            </a:pPr>
            <a:r>
              <a:rPr lang="de-DE" sz="1100" noProof="1">
                <a:solidFill>
                  <a:schemeClr val="bg1"/>
                </a:solidFill>
                <a:latin typeface="+mj-lt"/>
              </a:rPr>
              <a:t>Use the free templates for your own presentations and projects without limitations.</a:t>
            </a:r>
          </a:p>
          <a:p>
            <a:pPr marL="133350" indent="-133350">
              <a:spcAft>
                <a:spcPts val="375"/>
              </a:spcAft>
              <a:buFontTx/>
              <a:buChar char="•"/>
            </a:pPr>
            <a:r>
              <a:rPr lang="de-DE" sz="1100" u="sng" noProof="1">
                <a:solidFill>
                  <a:schemeClr val="bg1"/>
                </a:solidFill>
                <a:latin typeface="+mj-lt"/>
              </a:rPr>
              <a:t>Please link back to our website</a:t>
            </a:r>
            <a:r>
              <a:rPr lang="de-DE" sz="1100" noProof="1">
                <a:solidFill>
                  <a:schemeClr val="bg1"/>
                </a:solidFill>
                <a:latin typeface="+mj-lt"/>
              </a:rPr>
              <a:t> if you like our free designs </a:t>
            </a:r>
            <a:br>
              <a:rPr lang="de-DE" sz="1100" noProof="1">
                <a:solidFill>
                  <a:schemeClr val="bg1"/>
                </a:solidFill>
                <a:latin typeface="+mj-lt"/>
              </a:rPr>
            </a:br>
            <a:r>
              <a:rPr lang="de-DE" sz="1100" noProof="1">
                <a:solidFill>
                  <a:schemeClr val="bg1"/>
                </a:solidFill>
                <a:latin typeface="+mj-lt"/>
              </a:rPr>
              <a:t>or </a:t>
            </a:r>
            <a:r>
              <a:rPr lang="de-DE" sz="1100" u="sng" noProof="1">
                <a:solidFill>
                  <a:schemeClr val="bg1"/>
                </a:solidFill>
                <a:latin typeface="+mj-lt"/>
              </a:rPr>
              <a:t>write a comment</a:t>
            </a:r>
            <a:r>
              <a:rPr lang="de-DE" sz="1100" noProof="1">
                <a:solidFill>
                  <a:schemeClr val="bg1"/>
                </a:solidFill>
                <a:latin typeface="+mj-lt"/>
              </a:rPr>
              <a:t> to this template on our website.</a:t>
            </a:r>
          </a:p>
          <a:p>
            <a:endParaRPr lang="de-DE" sz="1100" noProof="1">
              <a:solidFill>
                <a:schemeClr val="bg1"/>
              </a:solidFill>
              <a:latin typeface="+mj-lt"/>
            </a:endParaRPr>
          </a:p>
          <a:p>
            <a:r>
              <a:rPr lang="en-US" sz="1100" noProof="1">
                <a:solidFill>
                  <a:schemeClr val="bg1"/>
                </a:solidFill>
                <a:latin typeface="+mj-lt"/>
              </a:rPr>
              <a:t>All copyright and intellectual property rights, without limitation, are retained by </a:t>
            </a:r>
            <a:r>
              <a:rPr lang="en-US" sz="1100" b="1" u="sng" noProof="1">
                <a:solidFill>
                  <a:schemeClr val="bg1"/>
                </a:solidFill>
                <a:latin typeface="+mj-lt"/>
              </a:rPr>
              <a:t>SlideSalad.com</a:t>
            </a:r>
            <a:r>
              <a:rPr lang="en-US" sz="1100" noProof="1">
                <a:solidFill>
                  <a:schemeClr val="bg1"/>
                </a:solidFill>
                <a:latin typeface="+mj-lt"/>
              </a:rPr>
              <a:t>. </a:t>
            </a:r>
            <a:br>
              <a:rPr lang="en-US" sz="1100" noProof="1">
                <a:solidFill>
                  <a:schemeClr val="bg1"/>
                </a:solidFill>
                <a:latin typeface="+mj-lt"/>
              </a:rPr>
            </a:br>
            <a:r>
              <a:rPr lang="en-US" sz="1100" noProof="1">
                <a:solidFill>
                  <a:schemeClr val="bg1"/>
                </a:solidFill>
                <a:latin typeface="+mj-lt"/>
              </a:rPr>
              <a:t>By downloading and using this template, you agree </a:t>
            </a:r>
            <a:br>
              <a:rPr lang="en-US" sz="1100" noProof="1">
                <a:solidFill>
                  <a:schemeClr val="bg1"/>
                </a:solidFill>
                <a:latin typeface="+mj-lt"/>
              </a:rPr>
            </a:br>
            <a:r>
              <a:rPr lang="en-US" sz="1100" noProof="1">
                <a:solidFill>
                  <a:schemeClr val="bg1"/>
                </a:solidFill>
                <a:latin typeface="+mj-lt"/>
              </a:rPr>
              <a:t>to this statement.</a:t>
            </a:r>
          </a:p>
          <a:p>
            <a:endParaRPr lang="de-DE" sz="1200" b="1" noProof="1">
              <a:solidFill>
                <a:schemeClr val="bg1"/>
              </a:solidFill>
              <a:latin typeface="+mj-lt"/>
            </a:endParaRPr>
          </a:p>
          <a:p>
            <a:r>
              <a:rPr lang="de-DE" sz="1200" b="1" noProof="1">
                <a:solidFill>
                  <a:schemeClr val="bg1"/>
                </a:solidFill>
                <a:latin typeface="+mj-lt"/>
              </a:rPr>
              <a:t>Please contact us if you have any questions </a:t>
            </a:r>
            <a:br>
              <a:rPr lang="de-DE" sz="1200" b="1" noProof="1">
                <a:solidFill>
                  <a:schemeClr val="bg1"/>
                </a:solidFill>
                <a:latin typeface="+mj-lt"/>
              </a:rPr>
            </a:br>
            <a:r>
              <a:rPr lang="de-DE" sz="1200" b="1" noProof="1">
                <a:solidFill>
                  <a:schemeClr val="bg1"/>
                </a:solidFill>
                <a:latin typeface="+mj-lt"/>
              </a:rPr>
              <a:t>about usage: </a:t>
            </a:r>
            <a:r>
              <a:rPr lang="de-DE" sz="1200" noProof="1">
                <a:solidFill>
                  <a:schemeClr val="bg1"/>
                </a:solidFill>
                <a:latin typeface="+mj-lt"/>
              </a:rPr>
              <a:t>support@slidesalad.com</a:t>
            </a:r>
          </a:p>
        </p:txBody>
      </p:sp>
      <p:sp>
        <p:nvSpPr>
          <p:cNvPr id="22" name="Rechteck 9"/>
          <p:cNvSpPr/>
          <p:nvPr/>
        </p:nvSpPr>
        <p:spPr>
          <a:xfrm>
            <a:off x="4801949" y="1263498"/>
            <a:ext cx="3947413" cy="15399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ct val="20000"/>
              </a:spcAft>
            </a:pPr>
            <a:r>
              <a:rPr lang="en-US" sz="1600" b="1" noProof="1">
                <a:solidFill>
                  <a:schemeClr val="bg1"/>
                </a:solidFill>
                <a:latin typeface="+mj-lt"/>
              </a:rPr>
              <a:t>Things you can’t do with the template</a:t>
            </a:r>
          </a:p>
          <a:p>
            <a:pPr>
              <a:spcAft>
                <a:spcPct val="20000"/>
              </a:spcAft>
            </a:pPr>
            <a:r>
              <a:rPr lang="en-US" sz="1100" noProof="1">
                <a:solidFill>
                  <a:schemeClr val="bg1"/>
                </a:solidFill>
                <a:latin typeface="+mj-lt"/>
              </a:rPr>
              <a:t>Resell or distribute the templates or backgrounds.</a:t>
            </a:r>
          </a:p>
          <a:p>
            <a:pPr marL="133350" indent="-133350">
              <a:spcAft>
                <a:spcPts val="375"/>
              </a:spcAft>
              <a:buFontTx/>
              <a:buChar char="•"/>
            </a:pPr>
            <a:r>
              <a:rPr lang="en-US" sz="1100" noProof="1">
                <a:solidFill>
                  <a:schemeClr val="bg1"/>
                </a:solidFill>
                <a:latin typeface="+mj-lt"/>
              </a:rPr>
              <a:t>Make these templates available on a website or social network for download.</a:t>
            </a:r>
          </a:p>
          <a:p>
            <a:pPr marL="133350" indent="-133350">
              <a:spcAft>
                <a:spcPts val="375"/>
              </a:spcAft>
              <a:buFontTx/>
              <a:buChar char="•"/>
            </a:pPr>
            <a:r>
              <a:rPr lang="en-US" sz="1100" noProof="1">
                <a:solidFill>
                  <a:schemeClr val="bg1"/>
                </a:solidFill>
                <a:latin typeface="+mj-lt"/>
              </a:rPr>
              <a:t>Edit or modify the downloaded templates and claim / </a:t>
            </a:r>
            <a:br>
              <a:rPr lang="en-US" sz="1100" noProof="1">
                <a:solidFill>
                  <a:schemeClr val="bg1"/>
                </a:solidFill>
                <a:latin typeface="+mj-lt"/>
              </a:rPr>
            </a:br>
            <a:r>
              <a:rPr lang="en-US" sz="1100" noProof="1">
                <a:solidFill>
                  <a:schemeClr val="bg1"/>
                </a:solidFill>
                <a:latin typeface="+mj-lt"/>
              </a:rPr>
              <a:t>pass off as your own work.</a:t>
            </a:r>
          </a:p>
          <a:p>
            <a:pPr marL="133350" indent="-133350">
              <a:buFontTx/>
              <a:buChar char="•"/>
            </a:pPr>
            <a:endParaRPr lang="en-US" sz="1100" noProof="1">
              <a:solidFill>
                <a:schemeClr val="bg1"/>
              </a:solidFill>
              <a:latin typeface="+mj-lt"/>
            </a:endParaRPr>
          </a:p>
        </p:txBody>
      </p:sp>
      <p:sp>
        <p:nvSpPr>
          <p:cNvPr id="25" name="Rechteck 10"/>
          <p:cNvSpPr/>
          <p:nvPr/>
        </p:nvSpPr>
        <p:spPr>
          <a:xfrm>
            <a:off x="380283" y="4253696"/>
            <a:ext cx="832590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noProof="1">
                <a:solidFill>
                  <a:schemeClr val="bg1"/>
                </a:solidFill>
                <a:latin typeface="+mj-lt"/>
              </a:rPr>
              <a:t>More PowerPoint, Google Slides and Keynote templates are available at </a:t>
            </a:r>
            <a:r>
              <a:rPr lang="en-US" sz="1400" b="1" u="sng" noProof="1">
                <a:solidFill>
                  <a:schemeClr val="bg1"/>
                </a:solidFill>
                <a:latin typeface="+mj-lt"/>
              </a:rPr>
              <a:t>www.SlideSalad.com</a:t>
            </a:r>
          </a:p>
        </p:txBody>
      </p:sp>
      <p:sp>
        <p:nvSpPr>
          <p:cNvPr id="7" name="Text Placeholder 15">
            <a:extLst>
              <a:ext uri="{FF2B5EF4-FFF2-40B4-BE49-F238E27FC236}">
                <a16:creationId xmlns:a16="http://schemas.microsoft.com/office/drawing/2014/main" id="{921DD78B-26FA-4776-B720-8812C90A1575}"/>
              </a:ext>
            </a:extLst>
          </p:cNvPr>
          <p:cNvSpPr txBox="1">
            <a:spLocks/>
          </p:cNvSpPr>
          <p:nvPr/>
        </p:nvSpPr>
        <p:spPr>
          <a:xfrm>
            <a:off x="1844858" y="480528"/>
            <a:ext cx="6096000" cy="401648"/>
          </a:xfr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en-US" sz="2000" b="1" dirty="0">
              <a:solidFill>
                <a:srgbClr val="FFC000"/>
              </a:solidFill>
              <a:latin typeface="+mj-lt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0463B664-3958-4F2D-B3E9-86A27A1FC0FB}"/>
              </a:ext>
            </a:extLst>
          </p:cNvPr>
          <p:cNvGrpSpPr/>
          <p:nvPr/>
        </p:nvGrpSpPr>
        <p:grpSpPr>
          <a:xfrm>
            <a:off x="2753265" y="3057268"/>
            <a:ext cx="160255" cy="43504"/>
            <a:chOff x="2632075" y="3195638"/>
            <a:chExt cx="225425" cy="66675"/>
          </a:xfrm>
          <a:solidFill>
            <a:schemeClr val="bg1"/>
          </a:solidFill>
        </p:grpSpPr>
        <p:sp>
          <p:nvSpPr>
            <p:cNvPr id="21" name="Freeform 324">
              <a:extLst>
                <a:ext uri="{FF2B5EF4-FFF2-40B4-BE49-F238E27FC236}">
                  <a16:creationId xmlns:a16="http://schemas.microsoft.com/office/drawing/2014/main" id="{498F5E98-7CE6-435D-AE46-FF6D0DCDDEDC}"/>
                </a:ext>
              </a:extLst>
            </p:cNvPr>
            <p:cNvSpPr>
              <a:spLocks/>
            </p:cNvSpPr>
            <p:nvPr/>
          </p:nvSpPr>
          <p:spPr bwMode="auto">
            <a:xfrm>
              <a:off x="2632075" y="3200400"/>
              <a:ext cx="57150" cy="57150"/>
            </a:xfrm>
            <a:custGeom>
              <a:avLst/>
              <a:gdLst>
                <a:gd name="T0" fmla="*/ 105 w 181"/>
                <a:gd name="T1" fmla="*/ 75 h 180"/>
                <a:gd name="T2" fmla="*/ 105 w 181"/>
                <a:gd name="T3" fmla="*/ 12 h 180"/>
                <a:gd name="T4" fmla="*/ 102 w 181"/>
                <a:gd name="T5" fmla="*/ 7 h 180"/>
                <a:gd name="T6" fmla="*/ 98 w 181"/>
                <a:gd name="T7" fmla="*/ 2 h 180"/>
                <a:gd name="T8" fmla="*/ 93 w 181"/>
                <a:gd name="T9" fmla="*/ 0 h 180"/>
                <a:gd name="T10" fmla="*/ 86 w 181"/>
                <a:gd name="T11" fmla="*/ 0 h 180"/>
                <a:gd name="T12" fmla="*/ 81 w 181"/>
                <a:gd name="T13" fmla="*/ 2 h 180"/>
                <a:gd name="T14" fmla="*/ 78 w 181"/>
                <a:gd name="T15" fmla="*/ 7 h 180"/>
                <a:gd name="T16" fmla="*/ 76 w 181"/>
                <a:gd name="T17" fmla="*/ 12 h 180"/>
                <a:gd name="T18" fmla="*/ 75 w 181"/>
                <a:gd name="T19" fmla="*/ 75 h 180"/>
                <a:gd name="T20" fmla="*/ 11 w 181"/>
                <a:gd name="T21" fmla="*/ 75 h 180"/>
                <a:gd name="T22" fmla="*/ 6 w 181"/>
                <a:gd name="T23" fmla="*/ 77 h 180"/>
                <a:gd name="T24" fmla="*/ 2 w 181"/>
                <a:gd name="T25" fmla="*/ 82 h 180"/>
                <a:gd name="T26" fmla="*/ 0 w 181"/>
                <a:gd name="T27" fmla="*/ 87 h 180"/>
                <a:gd name="T28" fmla="*/ 0 w 181"/>
                <a:gd name="T29" fmla="*/ 93 h 180"/>
                <a:gd name="T30" fmla="*/ 2 w 181"/>
                <a:gd name="T31" fmla="*/ 99 h 180"/>
                <a:gd name="T32" fmla="*/ 6 w 181"/>
                <a:gd name="T33" fmla="*/ 102 h 180"/>
                <a:gd name="T34" fmla="*/ 11 w 181"/>
                <a:gd name="T35" fmla="*/ 105 h 180"/>
                <a:gd name="T36" fmla="*/ 75 w 181"/>
                <a:gd name="T37" fmla="*/ 105 h 180"/>
                <a:gd name="T38" fmla="*/ 76 w 181"/>
                <a:gd name="T39" fmla="*/ 169 h 180"/>
                <a:gd name="T40" fmla="*/ 78 w 181"/>
                <a:gd name="T41" fmla="*/ 174 h 180"/>
                <a:gd name="T42" fmla="*/ 81 w 181"/>
                <a:gd name="T43" fmla="*/ 178 h 180"/>
                <a:gd name="T44" fmla="*/ 86 w 181"/>
                <a:gd name="T45" fmla="*/ 180 h 180"/>
                <a:gd name="T46" fmla="*/ 93 w 181"/>
                <a:gd name="T47" fmla="*/ 180 h 180"/>
                <a:gd name="T48" fmla="*/ 98 w 181"/>
                <a:gd name="T49" fmla="*/ 178 h 180"/>
                <a:gd name="T50" fmla="*/ 102 w 181"/>
                <a:gd name="T51" fmla="*/ 174 h 180"/>
                <a:gd name="T52" fmla="*/ 105 w 181"/>
                <a:gd name="T53" fmla="*/ 169 h 180"/>
                <a:gd name="T54" fmla="*/ 105 w 181"/>
                <a:gd name="T55" fmla="*/ 105 h 180"/>
                <a:gd name="T56" fmla="*/ 168 w 181"/>
                <a:gd name="T57" fmla="*/ 105 h 180"/>
                <a:gd name="T58" fmla="*/ 173 w 181"/>
                <a:gd name="T59" fmla="*/ 102 h 180"/>
                <a:gd name="T60" fmla="*/ 178 w 181"/>
                <a:gd name="T61" fmla="*/ 99 h 180"/>
                <a:gd name="T62" fmla="*/ 180 w 181"/>
                <a:gd name="T63" fmla="*/ 93 h 180"/>
                <a:gd name="T64" fmla="*/ 180 w 181"/>
                <a:gd name="T65" fmla="*/ 87 h 180"/>
                <a:gd name="T66" fmla="*/ 178 w 181"/>
                <a:gd name="T67" fmla="*/ 82 h 180"/>
                <a:gd name="T68" fmla="*/ 173 w 181"/>
                <a:gd name="T69" fmla="*/ 77 h 180"/>
                <a:gd name="T70" fmla="*/ 168 w 181"/>
                <a:gd name="T71" fmla="*/ 75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81" h="180">
                  <a:moveTo>
                    <a:pt x="165" y="75"/>
                  </a:moveTo>
                  <a:lnTo>
                    <a:pt x="105" y="75"/>
                  </a:lnTo>
                  <a:lnTo>
                    <a:pt x="105" y="15"/>
                  </a:lnTo>
                  <a:lnTo>
                    <a:pt x="105" y="12"/>
                  </a:lnTo>
                  <a:lnTo>
                    <a:pt x="104" y="9"/>
                  </a:lnTo>
                  <a:lnTo>
                    <a:pt x="102" y="7"/>
                  </a:lnTo>
                  <a:lnTo>
                    <a:pt x="100" y="4"/>
                  </a:lnTo>
                  <a:lnTo>
                    <a:pt x="98" y="2"/>
                  </a:lnTo>
                  <a:lnTo>
                    <a:pt x="96" y="1"/>
                  </a:lnTo>
                  <a:lnTo>
                    <a:pt x="93" y="0"/>
                  </a:lnTo>
                  <a:lnTo>
                    <a:pt x="90" y="0"/>
                  </a:lnTo>
                  <a:lnTo>
                    <a:pt x="86" y="0"/>
                  </a:lnTo>
                  <a:lnTo>
                    <a:pt x="84" y="1"/>
                  </a:lnTo>
                  <a:lnTo>
                    <a:pt x="81" y="2"/>
                  </a:lnTo>
                  <a:lnTo>
                    <a:pt x="79" y="4"/>
                  </a:lnTo>
                  <a:lnTo>
                    <a:pt x="78" y="7"/>
                  </a:lnTo>
                  <a:lnTo>
                    <a:pt x="76" y="9"/>
                  </a:lnTo>
                  <a:lnTo>
                    <a:pt x="76" y="12"/>
                  </a:lnTo>
                  <a:lnTo>
                    <a:pt x="75" y="15"/>
                  </a:lnTo>
                  <a:lnTo>
                    <a:pt x="75" y="75"/>
                  </a:lnTo>
                  <a:lnTo>
                    <a:pt x="15" y="75"/>
                  </a:lnTo>
                  <a:lnTo>
                    <a:pt x="11" y="75"/>
                  </a:lnTo>
                  <a:lnTo>
                    <a:pt x="9" y="76"/>
                  </a:lnTo>
                  <a:lnTo>
                    <a:pt x="6" y="77"/>
                  </a:lnTo>
                  <a:lnTo>
                    <a:pt x="4" y="80"/>
                  </a:lnTo>
                  <a:lnTo>
                    <a:pt x="2" y="82"/>
                  </a:lnTo>
                  <a:lnTo>
                    <a:pt x="1" y="84"/>
                  </a:lnTo>
                  <a:lnTo>
                    <a:pt x="0" y="87"/>
                  </a:lnTo>
                  <a:lnTo>
                    <a:pt x="0" y="90"/>
                  </a:lnTo>
                  <a:lnTo>
                    <a:pt x="0" y="93"/>
                  </a:lnTo>
                  <a:lnTo>
                    <a:pt x="1" y="96"/>
                  </a:lnTo>
                  <a:lnTo>
                    <a:pt x="2" y="99"/>
                  </a:lnTo>
                  <a:lnTo>
                    <a:pt x="4" y="101"/>
                  </a:lnTo>
                  <a:lnTo>
                    <a:pt x="6" y="102"/>
                  </a:lnTo>
                  <a:lnTo>
                    <a:pt x="9" y="104"/>
                  </a:lnTo>
                  <a:lnTo>
                    <a:pt x="11" y="105"/>
                  </a:lnTo>
                  <a:lnTo>
                    <a:pt x="15" y="105"/>
                  </a:lnTo>
                  <a:lnTo>
                    <a:pt x="75" y="105"/>
                  </a:lnTo>
                  <a:lnTo>
                    <a:pt x="75" y="165"/>
                  </a:lnTo>
                  <a:lnTo>
                    <a:pt x="76" y="169"/>
                  </a:lnTo>
                  <a:lnTo>
                    <a:pt x="76" y="171"/>
                  </a:lnTo>
                  <a:lnTo>
                    <a:pt x="78" y="174"/>
                  </a:lnTo>
                  <a:lnTo>
                    <a:pt x="79" y="176"/>
                  </a:lnTo>
                  <a:lnTo>
                    <a:pt x="81" y="178"/>
                  </a:lnTo>
                  <a:lnTo>
                    <a:pt x="84" y="179"/>
                  </a:lnTo>
                  <a:lnTo>
                    <a:pt x="86" y="180"/>
                  </a:lnTo>
                  <a:lnTo>
                    <a:pt x="90" y="180"/>
                  </a:lnTo>
                  <a:lnTo>
                    <a:pt x="93" y="180"/>
                  </a:lnTo>
                  <a:lnTo>
                    <a:pt x="96" y="179"/>
                  </a:lnTo>
                  <a:lnTo>
                    <a:pt x="98" y="178"/>
                  </a:lnTo>
                  <a:lnTo>
                    <a:pt x="100" y="176"/>
                  </a:lnTo>
                  <a:lnTo>
                    <a:pt x="102" y="174"/>
                  </a:lnTo>
                  <a:lnTo>
                    <a:pt x="104" y="171"/>
                  </a:lnTo>
                  <a:lnTo>
                    <a:pt x="105" y="169"/>
                  </a:lnTo>
                  <a:lnTo>
                    <a:pt x="105" y="165"/>
                  </a:lnTo>
                  <a:lnTo>
                    <a:pt x="105" y="105"/>
                  </a:lnTo>
                  <a:lnTo>
                    <a:pt x="165" y="105"/>
                  </a:lnTo>
                  <a:lnTo>
                    <a:pt x="168" y="105"/>
                  </a:lnTo>
                  <a:lnTo>
                    <a:pt x="171" y="104"/>
                  </a:lnTo>
                  <a:lnTo>
                    <a:pt x="173" y="102"/>
                  </a:lnTo>
                  <a:lnTo>
                    <a:pt x="175" y="101"/>
                  </a:lnTo>
                  <a:lnTo>
                    <a:pt x="178" y="99"/>
                  </a:lnTo>
                  <a:lnTo>
                    <a:pt x="179" y="96"/>
                  </a:lnTo>
                  <a:lnTo>
                    <a:pt x="180" y="93"/>
                  </a:lnTo>
                  <a:lnTo>
                    <a:pt x="181" y="90"/>
                  </a:lnTo>
                  <a:lnTo>
                    <a:pt x="180" y="87"/>
                  </a:lnTo>
                  <a:lnTo>
                    <a:pt x="179" y="84"/>
                  </a:lnTo>
                  <a:lnTo>
                    <a:pt x="178" y="82"/>
                  </a:lnTo>
                  <a:lnTo>
                    <a:pt x="175" y="80"/>
                  </a:lnTo>
                  <a:lnTo>
                    <a:pt x="173" y="77"/>
                  </a:lnTo>
                  <a:lnTo>
                    <a:pt x="171" y="76"/>
                  </a:lnTo>
                  <a:lnTo>
                    <a:pt x="168" y="75"/>
                  </a:lnTo>
                  <a:lnTo>
                    <a:pt x="165" y="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3" name="Freeform 325">
              <a:extLst>
                <a:ext uri="{FF2B5EF4-FFF2-40B4-BE49-F238E27FC236}">
                  <a16:creationId xmlns:a16="http://schemas.microsoft.com/office/drawing/2014/main" id="{96085507-98B8-4C08-8A90-58FB8D2AEAE4}"/>
                </a:ext>
              </a:extLst>
            </p:cNvPr>
            <p:cNvSpPr>
              <a:spLocks/>
            </p:cNvSpPr>
            <p:nvPr/>
          </p:nvSpPr>
          <p:spPr bwMode="auto">
            <a:xfrm>
              <a:off x="2703513" y="3252788"/>
              <a:ext cx="28575" cy="9525"/>
            </a:xfrm>
            <a:custGeom>
              <a:avLst/>
              <a:gdLst>
                <a:gd name="T0" fmla="*/ 75 w 90"/>
                <a:gd name="T1" fmla="*/ 0 h 30"/>
                <a:gd name="T2" fmla="*/ 15 w 90"/>
                <a:gd name="T3" fmla="*/ 0 h 30"/>
                <a:gd name="T4" fmla="*/ 12 w 90"/>
                <a:gd name="T5" fmla="*/ 0 h 30"/>
                <a:gd name="T6" fmla="*/ 8 w 90"/>
                <a:gd name="T7" fmla="*/ 1 h 30"/>
                <a:gd name="T8" fmla="*/ 6 w 90"/>
                <a:gd name="T9" fmla="*/ 2 h 30"/>
                <a:gd name="T10" fmla="*/ 4 w 90"/>
                <a:gd name="T11" fmla="*/ 5 h 30"/>
                <a:gd name="T12" fmla="*/ 2 w 90"/>
                <a:gd name="T13" fmla="*/ 7 h 30"/>
                <a:gd name="T14" fmla="*/ 1 w 90"/>
                <a:gd name="T15" fmla="*/ 10 h 30"/>
                <a:gd name="T16" fmla="*/ 0 w 90"/>
                <a:gd name="T17" fmla="*/ 12 h 30"/>
                <a:gd name="T18" fmla="*/ 0 w 90"/>
                <a:gd name="T19" fmla="*/ 15 h 30"/>
                <a:gd name="T20" fmla="*/ 0 w 90"/>
                <a:gd name="T21" fmla="*/ 19 h 30"/>
                <a:gd name="T22" fmla="*/ 1 w 90"/>
                <a:gd name="T23" fmla="*/ 22 h 30"/>
                <a:gd name="T24" fmla="*/ 2 w 90"/>
                <a:gd name="T25" fmla="*/ 24 h 30"/>
                <a:gd name="T26" fmla="*/ 4 w 90"/>
                <a:gd name="T27" fmla="*/ 26 h 30"/>
                <a:gd name="T28" fmla="*/ 6 w 90"/>
                <a:gd name="T29" fmla="*/ 28 h 30"/>
                <a:gd name="T30" fmla="*/ 8 w 90"/>
                <a:gd name="T31" fmla="*/ 29 h 30"/>
                <a:gd name="T32" fmla="*/ 12 w 90"/>
                <a:gd name="T33" fmla="*/ 30 h 30"/>
                <a:gd name="T34" fmla="*/ 15 w 90"/>
                <a:gd name="T35" fmla="*/ 30 h 30"/>
                <a:gd name="T36" fmla="*/ 75 w 90"/>
                <a:gd name="T37" fmla="*/ 30 h 30"/>
                <a:gd name="T38" fmla="*/ 78 w 90"/>
                <a:gd name="T39" fmla="*/ 30 h 30"/>
                <a:gd name="T40" fmla="*/ 80 w 90"/>
                <a:gd name="T41" fmla="*/ 29 h 30"/>
                <a:gd name="T42" fmla="*/ 83 w 90"/>
                <a:gd name="T43" fmla="*/ 28 h 30"/>
                <a:gd name="T44" fmla="*/ 86 w 90"/>
                <a:gd name="T45" fmla="*/ 26 h 30"/>
                <a:gd name="T46" fmla="*/ 87 w 90"/>
                <a:gd name="T47" fmla="*/ 24 h 30"/>
                <a:gd name="T48" fmla="*/ 89 w 90"/>
                <a:gd name="T49" fmla="*/ 22 h 30"/>
                <a:gd name="T50" fmla="*/ 90 w 90"/>
                <a:gd name="T51" fmla="*/ 19 h 30"/>
                <a:gd name="T52" fmla="*/ 90 w 90"/>
                <a:gd name="T53" fmla="*/ 15 h 30"/>
                <a:gd name="T54" fmla="*/ 90 w 90"/>
                <a:gd name="T55" fmla="*/ 12 h 30"/>
                <a:gd name="T56" fmla="*/ 89 w 90"/>
                <a:gd name="T57" fmla="*/ 10 h 30"/>
                <a:gd name="T58" fmla="*/ 87 w 90"/>
                <a:gd name="T59" fmla="*/ 7 h 30"/>
                <a:gd name="T60" fmla="*/ 86 w 90"/>
                <a:gd name="T61" fmla="*/ 5 h 30"/>
                <a:gd name="T62" fmla="*/ 83 w 90"/>
                <a:gd name="T63" fmla="*/ 2 h 30"/>
                <a:gd name="T64" fmla="*/ 80 w 90"/>
                <a:gd name="T65" fmla="*/ 1 h 30"/>
                <a:gd name="T66" fmla="*/ 78 w 90"/>
                <a:gd name="T67" fmla="*/ 0 h 30"/>
                <a:gd name="T68" fmla="*/ 75 w 90"/>
                <a:gd name="T69" fmla="*/ 0 h 30"/>
                <a:gd name="T70" fmla="*/ 75 w 90"/>
                <a:gd name="T71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90" h="30">
                  <a:moveTo>
                    <a:pt x="75" y="0"/>
                  </a:moveTo>
                  <a:lnTo>
                    <a:pt x="15" y="0"/>
                  </a:lnTo>
                  <a:lnTo>
                    <a:pt x="12" y="0"/>
                  </a:lnTo>
                  <a:lnTo>
                    <a:pt x="8" y="1"/>
                  </a:lnTo>
                  <a:lnTo>
                    <a:pt x="6" y="2"/>
                  </a:lnTo>
                  <a:lnTo>
                    <a:pt x="4" y="5"/>
                  </a:lnTo>
                  <a:lnTo>
                    <a:pt x="2" y="7"/>
                  </a:lnTo>
                  <a:lnTo>
                    <a:pt x="1" y="10"/>
                  </a:lnTo>
                  <a:lnTo>
                    <a:pt x="0" y="12"/>
                  </a:lnTo>
                  <a:lnTo>
                    <a:pt x="0" y="15"/>
                  </a:lnTo>
                  <a:lnTo>
                    <a:pt x="0" y="19"/>
                  </a:lnTo>
                  <a:lnTo>
                    <a:pt x="1" y="22"/>
                  </a:lnTo>
                  <a:lnTo>
                    <a:pt x="2" y="24"/>
                  </a:lnTo>
                  <a:lnTo>
                    <a:pt x="4" y="26"/>
                  </a:lnTo>
                  <a:lnTo>
                    <a:pt x="6" y="28"/>
                  </a:lnTo>
                  <a:lnTo>
                    <a:pt x="8" y="29"/>
                  </a:lnTo>
                  <a:lnTo>
                    <a:pt x="12" y="30"/>
                  </a:lnTo>
                  <a:lnTo>
                    <a:pt x="15" y="30"/>
                  </a:lnTo>
                  <a:lnTo>
                    <a:pt x="75" y="30"/>
                  </a:lnTo>
                  <a:lnTo>
                    <a:pt x="78" y="30"/>
                  </a:lnTo>
                  <a:lnTo>
                    <a:pt x="80" y="29"/>
                  </a:lnTo>
                  <a:lnTo>
                    <a:pt x="83" y="28"/>
                  </a:lnTo>
                  <a:lnTo>
                    <a:pt x="86" y="26"/>
                  </a:lnTo>
                  <a:lnTo>
                    <a:pt x="87" y="24"/>
                  </a:lnTo>
                  <a:lnTo>
                    <a:pt x="89" y="22"/>
                  </a:lnTo>
                  <a:lnTo>
                    <a:pt x="90" y="19"/>
                  </a:lnTo>
                  <a:lnTo>
                    <a:pt x="90" y="15"/>
                  </a:lnTo>
                  <a:lnTo>
                    <a:pt x="90" y="12"/>
                  </a:lnTo>
                  <a:lnTo>
                    <a:pt x="89" y="10"/>
                  </a:lnTo>
                  <a:lnTo>
                    <a:pt x="87" y="7"/>
                  </a:lnTo>
                  <a:lnTo>
                    <a:pt x="86" y="5"/>
                  </a:lnTo>
                  <a:lnTo>
                    <a:pt x="83" y="2"/>
                  </a:lnTo>
                  <a:lnTo>
                    <a:pt x="80" y="1"/>
                  </a:lnTo>
                  <a:lnTo>
                    <a:pt x="78" y="0"/>
                  </a:lnTo>
                  <a:lnTo>
                    <a:pt x="75" y="0"/>
                  </a:lnTo>
                  <a:lnTo>
                    <a:pt x="7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4" name="Freeform 326">
              <a:extLst>
                <a:ext uri="{FF2B5EF4-FFF2-40B4-BE49-F238E27FC236}">
                  <a16:creationId xmlns:a16="http://schemas.microsoft.com/office/drawing/2014/main" id="{6CB5DF83-D093-42D5-8CBB-A4DD8BB2F734}"/>
                </a:ext>
              </a:extLst>
            </p:cNvPr>
            <p:cNvSpPr>
              <a:spLocks/>
            </p:cNvSpPr>
            <p:nvPr/>
          </p:nvSpPr>
          <p:spPr bwMode="auto">
            <a:xfrm>
              <a:off x="2751138" y="3252788"/>
              <a:ext cx="28575" cy="9525"/>
            </a:xfrm>
            <a:custGeom>
              <a:avLst/>
              <a:gdLst>
                <a:gd name="T0" fmla="*/ 75 w 90"/>
                <a:gd name="T1" fmla="*/ 0 h 30"/>
                <a:gd name="T2" fmla="*/ 15 w 90"/>
                <a:gd name="T3" fmla="*/ 0 h 30"/>
                <a:gd name="T4" fmla="*/ 12 w 90"/>
                <a:gd name="T5" fmla="*/ 0 h 30"/>
                <a:gd name="T6" fmla="*/ 10 w 90"/>
                <a:gd name="T7" fmla="*/ 1 h 30"/>
                <a:gd name="T8" fmla="*/ 6 w 90"/>
                <a:gd name="T9" fmla="*/ 2 h 30"/>
                <a:gd name="T10" fmla="*/ 4 w 90"/>
                <a:gd name="T11" fmla="*/ 5 h 30"/>
                <a:gd name="T12" fmla="*/ 2 w 90"/>
                <a:gd name="T13" fmla="*/ 7 h 30"/>
                <a:gd name="T14" fmla="*/ 1 w 90"/>
                <a:gd name="T15" fmla="*/ 10 h 30"/>
                <a:gd name="T16" fmla="*/ 0 w 90"/>
                <a:gd name="T17" fmla="*/ 12 h 30"/>
                <a:gd name="T18" fmla="*/ 0 w 90"/>
                <a:gd name="T19" fmla="*/ 15 h 30"/>
                <a:gd name="T20" fmla="*/ 0 w 90"/>
                <a:gd name="T21" fmla="*/ 19 h 30"/>
                <a:gd name="T22" fmla="*/ 1 w 90"/>
                <a:gd name="T23" fmla="*/ 22 h 30"/>
                <a:gd name="T24" fmla="*/ 2 w 90"/>
                <a:gd name="T25" fmla="*/ 24 h 30"/>
                <a:gd name="T26" fmla="*/ 4 w 90"/>
                <a:gd name="T27" fmla="*/ 26 h 30"/>
                <a:gd name="T28" fmla="*/ 6 w 90"/>
                <a:gd name="T29" fmla="*/ 28 h 30"/>
                <a:gd name="T30" fmla="*/ 10 w 90"/>
                <a:gd name="T31" fmla="*/ 29 h 30"/>
                <a:gd name="T32" fmla="*/ 12 w 90"/>
                <a:gd name="T33" fmla="*/ 30 h 30"/>
                <a:gd name="T34" fmla="*/ 15 w 90"/>
                <a:gd name="T35" fmla="*/ 30 h 30"/>
                <a:gd name="T36" fmla="*/ 75 w 90"/>
                <a:gd name="T37" fmla="*/ 30 h 30"/>
                <a:gd name="T38" fmla="*/ 78 w 90"/>
                <a:gd name="T39" fmla="*/ 30 h 30"/>
                <a:gd name="T40" fmla="*/ 81 w 90"/>
                <a:gd name="T41" fmla="*/ 29 h 30"/>
                <a:gd name="T42" fmla="*/ 84 w 90"/>
                <a:gd name="T43" fmla="*/ 28 h 30"/>
                <a:gd name="T44" fmla="*/ 86 w 90"/>
                <a:gd name="T45" fmla="*/ 26 h 30"/>
                <a:gd name="T46" fmla="*/ 88 w 90"/>
                <a:gd name="T47" fmla="*/ 24 h 30"/>
                <a:gd name="T48" fmla="*/ 89 w 90"/>
                <a:gd name="T49" fmla="*/ 22 h 30"/>
                <a:gd name="T50" fmla="*/ 90 w 90"/>
                <a:gd name="T51" fmla="*/ 19 h 30"/>
                <a:gd name="T52" fmla="*/ 90 w 90"/>
                <a:gd name="T53" fmla="*/ 15 h 30"/>
                <a:gd name="T54" fmla="*/ 90 w 90"/>
                <a:gd name="T55" fmla="*/ 12 h 30"/>
                <a:gd name="T56" fmla="*/ 89 w 90"/>
                <a:gd name="T57" fmla="*/ 10 h 30"/>
                <a:gd name="T58" fmla="*/ 88 w 90"/>
                <a:gd name="T59" fmla="*/ 7 h 30"/>
                <a:gd name="T60" fmla="*/ 86 w 90"/>
                <a:gd name="T61" fmla="*/ 5 h 30"/>
                <a:gd name="T62" fmla="*/ 84 w 90"/>
                <a:gd name="T63" fmla="*/ 2 h 30"/>
                <a:gd name="T64" fmla="*/ 81 w 90"/>
                <a:gd name="T65" fmla="*/ 1 h 30"/>
                <a:gd name="T66" fmla="*/ 78 w 90"/>
                <a:gd name="T67" fmla="*/ 0 h 30"/>
                <a:gd name="T68" fmla="*/ 75 w 90"/>
                <a:gd name="T69" fmla="*/ 0 h 30"/>
                <a:gd name="T70" fmla="*/ 75 w 90"/>
                <a:gd name="T71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90" h="30">
                  <a:moveTo>
                    <a:pt x="75" y="0"/>
                  </a:moveTo>
                  <a:lnTo>
                    <a:pt x="15" y="0"/>
                  </a:lnTo>
                  <a:lnTo>
                    <a:pt x="12" y="0"/>
                  </a:lnTo>
                  <a:lnTo>
                    <a:pt x="10" y="1"/>
                  </a:lnTo>
                  <a:lnTo>
                    <a:pt x="6" y="2"/>
                  </a:lnTo>
                  <a:lnTo>
                    <a:pt x="4" y="5"/>
                  </a:lnTo>
                  <a:lnTo>
                    <a:pt x="2" y="7"/>
                  </a:lnTo>
                  <a:lnTo>
                    <a:pt x="1" y="10"/>
                  </a:lnTo>
                  <a:lnTo>
                    <a:pt x="0" y="12"/>
                  </a:lnTo>
                  <a:lnTo>
                    <a:pt x="0" y="15"/>
                  </a:lnTo>
                  <a:lnTo>
                    <a:pt x="0" y="19"/>
                  </a:lnTo>
                  <a:lnTo>
                    <a:pt x="1" y="22"/>
                  </a:lnTo>
                  <a:lnTo>
                    <a:pt x="2" y="24"/>
                  </a:lnTo>
                  <a:lnTo>
                    <a:pt x="4" y="26"/>
                  </a:lnTo>
                  <a:lnTo>
                    <a:pt x="6" y="28"/>
                  </a:lnTo>
                  <a:lnTo>
                    <a:pt x="10" y="29"/>
                  </a:lnTo>
                  <a:lnTo>
                    <a:pt x="12" y="30"/>
                  </a:lnTo>
                  <a:lnTo>
                    <a:pt x="15" y="30"/>
                  </a:lnTo>
                  <a:lnTo>
                    <a:pt x="75" y="30"/>
                  </a:lnTo>
                  <a:lnTo>
                    <a:pt x="78" y="30"/>
                  </a:lnTo>
                  <a:lnTo>
                    <a:pt x="81" y="29"/>
                  </a:lnTo>
                  <a:lnTo>
                    <a:pt x="84" y="28"/>
                  </a:lnTo>
                  <a:lnTo>
                    <a:pt x="86" y="26"/>
                  </a:lnTo>
                  <a:lnTo>
                    <a:pt x="88" y="24"/>
                  </a:lnTo>
                  <a:lnTo>
                    <a:pt x="89" y="22"/>
                  </a:lnTo>
                  <a:lnTo>
                    <a:pt x="90" y="19"/>
                  </a:lnTo>
                  <a:lnTo>
                    <a:pt x="90" y="15"/>
                  </a:lnTo>
                  <a:lnTo>
                    <a:pt x="90" y="12"/>
                  </a:lnTo>
                  <a:lnTo>
                    <a:pt x="89" y="10"/>
                  </a:lnTo>
                  <a:lnTo>
                    <a:pt x="88" y="7"/>
                  </a:lnTo>
                  <a:lnTo>
                    <a:pt x="86" y="5"/>
                  </a:lnTo>
                  <a:lnTo>
                    <a:pt x="84" y="2"/>
                  </a:lnTo>
                  <a:lnTo>
                    <a:pt x="81" y="1"/>
                  </a:lnTo>
                  <a:lnTo>
                    <a:pt x="78" y="0"/>
                  </a:lnTo>
                  <a:lnTo>
                    <a:pt x="75" y="0"/>
                  </a:lnTo>
                  <a:lnTo>
                    <a:pt x="7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26" name="Freeform 327">
              <a:extLst>
                <a:ext uri="{FF2B5EF4-FFF2-40B4-BE49-F238E27FC236}">
                  <a16:creationId xmlns:a16="http://schemas.microsoft.com/office/drawing/2014/main" id="{D1FD7895-BE7E-4957-BE73-023CAADFC96B}"/>
                </a:ext>
              </a:extLst>
            </p:cNvPr>
            <p:cNvSpPr>
              <a:spLocks/>
            </p:cNvSpPr>
            <p:nvPr/>
          </p:nvSpPr>
          <p:spPr bwMode="auto">
            <a:xfrm>
              <a:off x="2789238" y="3219450"/>
              <a:ext cx="19050" cy="19050"/>
            </a:xfrm>
            <a:custGeom>
              <a:avLst/>
              <a:gdLst>
                <a:gd name="T0" fmla="*/ 30 w 60"/>
                <a:gd name="T1" fmla="*/ 0 h 60"/>
                <a:gd name="T2" fmla="*/ 25 w 60"/>
                <a:gd name="T3" fmla="*/ 0 h 60"/>
                <a:gd name="T4" fmla="*/ 18 w 60"/>
                <a:gd name="T5" fmla="*/ 2 h 60"/>
                <a:gd name="T6" fmla="*/ 14 w 60"/>
                <a:gd name="T7" fmla="*/ 6 h 60"/>
                <a:gd name="T8" fmla="*/ 9 w 60"/>
                <a:gd name="T9" fmla="*/ 9 h 60"/>
                <a:gd name="T10" fmla="*/ 5 w 60"/>
                <a:gd name="T11" fmla="*/ 13 h 60"/>
                <a:gd name="T12" fmla="*/ 2 w 60"/>
                <a:gd name="T13" fmla="*/ 18 h 60"/>
                <a:gd name="T14" fmla="*/ 1 w 60"/>
                <a:gd name="T15" fmla="*/ 24 h 60"/>
                <a:gd name="T16" fmla="*/ 0 w 60"/>
                <a:gd name="T17" fmla="*/ 30 h 60"/>
                <a:gd name="T18" fmla="*/ 1 w 60"/>
                <a:gd name="T19" fmla="*/ 36 h 60"/>
                <a:gd name="T20" fmla="*/ 2 w 60"/>
                <a:gd name="T21" fmla="*/ 42 h 60"/>
                <a:gd name="T22" fmla="*/ 5 w 60"/>
                <a:gd name="T23" fmla="*/ 46 h 60"/>
                <a:gd name="T24" fmla="*/ 9 w 60"/>
                <a:gd name="T25" fmla="*/ 52 h 60"/>
                <a:gd name="T26" fmla="*/ 14 w 60"/>
                <a:gd name="T27" fmla="*/ 55 h 60"/>
                <a:gd name="T28" fmla="*/ 18 w 60"/>
                <a:gd name="T29" fmla="*/ 58 h 60"/>
                <a:gd name="T30" fmla="*/ 25 w 60"/>
                <a:gd name="T31" fmla="*/ 59 h 60"/>
                <a:gd name="T32" fmla="*/ 30 w 60"/>
                <a:gd name="T33" fmla="*/ 60 h 60"/>
                <a:gd name="T34" fmla="*/ 37 w 60"/>
                <a:gd name="T35" fmla="*/ 59 h 60"/>
                <a:gd name="T36" fmla="*/ 42 w 60"/>
                <a:gd name="T37" fmla="*/ 58 h 60"/>
                <a:gd name="T38" fmla="*/ 47 w 60"/>
                <a:gd name="T39" fmla="*/ 55 h 60"/>
                <a:gd name="T40" fmla="*/ 52 w 60"/>
                <a:gd name="T41" fmla="*/ 52 h 60"/>
                <a:gd name="T42" fmla="*/ 56 w 60"/>
                <a:gd name="T43" fmla="*/ 47 h 60"/>
                <a:gd name="T44" fmla="*/ 58 w 60"/>
                <a:gd name="T45" fmla="*/ 42 h 60"/>
                <a:gd name="T46" fmla="*/ 60 w 60"/>
                <a:gd name="T47" fmla="*/ 37 h 60"/>
                <a:gd name="T48" fmla="*/ 60 w 60"/>
                <a:gd name="T49" fmla="*/ 30 h 60"/>
                <a:gd name="T50" fmla="*/ 60 w 60"/>
                <a:gd name="T51" fmla="*/ 24 h 60"/>
                <a:gd name="T52" fmla="*/ 58 w 60"/>
                <a:gd name="T53" fmla="*/ 18 h 60"/>
                <a:gd name="T54" fmla="*/ 56 w 60"/>
                <a:gd name="T55" fmla="*/ 13 h 60"/>
                <a:gd name="T56" fmla="*/ 52 w 60"/>
                <a:gd name="T57" fmla="*/ 9 h 60"/>
                <a:gd name="T58" fmla="*/ 47 w 60"/>
                <a:gd name="T59" fmla="*/ 6 h 60"/>
                <a:gd name="T60" fmla="*/ 42 w 60"/>
                <a:gd name="T61" fmla="*/ 2 h 60"/>
                <a:gd name="T62" fmla="*/ 37 w 60"/>
                <a:gd name="T63" fmla="*/ 0 h 60"/>
                <a:gd name="T64" fmla="*/ 30 w 60"/>
                <a:gd name="T65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60" h="60">
                  <a:moveTo>
                    <a:pt x="30" y="0"/>
                  </a:moveTo>
                  <a:lnTo>
                    <a:pt x="25" y="0"/>
                  </a:lnTo>
                  <a:lnTo>
                    <a:pt x="18" y="2"/>
                  </a:lnTo>
                  <a:lnTo>
                    <a:pt x="14" y="6"/>
                  </a:lnTo>
                  <a:lnTo>
                    <a:pt x="9" y="9"/>
                  </a:lnTo>
                  <a:lnTo>
                    <a:pt x="5" y="13"/>
                  </a:lnTo>
                  <a:lnTo>
                    <a:pt x="2" y="18"/>
                  </a:lnTo>
                  <a:lnTo>
                    <a:pt x="1" y="24"/>
                  </a:lnTo>
                  <a:lnTo>
                    <a:pt x="0" y="30"/>
                  </a:lnTo>
                  <a:lnTo>
                    <a:pt x="1" y="36"/>
                  </a:lnTo>
                  <a:lnTo>
                    <a:pt x="2" y="42"/>
                  </a:lnTo>
                  <a:lnTo>
                    <a:pt x="5" y="46"/>
                  </a:lnTo>
                  <a:lnTo>
                    <a:pt x="9" y="52"/>
                  </a:lnTo>
                  <a:lnTo>
                    <a:pt x="14" y="55"/>
                  </a:lnTo>
                  <a:lnTo>
                    <a:pt x="18" y="58"/>
                  </a:lnTo>
                  <a:lnTo>
                    <a:pt x="25" y="59"/>
                  </a:lnTo>
                  <a:lnTo>
                    <a:pt x="30" y="60"/>
                  </a:lnTo>
                  <a:lnTo>
                    <a:pt x="37" y="59"/>
                  </a:lnTo>
                  <a:lnTo>
                    <a:pt x="42" y="58"/>
                  </a:lnTo>
                  <a:lnTo>
                    <a:pt x="47" y="55"/>
                  </a:lnTo>
                  <a:lnTo>
                    <a:pt x="52" y="52"/>
                  </a:lnTo>
                  <a:lnTo>
                    <a:pt x="56" y="47"/>
                  </a:lnTo>
                  <a:lnTo>
                    <a:pt x="58" y="42"/>
                  </a:lnTo>
                  <a:lnTo>
                    <a:pt x="60" y="37"/>
                  </a:lnTo>
                  <a:lnTo>
                    <a:pt x="60" y="30"/>
                  </a:lnTo>
                  <a:lnTo>
                    <a:pt x="60" y="24"/>
                  </a:lnTo>
                  <a:lnTo>
                    <a:pt x="58" y="18"/>
                  </a:lnTo>
                  <a:lnTo>
                    <a:pt x="56" y="13"/>
                  </a:lnTo>
                  <a:lnTo>
                    <a:pt x="52" y="9"/>
                  </a:lnTo>
                  <a:lnTo>
                    <a:pt x="47" y="6"/>
                  </a:lnTo>
                  <a:lnTo>
                    <a:pt x="42" y="2"/>
                  </a:lnTo>
                  <a:lnTo>
                    <a:pt x="37" y="0"/>
                  </a:lnTo>
                  <a:lnTo>
                    <a:pt x="3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7" name="Freeform 328">
              <a:extLst>
                <a:ext uri="{FF2B5EF4-FFF2-40B4-BE49-F238E27FC236}">
                  <a16:creationId xmlns:a16="http://schemas.microsoft.com/office/drawing/2014/main" id="{95BF3BC4-EAD8-4A59-AB4E-4F2CDFCDF31A}"/>
                </a:ext>
              </a:extLst>
            </p:cNvPr>
            <p:cNvSpPr>
              <a:spLocks/>
            </p:cNvSpPr>
            <p:nvPr/>
          </p:nvSpPr>
          <p:spPr bwMode="auto">
            <a:xfrm>
              <a:off x="2838450" y="3219450"/>
              <a:ext cx="19050" cy="19050"/>
            </a:xfrm>
            <a:custGeom>
              <a:avLst/>
              <a:gdLst>
                <a:gd name="T0" fmla="*/ 30 w 60"/>
                <a:gd name="T1" fmla="*/ 0 h 60"/>
                <a:gd name="T2" fmla="*/ 24 w 60"/>
                <a:gd name="T3" fmla="*/ 0 h 60"/>
                <a:gd name="T4" fmla="*/ 19 w 60"/>
                <a:gd name="T5" fmla="*/ 2 h 60"/>
                <a:gd name="T6" fmla="*/ 13 w 60"/>
                <a:gd name="T7" fmla="*/ 6 h 60"/>
                <a:gd name="T8" fmla="*/ 9 w 60"/>
                <a:gd name="T9" fmla="*/ 9 h 60"/>
                <a:gd name="T10" fmla="*/ 5 w 60"/>
                <a:gd name="T11" fmla="*/ 13 h 60"/>
                <a:gd name="T12" fmla="*/ 2 w 60"/>
                <a:gd name="T13" fmla="*/ 18 h 60"/>
                <a:gd name="T14" fmla="*/ 0 w 60"/>
                <a:gd name="T15" fmla="*/ 24 h 60"/>
                <a:gd name="T16" fmla="*/ 0 w 60"/>
                <a:gd name="T17" fmla="*/ 30 h 60"/>
                <a:gd name="T18" fmla="*/ 0 w 60"/>
                <a:gd name="T19" fmla="*/ 36 h 60"/>
                <a:gd name="T20" fmla="*/ 2 w 60"/>
                <a:gd name="T21" fmla="*/ 42 h 60"/>
                <a:gd name="T22" fmla="*/ 5 w 60"/>
                <a:gd name="T23" fmla="*/ 46 h 60"/>
                <a:gd name="T24" fmla="*/ 9 w 60"/>
                <a:gd name="T25" fmla="*/ 52 h 60"/>
                <a:gd name="T26" fmla="*/ 13 w 60"/>
                <a:gd name="T27" fmla="*/ 55 h 60"/>
                <a:gd name="T28" fmla="*/ 19 w 60"/>
                <a:gd name="T29" fmla="*/ 58 h 60"/>
                <a:gd name="T30" fmla="*/ 24 w 60"/>
                <a:gd name="T31" fmla="*/ 59 h 60"/>
                <a:gd name="T32" fmla="*/ 30 w 60"/>
                <a:gd name="T33" fmla="*/ 60 h 60"/>
                <a:gd name="T34" fmla="*/ 36 w 60"/>
                <a:gd name="T35" fmla="*/ 59 h 60"/>
                <a:gd name="T36" fmla="*/ 42 w 60"/>
                <a:gd name="T37" fmla="*/ 58 h 60"/>
                <a:gd name="T38" fmla="*/ 46 w 60"/>
                <a:gd name="T39" fmla="*/ 55 h 60"/>
                <a:gd name="T40" fmla="*/ 51 w 60"/>
                <a:gd name="T41" fmla="*/ 52 h 60"/>
                <a:gd name="T42" fmla="*/ 55 w 60"/>
                <a:gd name="T43" fmla="*/ 47 h 60"/>
                <a:gd name="T44" fmla="*/ 58 w 60"/>
                <a:gd name="T45" fmla="*/ 42 h 60"/>
                <a:gd name="T46" fmla="*/ 59 w 60"/>
                <a:gd name="T47" fmla="*/ 37 h 60"/>
                <a:gd name="T48" fmla="*/ 60 w 60"/>
                <a:gd name="T49" fmla="*/ 30 h 60"/>
                <a:gd name="T50" fmla="*/ 59 w 60"/>
                <a:gd name="T51" fmla="*/ 24 h 60"/>
                <a:gd name="T52" fmla="*/ 58 w 60"/>
                <a:gd name="T53" fmla="*/ 18 h 60"/>
                <a:gd name="T54" fmla="*/ 55 w 60"/>
                <a:gd name="T55" fmla="*/ 13 h 60"/>
                <a:gd name="T56" fmla="*/ 51 w 60"/>
                <a:gd name="T57" fmla="*/ 9 h 60"/>
                <a:gd name="T58" fmla="*/ 46 w 60"/>
                <a:gd name="T59" fmla="*/ 6 h 60"/>
                <a:gd name="T60" fmla="*/ 42 w 60"/>
                <a:gd name="T61" fmla="*/ 2 h 60"/>
                <a:gd name="T62" fmla="*/ 36 w 60"/>
                <a:gd name="T63" fmla="*/ 0 h 60"/>
                <a:gd name="T64" fmla="*/ 30 w 60"/>
                <a:gd name="T65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60" h="60">
                  <a:moveTo>
                    <a:pt x="30" y="0"/>
                  </a:moveTo>
                  <a:lnTo>
                    <a:pt x="24" y="0"/>
                  </a:lnTo>
                  <a:lnTo>
                    <a:pt x="19" y="2"/>
                  </a:lnTo>
                  <a:lnTo>
                    <a:pt x="13" y="6"/>
                  </a:lnTo>
                  <a:lnTo>
                    <a:pt x="9" y="9"/>
                  </a:lnTo>
                  <a:lnTo>
                    <a:pt x="5" y="13"/>
                  </a:lnTo>
                  <a:lnTo>
                    <a:pt x="2" y="18"/>
                  </a:lnTo>
                  <a:lnTo>
                    <a:pt x="0" y="24"/>
                  </a:lnTo>
                  <a:lnTo>
                    <a:pt x="0" y="30"/>
                  </a:lnTo>
                  <a:lnTo>
                    <a:pt x="0" y="36"/>
                  </a:lnTo>
                  <a:lnTo>
                    <a:pt x="2" y="42"/>
                  </a:lnTo>
                  <a:lnTo>
                    <a:pt x="5" y="46"/>
                  </a:lnTo>
                  <a:lnTo>
                    <a:pt x="9" y="52"/>
                  </a:lnTo>
                  <a:lnTo>
                    <a:pt x="13" y="55"/>
                  </a:lnTo>
                  <a:lnTo>
                    <a:pt x="19" y="58"/>
                  </a:lnTo>
                  <a:lnTo>
                    <a:pt x="24" y="59"/>
                  </a:lnTo>
                  <a:lnTo>
                    <a:pt x="30" y="60"/>
                  </a:lnTo>
                  <a:lnTo>
                    <a:pt x="36" y="59"/>
                  </a:lnTo>
                  <a:lnTo>
                    <a:pt x="42" y="58"/>
                  </a:lnTo>
                  <a:lnTo>
                    <a:pt x="46" y="55"/>
                  </a:lnTo>
                  <a:lnTo>
                    <a:pt x="51" y="52"/>
                  </a:lnTo>
                  <a:lnTo>
                    <a:pt x="55" y="47"/>
                  </a:lnTo>
                  <a:lnTo>
                    <a:pt x="58" y="42"/>
                  </a:lnTo>
                  <a:lnTo>
                    <a:pt x="59" y="37"/>
                  </a:lnTo>
                  <a:lnTo>
                    <a:pt x="60" y="30"/>
                  </a:lnTo>
                  <a:lnTo>
                    <a:pt x="59" y="24"/>
                  </a:lnTo>
                  <a:lnTo>
                    <a:pt x="58" y="18"/>
                  </a:lnTo>
                  <a:lnTo>
                    <a:pt x="55" y="13"/>
                  </a:lnTo>
                  <a:lnTo>
                    <a:pt x="51" y="9"/>
                  </a:lnTo>
                  <a:lnTo>
                    <a:pt x="46" y="6"/>
                  </a:lnTo>
                  <a:lnTo>
                    <a:pt x="42" y="2"/>
                  </a:lnTo>
                  <a:lnTo>
                    <a:pt x="36" y="0"/>
                  </a:lnTo>
                  <a:lnTo>
                    <a:pt x="3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8" name="Freeform 329">
              <a:extLst>
                <a:ext uri="{FF2B5EF4-FFF2-40B4-BE49-F238E27FC236}">
                  <a16:creationId xmlns:a16="http://schemas.microsoft.com/office/drawing/2014/main" id="{1BFE98A9-36A1-4BE5-8282-0A6D114A07AB}"/>
                </a:ext>
              </a:extLst>
            </p:cNvPr>
            <p:cNvSpPr>
              <a:spLocks/>
            </p:cNvSpPr>
            <p:nvPr/>
          </p:nvSpPr>
          <p:spPr bwMode="auto">
            <a:xfrm>
              <a:off x="2813050" y="3195638"/>
              <a:ext cx="20638" cy="19050"/>
            </a:xfrm>
            <a:custGeom>
              <a:avLst/>
              <a:gdLst>
                <a:gd name="T0" fmla="*/ 30 w 61"/>
                <a:gd name="T1" fmla="*/ 0 h 60"/>
                <a:gd name="T2" fmla="*/ 25 w 61"/>
                <a:gd name="T3" fmla="*/ 0 h 60"/>
                <a:gd name="T4" fmla="*/ 19 w 61"/>
                <a:gd name="T5" fmla="*/ 2 h 60"/>
                <a:gd name="T6" fmla="*/ 14 w 61"/>
                <a:gd name="T7" fmla="*/ 4 h 60"/>
                <a:gd name="T8" fmla="*/ 10 w 61"/>
                <a:gd name="T9" fmla="*/ 9 h 60"/>
                <a:gd name="T10" fmla="*/ 6 w 61"/>
                <a:gd name="T11" fmla="*/ 13 h 60"/>
                <a:gd name="T12" fmla="*/ 3 w 61"/>
                <a:gd name="T13" fmla="*/ 18 h 60"/>
                <a:gd name="T14" fmla="*/ 1 w 61"/>
                <a:gd name="T15" fmla="*/ 24 h 60"/>
                <a:gd name="T16" fmla="*/ 0 w 61"/>
                <a:gd name="T17" fmla="*/ 30 h 60"/>
                <a:gd name="T18" fmla="*/ 1 w 61"/>
                <a:gd name="T19" fmla="*/ 36 h 60"/>
                <a:gd name="T20" fmla="*/ 3 w 61"/>
                <a:gd name="T21" fmla="*/ 42 h 60"/>
                <a:gd name="T22" fmla="*/ 6 w 61"/>
                <a:gd name="T23" fmla="*/ 46 h 60"/>
                <a:gd name="T24" fmla="*/ 10 w 61"/>
                <a:gd name="T25" fmla="*/ 52 h 60"/>
                <a:gd name="T26" fmla="*/ 14 w 61"/>
                <a:gd name="T27" fmla="*/ 55 h 60"/>
                <a:gd name="T28" fmla="*/ 19 w 61"/>
                <a:gd name="T29" fmla="*/ 58 h 60"/>
                <a:gd name="T30" fmla="*/ 25 w 61"/>
                <a:gd name="T31" fmla="*/ 59 h 60"/>
                <a:gd name="T32" fmla="*/ 30 w 61"/>
                <a:gd name="T33" fmla="*/ 60 h 60"/>
                <a:gd name="T34" fmla="*/ 37 w 61"/>
                <a:gd name="T35" fmla="*/ 59 h 60"/>
                <a:gd name="T36" fmla="*/ 42 w 61"/>
                <a:gd name="T37" fmla="*/ 58 h 60"/>
                <a:gd name="T38" fmla="*/ 47 w 61"/>
                <a:gd name="T39" fmla="*/ 55 h 60"/>
                <a:gd name="T40" fmla="*/ 52 w 61"/>
                <a:gd name="T41" fmla="*/ 52 h 60"/>
                <a:gd name="T42" fmla="*/ 56 w 61"/>
                <a:gd name="T43" fmla="*/ 46 h 60"/>
                <a:gd name="T44" fmla="*/ 58 w 61"/>
                <a:gd name="T45" fmla="*/ 42 h 60"/>
                <a:gd name="T46" fmla="*/ 60 w 61"/>
                <a:gd name="T47" fmla="*/ 36 h 60"/>
                <a:gd name="T48" fmla="*/ 61 w 61"/>
                <a:gd name="T49" fmla="*/ 30 h 60"/>
                <a:gd name="T50" fmla="*/ 60 w 61"/>
                <a:gd name="T51" fmla="*/ 24 h 60"/>
                <a:gd name="T52" fmla="*/ 58 w 61"/>
                <a:gd name="T53" fmla="*/ 18 h 60"/>
                <a:gd name="T54" fmla="*/ 56 w 61"/>
                <a:gd name="T55" fmla="*/ 13 h 60"/>
                <a:gd name="T56" fmla="*/ 52 w 61"/>
                <a:gd name="T57" fmla="*/ 9 h 60"/>
                <a:gd name="T58" fmla="*/ 47 w 61"/>
                <a:gd name="T59" fmla="*/ 4 h 60"/>
                <a:gd name="T60" fmla="*/ 42 w 61"/>
                <a:gd name="T61" fmla="*/ 2 h 60"/>
                <a:gd name="T62" fmla="*/ 37 w 61"/>
                <a:gd name="T63" fmla="*/ 0 h 60"/>
                <a:gd name="T64" fmla="*/ 30 w 61"/>
                <a:gd name="T65" fmla="*/ 0 h 60"/>
                <a:gd name="T66" fmla="*/ 30 w 61"/>
                <a:gd name="T67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61" h="60">
                  <a:moveTo>
                    <a:pt x="30" y="0"/>
                  </a:moveTo>
                  <a:lnTo>
                    <a:pt x="25" y="0"/>
                  </a:lnTo>
                  <a:lnTo>
                    <a:pt x="19" y="2"/>
                  </a:lnTo>
                  <a:lnTo>
                    <a:pt x="14" y="4"/>
                  </a:lnTo>
                  <a:lnTo>
                    <a:pt x="10" y="9"/>
                  </a:lnTo>
                  <a:lnTo>
                    <a:pt x="6" y="13"/>
                  </a:lnTo>
                  <a:lnTo>
                    <a:pt x="3" y="18"/>
                  </a:lnTo>
                  <a:lnTo>
                    <a:pt x="1" y="24"/>
                  </a:lnTo>
                  <a:lnTo>
                    <a:pt x="0" y="30"/>
                  </a:lnTo>
                  <a:lnTo>
                    <a:pt x="1" y="36"/>
                  </a:lnTo>
                  <a:lnTo>
                    <a:pt x="3" y="42"/>
                  </a:lnTo>
                  <a:lnTo>
                    <a:pt x="6" y="46"/>
                  </a:lnTo>
                  <a:lnTo>
                    <a:pt x="10" y="52"/>
                  </a:lnTo>
                  <a:lnTo>
                    <a:pt x="14" y="55"/>
                  </a:lnTo>
                  <a:lnTo>
                    <a:pt x="19" y="58"/>
                  </a:lnTo>
                  <a:lnTo>
                    <a:pt x="25" y="59"/>
                  </a:lnTo>
                  <a:lnTo>
                    <a:pt x="30" y="60"/>
                  </a:lnTo>
                  <a:lnTo>
                    <a:pt x="37" y="59"/>
                  </a:lnTo>
                  <a:lnTo>
                    <a:pt x="42" y="58"/>
                  </a:lnTo>
                  <a:lnTo>
                    <a:pt x="47" y="55"/>
                  </a:lnTo>
                  <a:lnTo>
                    <a:pt x="52" y="52"/>
                  </a:lnTo>
                  <a:lnTo>
                    <a:pt x="56" y="46"/>
                  </a:lnTo>
                  <a:lnTo>
                    <a:pt x="58" y="42"/>
                  </a:lnTo>
                  <a:lnTo>
                    <a:pt x="60" y="36"/>
                  </a:lnTo>
                  <a:lnTo>
                    <a:pt x="61" y="30"/>
                  </a:lnTo>
                  <a:lnTo>
                    <a:pt x="60" y="24"/>
                  </a:lnTo>
                  <a:lnTo>
                    <a:pt x="58" y="18"/>
                  </a:lnTo>
                  <a:lnTo>
                    <a:pt x="56" y="13"/>
                  </a:lnTo>
                  <a:lnTo>
                    <a:pt x="52" y="9"/>
                  </a:lnTo>
                  <a:lnTo>
                    <a:pt x="47" y="4"/>
                  </a:lnTo>
                  <a:lnTo>
                    <a:pt x="42" y="2"/>
                  </a:lnTo>
                  <a:lnTo>
                    <a:pt x="37" y="0"/>
                  </a:lnTo>
                  <a:lnTo>
                    <a:pt x="30" y="0"/>
                  </a:lnTo>
                  <a:lnTo>
                    <a:pt x="3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9" name="Freeform 330">
              <a:extLst>
                <a:ext uri="{FF2B5EF4-FFF2-40B4-BE49-F238E27FC236}">
                  <a16:creationId xmlns:a16="http://schemas.microsoft.com/office/drawing/2014/main" id="{2A854092-6E2E-480C-A939-1ED822252B40}"/>
                </a:ext>
              </a:extLst>
            </p:cNvPr>
            <p:cNvSpPr>
              <a:spLocks/>
            </p:cNvSpPr>
            <p:nvPr/>
          </p:nvSpPr>
          <p:spPr bwMode="auto">
            <a:xfrm>
              <a:off x="2813050" y="3243263"/>
              <a:ext cx="20638" cy="19050"/>
            </a:xfrm>
            <a:custGeom>
              <a:avLst/>
              <a:gdLst>
                <a:gd name="T0" fmla="*/ 30 w 61"/>
                <a:gd name="T1" fmla="*/ 0 h 60"/>
                <a:gd name="T2" fmla="*/ 25 w 61"/>
                <a:gd name="T3" fmla="*/ 0 h 60"/>
                <a:gd name="T4" fmla="*/ 19 w 61"/>
                <a:gd name="T5" fmla="*/ 2 h 60"/>
                <a:gd name="T6" fmla="*/ 14 w 61"/>
                <a:gd name="T7" fmla="*/ 6 h 60"/>
                <a:gd name="T8" fmla="*/ 10 w 61"/>
                <a:gd name="T9" fmla="*/ 9 h 60"/>
                <a:gd name="T10" fmla="*/ 6 w 61"/>
                <a:gd name="T11" fmla="*/ 13 h 60"/>
                <a:gd name="T12" fmla="*/ 3 w 61"/>
                <a:gd name="T13" fmla="*/ 19 h 60"/>
                <a:gd name="T14" fmla="*/ 1 w 61"/>
                <a:gd name="T15" fmla="*/ 24 h 60"/>
                <a:gd name="T16" fmla="*/ 0 w 61"/>
                <a:gd name="T17" fmla="*/ 30 h 60"/>
                <a:gd name="T18" fmla="*/ 1 w 61"/>
                <a:gd name="T19" fmla="*/ 37 h 60"/>
                <a:gd name="T20" fmla="*/ 3 w 61"/>
                <a:gd name="T21" fmla="*/ 42 h 60"/>
                <a:gd name="T22" fmla="*/ 6 w 61"/>
                <a:gd name="T23" fmla="*/ 47 h 60"/>
                <a:gd name="T24" fmla="*/ 10 w 61"/>
                <a:gd name="T25" fmla="*/ 52 h 60"/>
                <a:gd name="T26" fmla="*/ 14 w 61"/>
                <a:gd name="T27" fmla="*/ 55 h 60"/>
                <a:gd name="T28" fmla="*/ 19 w 61"/>
                <a:gd name="T29" fmla="*/ 58 h 60"/>
                <a:gd name="T30" fmla="*/ 25 w 61"/>
                <a:gd name="T31" fmla="*/ 60 h 60"/>
                <a:gd name="T32" fmla="*/ 30 w 61"/>
                <a:gd name="T33" fmla="*/ 60 h 60"/>
                <a:gd name="T34" fmla="*/ 37 w 61"/>
                <a:gd name="T35" fmla="*/ 60 h 60"/>
                <a:gd name="T36" fmla="*/ 42 w 61"/>
                <a:gd name="T37" fmla="*/ 58 h 60"/>
                <a:gd name="T38" fmla="*/ 47 w 61"/>
                <a:gd name="T39" fmla="*/ 55 h 60"/>
                <a:gd name="T40" fmla="*/ 52 w 61"/>
                <a:gd name="T41" fmla="*/ 52 h 60"/>
                <a:gd name="T42" fmla="*/ 56 w 61"/>
                <a:gd name="T43" fmla="*/ 47 h 60"/>
                <a:gd name="T44" fmla="*/ 58 w 61"/>
                <a:gd name="T45" fmla="*/ 42 h 60"/>
                <a:gd name="T46" fmla="*/ 60 w 61"/>
                <a:gd name="T47" fmla="*/ 37 h 60"/>
                <a:gd name="T48" fmla="*/ 61 w 61"/>
                <a:gd name="T49" fmla="*/ 30 h 60"/>
                <a:gd name="T50" fmla="*/ 60 w 61"/>
                <a:gd name="T51" fmla="*/ 24 h 60"/>
                <a:gd name="T52" fmla="*/ 58 w 61"/>
                <a:gd name="T53" fmla="*/ 19 h 60"/>
                <a:gd name="T54" fmla="*/ 56 w 61"/>
                <a:gd name="T55" fmla="*/ 13 h 60"/>
                <a:gd name="T56" fmla="*/ 52 w 61"/>
                <a:gd name="T57" fmla="*/ 9 h 60"/>
                <a:gd name="T58" fmla="*/ 47 w 61"/>
                <a:gd name="T59" fmla="*/ 6 h 60"/>
                <a:gd name="T60" fmla="*/ 42 w 61"/>
                <a:gd name="T61" fmla="*/ 2 h 60"/>
                <a:gd name="T62" fmla="*/ 37 w 61"/>
                <a:gd name="T63" fmla="*/ 1 h 60"/>
                <a:gd name="T64" fmla="*/ 30 w 61"/>
                <a:gd name="T65" fmla="*/ 0 h 60"/>
                <a:gd name="T66" fmla="*/ 30 w 61"/>
                <a:gd name="T67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61" h="60">
                  <a:moveTo>
                    <a:pt x="30" y="0"/>
                  </a:moveTo>
                  <a:lnTo>
                    <a:pt x="25" y="0"/>
                  </a:lnTo>
                  <a:lnTo>
                    <a:pt x="19" y="2"/>
                  </a:lnTo>
                  <a:lnTo>
                    <a:pt x="14" y="6"/>
                  </a:lnTo>
                  <a:lnTo>
                    <a:pt x="10" y="9"/>
                  </a:lnTo>
                  <a:lnTo>
                    <a:pt x="6" y="13"/>
                  </a:lnTo>
                  <a:lnTo>
                    <a:pt x="3" y="19"/>
                  </a:lnTo>
                  <a:lnTo>
                    <a:pt x="1" y="24"/>
                  </a:lnTo>
                  <a:lnTo>
                    <a:pt x="0" y="30"/>
                  </a:lnTo>
                  <a:lnTo>
                    <a:pt x="1" y="37"/>
                  </a:lnTo>
                  <a:lnTo>
                    <a:pt x="3" y="42"/>
                  </a:lnTo>
                  <a:lnTo>
                    <a:pt x="6" y="47"/>
                  </a:lnTo>
                  <a:lnTo>
                    <a:pt x="10" y="52"/>
                  </a:lnTo>
                  <a:lnTo>
                    <a:pt x="14" y="55"/>
                  </a:lnTo>
                  <a:lnTo>
                    <a:pt x="19" y="58"/>
                  </a:lnTo>
                  <a:lnTo>
                    <a:pt x="25" y="60"/>
                  </a:lnTo>
                  <a:lnTo>
                    <a:pt x="30" y="60"/>
                  </a:lnTo>
                  <a:lnTo>
                    <a:pt x="37" y="60"/>
                  </a:lnTo>
                  <a:lnTo>
                    <a:pt x="42" y="58"/>
                  </a:lnTo>
                  <a:lnTo>
                    <a:pt x="47" y="55"/>
                  </a:lnTo>
                  <a:lnTo>
                    <a:pt x="52" y="52"/>
                  </a:lnTo>
                  <a:lnTo>
                    <a:pt x="56" y="47"/>
                  </a:lnTo>
                  <a:lnTo>
                    <a:pt x="58" y="42"/>
                  </a:lnTo>
                  <a:lnTo>
                    <a:pt x="60" y="37"/>
                  </a:lnTo>
                  <a:lnTo>
                    <a:pt x="61" y="30"/>
                  </a:lnTo>
                  <a:lnTo>
                    <a:pt x="60" y="24"/>
                  </a:lnTo>
                  <a:lnTo>
                    <a:pt x="58" y="19"/>
                  </a:lnTo>
                  <a:lnTo>
                    <a:pt x="56" y="13"/>
                  </a:lnTo>
                  <a:lnTo>
                    <a:pt x="52" y="9"/>
                  </a:lnTo>
                  <a:lnTo>
                    <a:pt x="47" y="6"/>
                  </a:lnTo>
                  <a:lnTo>
                    <a:pt x="42" y="2"/>
                  </a:lnTo>
                  <a:lnTo>
                    <a:pt x="37" y="1"/>
                  </a:lnTo>
                  <a:lnTo>
                    <a:pt x="30" y="0"/>
                  </a:lnTo>
                  <a:lnTo>
                    <a:pt x="3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27D96532-8BC1-4DC3-8ED0-2FC35D5D6693}"/>
              </a:ext>
            </a:extLst>
          </p:cNvPr>
          <p:cNvGrpSpPr/>
          <p:nvPr/>
        </p:nvGrpSpPr>
        <p:grpSpPr>
          <a:xfrm>
            <a:off x="6116931" y="1751369"/>
            <a:ext cx="131684" cy="172715"/>
            <a:chOff x="3784600" y="2508250"/>
            <a:chExt cx="219075" cy="287338"/>
          </a:xfrm>
          <a:solidFill>
            <a:schemeClr val="bg1"/>
          </a:solidFill>
        </p:grpSpPr>
        <p:sp>
          <p:nvSpPr>
            <p:cNvPr id="31" name="Freeform 31">
              <a:extLst>
                <a:ext uri="{FF2B5EF4-FFF2-40B4-BE49-F238E27FC236}">
                  <a16:creationId xmlns:a16="http://schemas.microsoft.com/office/drawing/2014/main" id="{70518687-475D-4FFB-978A-367476F1D19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784600" y="2508250"/>
              <a:ext cx="219075" cy="287338"/>
            </a:xfrm>
            <a:custGeom>
              <a:avLst/>
              <a:gdLst>
                <a:gd name="T0" fmla="*/ 30 w 692"/>
                <a:gd name="T1" fmla="*/ 874 h 904"/>
                <a:gd name="T2" fmla="*/ 75 w 692"/>
                <a:gd name="T3" fmla="*/ 512 h 904"/>
                <a:gd name="T4" fmla="*/ 80 w 692"/>
                <a:gd name="T5" fmla="*/ 511 h 904"/>
                <a:gd name="T6" fmla="*/ 86 w 692"/>
                <a:gd name="T7" fmla="*/ 508 h 904"/>
                <a:gd name="T8" fmla="*/ 89 w 692"/>
                <a:gd name="T9" fmla="*/ 502 h 904"/>
                <a:gd name="T10" fmla="*/ 90 w 692"/>
                <a:gd name="T11" fmla="*/ 497 h 904"/>
                <a:gd name="T12" fmla="*/ 89 w 692"/>
                <a:gd name="T13" fmla="*/ 344 h 904"/>
                <a:gd name="T14" fmla="*/ 87 w 692"/>
                <a:gd name="T15" fmla="*/ 338 h 904"/>
                <a:gd name="T16" fmla="*/ 83 w 692"/>
                <a:gd name="T17" fmla="*/ 334 h 904"/>
                <a:gd name="T18" fmla="*/ 78 w 692"/>
                <a:gd name="T19" fmla="*/ 332 h 904"/>
                <a:gd name="T20" fmla="*/ 30 w 692"/>
                <a:gd name="T21" fmla="*/ 331 h 904"/>
                <a:gd name="T22" fmla="*/ 475 w 692"/>
                <a:gd name="T23" fmla="*/ 30 h 904"/>
                <a:gd name="T24" fmla="*/ 662 w 692"/>
                <a:gd name="T25" fmla="*/ 874 h 904"/>
                <a:gd name="T26" fmla="*/ 492 w 692"/>
                <a:gd name="T27" fmla="*/ 5 h 904"/>
                <a:gd name="T28" fmla="*/ 487 w 692"/>
                <a:gd name="T29" fmla="*/ 2 h 904"/>
                <a:gd name="T30" fmla="*/ 481 w 692"/>
                <a:gd name="T31" fmla="*/ 0 h 904"/>
                <a:gd name="T32" fmla="*/ 12 w 692"/>
                <a:gd name="T33" fmla="*/ 0 h 904"/>
                <a:gd name="T34" fmla="*/ 6 w 692"/>
                <a:gd name="T35" fmla="*/ 3 h 904"/>
                <a:gd name="T36" fmla="*/ 2 w 692"/>
                <a:gd name="T37" fmla="*/ 7 h 904"/>
                <a:gd name="T38" fmla="*/ 0 w 692"/>
                <a:gd name="T39" fmla="*/ 12 h 904"/>
                <a:gd name="T40" fmla="*/ 0 w 692"/>
                <a:gd name="T41" fmla="*/ 346 h 904"/>
                <a:gd name="T42" fmla="*/ 1 w 692"/>
                <a:gd name="T43" fmla="*/ 352 h 904"/>
                <a:gd name="T44" fmla="*/ 4 w 692"/>
                <a:gd name="T45" fmla="*/ 357 h 904"/>
                <a:gd name="T46" fmla="*/ 8 w 692"/>
                <a:gd name="T47" fmla="*/ 360 h 904"/>
                <a:gd name="T48" fmla="*/ 15 w 692"/>
                <a:gd name="T49" fmla="*/ 361 h 904"/>
                <a:gd name="T50" fmla="*/ 60 w 692"/>
                <a:gd name="T51" fmla="*/ 482 h 904"/>
                <a:gd name="T52" fmla="*/ 12 w 692"/>
                <a:gd name="T53" fmla="*/ 482 h 904"/>
                <a:gd name="T54" fmla="*/ 6 w 692"/>
                <a:gd name="T55" fmla="*/ 484 h 904"/>
                <a:gd name="T56" fmla="*/ 2 w 692"/>
                <a:gd name="T57" fmla="*/ 488 h 904"/>
                <a:gd name="T58" fmla="*/ 0 w 692"/>
                <a:gd name="T59" fmla="*/ 494 h 904"/>
                <a:gd name="T60" fmla="*/ 0 w 692"/>
                <a:gd name="T61" fmla="*/ 889 h 904"/>
                <a:gd name="T62" fmla="*/ 1 w 692"/>
                <a:gd name="T63" fmla="*/ 894 h 904"/>
                <a:gd name="T64" fmla="*/ 4 w 692"/>
                <a:gd name="T65" fmla="*/ 899 h 904"/>
                <a:gd name="T66" fmla="*/ 8 w 692"/>
                <a:gd name="T67" fmla="*/ 902 h 904"/>
                <a:gd name="T68" fmla="*/ 15 w 692"/>
                <a:gd name="T69" fmla="*/ 904 h 904"/>
                <a:gd name="T70" fmla="*/ 680 w 692"/>
                <a:gd name="T71" fmla="*/ 902 h 904"/>
                <a:gd name="T72" fmla="*/ 685 w 692"/>
                <a:gd name="T73" fmla="*/ 900 h 904"/>
                <a:gd name="T74" fmla="*/ 689 w 692"/>
                <a:gd name="T75" fmla="*/ 897 h 904"/>
                <a:gd name="T76" fmla="*/ 692 w 692"/>
                <a:gd name="T77" fmla="*/ 892 h 904"/>
                <a:gd name="T78" fmla="*/ 692 w 692"/>
                <a:gd name="T79" fmla="*/ 211 h 904"/>
                <a:gd name="T80" fmla="*/ 690 w 692"/>
                <a:gd name="T81" fmla="*/ 205 h 904"/>
                <a:gd name="T82" fmla="*/ 687 w 692"/>
                <a:gd name="T83" fmla="*/ 200 h 9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692" h="904">
                  <a:moveTo>
                    <a:pt x="662" y="874"/>
                  </a:moveTo>
                  <a:lnTo>
                    <a:pt x="30" y="874"/>
                  </a:lnTo>
                  <a:lnTo>
                    <a:pt x="30" y="512"/>
                  </a:lnTo>
                  <a:lnTo>
                    <a:pt x="75" y="512"/>
                  </a:lnTo>
                  <a:lnTo>
                    <a:pt x="78" y="511"/>
                  </a:lnTo>
                  <a:lnTo>
                    <a:pt x="80" y="511"/>
                  </a:lnTo>
                  <a:lnTo>
                    <a:pt x="83" y="509"/>
                  </a:lnTo>
                  <a:lnTo>
                    <a:pt x="86" y="508"/>
                  </a:lnTo>
                  <a:lnTo>
                    <a:pt x="87" y="506"/>
                  </a:lnTo>
                  <a:lnTo>
                    <a:pt x="89" y="502"/>
                  </a:lnTo>
                  <a:lnTo>
                    <a:pt x="89" y="500"/>
                  </a:lnTo>
                  <a:lnTo>
                    <a:pt x="90" y="497"/>
                  </a:lnTo>
                  <a:lnTo>
                    <a:pt x="90" y="346"/>
                  </a:lnTo>
                  <a:lnTo>
                    <a:pt x="89" y="344"/>
                  </a:lnTo>
                  <a:lnTo>
                    <a:pt x="89" y="340"/>
                  </a:lnTo>
                  <a:lnTo>
                    <a:pt x="87" y="338"/>
                  </a:lnTo>
                  <a:lnTo>
                    <a:pt x="86" y="336"/>
                  </a:lnTo>
                  <a:lnTo>
                    <a:pt x="83" y="334"/>
                  </a:lnTo>
                  <a:lnTo>
                    <a:pt x="80" y="333"/>
                  </a:lnTo>
                  <a:lnTo>
                    <a:pt x="78" y="332"/>
                  </a:lnTo>
                  <a:lnTo>
                    <a:pt x="75" y="331"/>
                  </a:lnTo>
                  <a:lnTo>
                    <a:pt x="30" y="331"/>
                  </a:lnTo>
                  <a:lnTo>
                    <a:pt x="30" y="30"/>
                  </a:lnTo>
                  <a:lnTo>
                    <a:pt x="475" y="30"/>
                  </a:lnTo>
                  <a:lnTo>
                    <a:pt x="662" y="217"/>
                  </a:lnTo>
                  <a:lnTo>
                    <a:pt x="662" y="874"/>
                  </a:lnTo>
                  <a:close/>
                  <a:moveTo>
                    <a:pt x="687" y="200"/>
                  </a:moveTo>
                  <a:lnTo>
                    <a:pt x="492" y="5"/>
                  </a:lnTo>
                  <a:lnTo>
                    <a:pt x="489" y="3"/>
                  </a:lnTo>
                  <a:lnTo>
                    <a:pt x="487" y="2"/>
                  </a:lnTo>
                  <a:lnTo>
                    <a:pt x="484" y="0"/>
                  </a:lnTo>
                  <a:lnTo>
                    <a:pt x="481" y="0"/>
                  </a:lnTo>
                  <a:lnTo>
                    <a:pt x="15" y="0"/>
                  </a:lnTo>
                  <a:lnTo>
                    <a:pt x="12" y="0"/>
                  </a:lnTo>
                  <a:lnTo>
                    <a:pt x="8" y="2"/>
                  </a:lnTo>
                  <a:lnTo>
                    <a:pt x="6" y="3"/>
                  </a:lnTo>
                  <a:lnTo>
                    <a:pt x="4" y="5"/>
                  </a:lnTo>
                  <a:lnTo>
                    <a:pt x="2" y="7"/>
                  </a:lnTo>
                  <a:lnTo>
                    <a:pt x="1" y="9"/>
                  </a:lnTo>
                  <a:lnTo>
                    <a:pt x="0" y="12"/>
                  </a:lnTo>
                  <a:lnTo>
                    <a:pt x="0" y="15"/>
                  </a:lnTo>
                  <a:lnTo>
                    <a:pt x="0" y="346"/>
                  </a:lnTo>
                  <a:lnTo>
                    <a:pt x="0" y="349"/>
                  </a:lnTo>
                  <a:lnTo>
                    <a:pt x="1" y="352"/>
                  </a:lnTo>
                  <a:lnTo>
                    <a:pt x="2" y="354"/>
                  </a:lnTo>
                  <a:lnTo>
                    <a:pt x="4" y="357"/>
                  </a:lnTo>
                  <a:lnTo>
                    <a:pt x="6" y="359"/>
                  </a:lnTo>
                  <a:lnTo>
                    <a:pt x="8" y="360"/>
                  </a:lnTo>
                  <a:lnTo>
                    <a:pt x="12" y="361"/>
                  </a:lnTo>
                  <a:lnTo>
                    <a:pt x="15" y="361"/>
                  </a:lnTo>
                  <a:lnTo>
                    <a:pt x="60" y="361"/>
                  </a:lnTo>
                  <a:lnTo>
                    <a:pt x="60" y="482"/>
                  </a:lnTo>
                  <a:lnTo>
                    <a:pt x="15" y="482"/>
                  </a:lnTo>
                  <a:lnTo>
                    <a:pt x="12" y="482"/>
                  </a:lnTo>
                  <a:lnTo>
                    <a:pt x="8" y="483"/>
                  </a:lnTo>
                  <a:lnTo>
                    <a:pt x="6" y="484"/>
                  </a:lnTo>
                  <a:lnTo>
                    <a:pt x="4" y="486"/>
                  </a:lnTo>
                  <a:lnTo>
                    <a:pt x="2" y="488"/>
                  </a:lnTo>
                  <a:lnTo>
                    <a:pt x="1" y="491"/>
                  </a:lnTo>
                  <a:lnTo>
                    <a:pt x="0" y="494"/>
                  </a:lnTo>
                  <a:lnTo>
                    <a:pt x="0" y="497"/>
                  </a:lnTo>
                  <a:lnTo>
                    <a:pt x="0" y="889"/>
                  </a:lnTo>
                  <a:lnTo>
                    <a:pt x="0" y="891"/>
                  </a:lnTo>
                  <a:lnTo>
                    <a:pt x="1" y="894"/>
                  </a:lnTo>
                  <a:lnTo>
                    <a:pt x="2" y="897"/>
                  </a:lnTo>
                  <a:lnTo>
                    <a:pt x="4" y="899"/>
                  </a:lnTo>
                  <a:lnTo>
                    <a:pt x="6" y="900"/>
                  </a:lnTo>
                  <a:lnTo>
                    <a:pt x="8" y="902"/>
                  </a:lnTo>
                  <a:lnTo>
                    <a:pt x="12" y="902"/>
                  </a:lnTo>
                  <a:lnTo>
                    <a:pt x="15" y="904"/>
                  </a:lnTo>
                  <a:lnTo>
                    <a:pt x="677" y="904"/>
                  </a:lnTo>
                  <a:lnTo>
                    <a:pt x="680" y="902"/>
                  </a:lnTo>
                  <a:lnTo>
                    <a:pt x="683" y="902"/>
                  </a:lnTo>
                  <a:lnTo>
                    <a:pt x="685" y="900"/>
                  </a:lnTo>
                  <a:lnTo>
                    <a:pt x="687" y="899"/>
                  </a:lnTo>
                  <a:lnTo>
                    <a:pt x="689" y="897"/>
                  </a:lnTo>
                  <a:lnTo>
                    <a:pt x="690" y="894"/>
                  </a:lnTo>
                  <a:lnTo>
                    <a:pt x="692" y="892"/>
                  </a:lnTo>
                  <a:lnTo>
                    <a:pt x="692" y="889"/>
                  </a:lnTo>
                  <a:lnTo>
                    <a:pt x="692" y="211"/>
                  </a:lnTo>
                  <a:lnTo>
                    <a:pt x="692" y="207"/>
                  </a:lnTo>
                  <a:lnTo>
                    <a:pt x="690" y="205"/>
                  </a:lnTo>
                  <a:lnTo>
                    <a:pt x="689" y="202"/>
                  </a:lnTo>
                  <a:lnTo>
                    <a:pt x="687" y="2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2" name="Freeform 32">
              <a:extLst>
                <a:ext uri="{FF2B5EF4-FFF2-40B4-BE49-F238E27FC236}">
                  <a16:creationId xmlns:a16="http://schemas.microsoft.com/office/drawing/2014/main" id="{C387781C-476D-4F25-85D2-A6F813601B8F}"/>
                </a:ext>
              </a:extLst>
            </p:cNvPr>
            <p:cNvSpPr>
              <a:spLocks/>
            </p:cNvSpPr>
            <p:nvPr/>
          </p:nvSpPr>
          <p:spPr bwMode="auto">
            <a:xfrm>
              <a:off x="3832225" y="2546350"/>
              <a:ext cx="9525" cy="66675"/>
            </a:xfrm>
            <a:custGeom>
              <a:avLst/>
              <a:gdLst>
                <a:gd name="T0" fmla="*/ 15 w 30"/>
                <a:gd name="T1" fmla="*/ 0 h 210"/>
                <a:gd name="T2" fmla="*/ 12 w 30"/>
                <a:gd name="T3" fmla="*/ 0 h 210"/>
                <a:gd name="T4" fmla="*/ 9 w 30"/>
                <a:gd name="T5" fmla="*/ 1 h 210"/>
                <a:gd name="T6" fmla="*/ 6 w 30"/>
                <a:gd name="T7" fmla="*/ 2 h 210"/>
                <a:gd name="T8" fmla="*/ 4 w 30"/>
                <a:gd name="T9" fmla="*/ 4 h 210"/>
                <a:gd name="T10" fmla="*/ 2 w 30"/>
                <a:gd name="T11" fmla="*/ 6 h 210"/>
                <a:gd name="T12" fmla="*/ 1 w 30"/>
                <a:gd name="T13" fmla="*/ 9 h 210"/>
                <a:gd name="T14" fmla="*/ 0 w 30"/>
                <a:gd name="T15" fmla="*/ 11 h 210"/>
                <a:gd name="T16" fmla="*/ 0 w 30"/>
                <a:gd name="T17" fmla="*/ 15 h 210"/>
                <a:gd name="T18" fmla="*/ 0 w 30"/>
                <a:gd name="T19" fmla="*/ 195 h 210"/>
                <a:gd name="T20" fmla="*/ 0 w 30"/>
                <a:gd name="T21" fmla="*/ 198 h 210"/>
                <a:gd name="T22" fmla="*/ 1 w 30"/>
                <a:gd name="T23" fmla="*/ 201 h 210"/>
                <a:gd name="T24" fmla="*/ 2 w 30"/>
                <a:gd name="T25" fmla="*/ 203 h 210"/>
                <a:gd name="T26" fmla="*/ 4 w 30"/>
                <a:gd name="T27" fmla="*/ 206 h 210"/>
                <a:gd name="T28" fmla="*/ 6 w 30"/>
                <a:gd name="T29" fmla="*/ 208 h 210"/>
                <a:gd name="T30" fmla="*/ 9 w 30"/>
                <a:gd name="T31" fmla="*/ 209 h 210"/>
                <a:gd name="T32" fmla="*/ 12 w 30"/>
                <a:gd name="T33" fmla="*/ 210 h 210"/>
                <a:gd name="T34" fmla="*/ 15 w 30"/>
                <a:gd name="T35" fmla="*/ 210 h 210"/>
                <a:gd name="T36" fmla="*/ 18 w 30"/>
                <a:gd name="T37" fmla="*/ 210 h 210"/>
                <a:gd name="T38" fmla="*/ 20 w 30"/>
                <a:gd name="T39" fmla="*/ 209 h 210"/>
                <a:gd name="T40" fmla="*/ 24 w 30"/>
                <a:gd name="T41" fmla="*/ 208 h 210"/>
                <a:gd name="T42" fmla="*/ 26 w 30"/>
                <a:gd name="T43" fmla="*/ 206 h 210"/>
                <a:gd name="T44" fmla="*/ 28 w 30"/>
                <a:gd name="T45" fmla="*/ 203 h 210"/>
                <a:gd name="T46" fmla="*/ 29 w 30"/>
                <a:gd name="T47" fmla="*/ 201 h 210"/>
                <a:gd name="T48" fmla="*/ 30 w 30"/>
                <a:gd name="T49" fmla="*/ 198 h 210"/>
                <a:gd name="T50" fmla="*/ 30 w 30"/>
                <a:gd name="T51" fmla="*/ 195 h 210"/>
                <a:gd name="T52" fmla="*/ 30 w 30"/>
                <a:gd name="T53" fmla="*/ 15 h 210"/>
                <a:gd name="T54" fmla="*/ 30 w 30"/>
                <a:gd name="T55" fmla="*/ 11 h 210"/>
                <a:gd name="T56" fmla="*/ 29 w 30"/>
                <a:gd name="T57" fmla="*/ 8 h 210"/>
                <a:gd name="T58" fmla="*/ 28 w 30"/>
                <a:gd name="T59" fmla="*/ 6 h 210"/>
                <a:gd name="T60" fmla="*/ 26 w 30"/>
                <a:gd name="T61" fmla="*/ 4 h 210"/>
                <a:gd name="T62" fmla="*/ 24 w 30"/>
                <a:gd name="T63" fmla="*/ 2 h 210"/>
                <a:gd name="T64" fmla="*/ 20 w 30"/>
                <a:gd name="T65" fmla="*/ 1 h 210"/>
                <a:gd name="T66" fmla="*/ 18 w 30"/>
                <a:gd name="T67" fmla="*/ 0 h 210"/>
                <a:gd name="T68" fmla="*/ 15 w 30"/>
                <a:gd name="T69" fmla="*/ 0 h 210"/>
                <a:gd name="T70" fmla="*/ 15 w 30"/>
                <a:gd name="T71" fmla="*/ 0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30" h="210">
                  <a:moveTo>
                    <a:pt x="15" y="0"/>
                  </a:moveTo>
                  <a:lnTo>
                    <a:pt x="12" y="0"/>
                  </a:lnTo>
                  <a:lnTo>
                    <a:pt x="9" y="1"/>
                  </a:lnTo>
                  <a:lnTo>
                    <a:pt x="6" y="2"/>
                  </a:lnTo>
                  <a:lnTo>
                    <a:pt x="4" y="4"/>
                  </a:lnTo>
                  <a:lnTo>
                    <a:pt x="2" y="6"/>
                  </a:lnTo>
                  <a:lnTo>
                    <a:pt x="1" y="9"/>
                  </a:lnTo>
                  <a:lnTo>
                    <a:pt x="0" y="11"/>
                  </a:lnTo>
                  <a:lnTo>
                    <a:pt x="0" y="15"/>
                  </a:lnTo>
                  <a:lnTo>
                    <a:pt x="0" y="195"/>
                  </a:lnTo>
                  <a:lnTo>
                    <a:pt x="0" y="198"/>
                  </a:lnTo>
                  <a:lnTo>
                    <a:pt x="1" y="201"/>
                  </a:lnTo>
                  <a:lnTo>
                    <a:pt x="2" y="203"/>
                  </a:lnTo>
                  <a:lnTo>
                    <a:pt x="4" y="206"/>
                  </a:lnTo>
                  <a:lnTo>
                    <a:pt x="6" y="208"/>
                  </a:lnTo>
                  <a:lnTo>
                    <a:pt x="9" y="209"/>
                  </a:lnTo>
                  <a:lnTo>
                    <a:pt x="12" y="210"/>
                  </a:lnTo>
                  <a:lnTo>
                    <a:pt x="15" y="210"/>
                  </a:lnTo>
                  <a:lnTo>
                    <a:pt x="18" y="210"/>
                  </a:lnTo>
                  <a:lnTo>
                    <a:pt x="20" y="209"/>
                  </a:lnTo>
                  <a:lnTo>
                    <a:pt x="24" y="208"/>
                  </a:lnTo>
                  <a:lnTo>
                    <a:pt x="26" y="206"/>
                  </a:lnTo>
                  <a:lnTo>
                    <a:pt x="28" y="203"/>
                  </a:lnTo>
                  <a:lnTo>
                    <a:pt x="29" y="201"/>
                  </a:lnTo>
                  <a:lnTo>
                    <a:pt x="30" y="198"/>
                  </a:lnTo>
                  <a:lnTo>
                    <a:pt x="30" y="195"/>
                  </a:lnTo>
                  <a:lnTo>
                    <a:pt x="30" y="15"/>
                  </a:lnTo>
                  <a:lnTo>
                    <a:pt x="30" y="11"/>
                  </a:lnTo>
                  <a:lnTo>
                    <a:pt x="29" y="8"/>
                  </a:lnTo>
                  <a:lnTo>
                    <a:pt x="28" y="6"/>
                  </a:lnTo>
                  <a:lnTo>
                    <a:pt x="26" y="4"/>
                  </a:lnTo>
                  <a:lnTo>
                    <a:pt x="24" y="2"/>
                  </a:lnTo>
                  <a:lnTo>
                    <a:pt x="20" y="1"/>
                  </a:lnTo>
                  <a:lnTo>
                    <a:pt x="18" y="0"/>
                  </a:lnTo>
                  <a:lnTo>
                    <a:pt x="15" y="0"/>
                  </a:lnTo>
                  <a:lnTo>
                    <a:pt x="1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3" name="Freeform 33">
              <a:extLst>
                <a:ext uri="{FF2B5EF4-FFF2-40B4-BE49-F238E27FC236}">
                  <a16:creationId xmlns:a16="http://schemas.microsoft.com/office/drawing/2014/main" id="{FF94D14D-555C-4856-84A8-57492219D348}"/>
                </a:ext>
              </a:extLst>
            </p:cNvPr>
            <p:cNvSpPr>
              <a:spLocks/>
            </p:cNvSpPr>
            <p:nvPr/>
          </p:nvSpPr>
          <p:spPr bwMode="auto">
            <a:xfrm>
              <a:off x="3870325" y="2546350"/>
              <a:ext cx="9525" cy="66675"/>
            </a:xfrm>
            <a:custGeom>
              <a:avLst/>
              <a:gdLst>
                <a:gd name="T0" fmla="*/ 15 w 30"/>
                <a:gd name="T1" fmla="*/ 210 h 210"/>
                <a:gd name="T2" fmla="*/ 18 w 30"/>
                <a:gd name="T3" fmla="*/ 210 h 210"/>
                <a:gd name="T4" fmla="*/ 22 w 30"/>
                <a:gd name="T5" fmla="*/ 209 h 210"/>
                <a:gd name="T6" fmla="*/ 24 w 30"/>
                <a:gd name="T7" fmla="*/ 208 h 210"/>
                <a:gd name="T8" fmla="*/ 26 w 30"/>
                <a:gd name="T9" fmla="*/ 206 h 210"/>
                <a:gd name="T10" fmla="*/ 28 w 30"/>
                <a:gd name="T11" fmla="*/ 203 h 210"/>
                <a:gd name="T12" fmla="*/ 29 w 30"/>
                <a:gd name="T13" fmla="*/ 201 h 210"/>
                <a:gd name="T14" fmla="*/ 30 w 30"/>
                <a:gd name="T15" fmla="*/ 198 h 210"/>
                <a:gd name="T16" fmla="*/ 30 w 30"/>
                <a:gd name="T17" fmla="*/ 195 h 210"/>
                <a:gd name="T18" fmla="*/ 30 w 30"/>
                <a:gd name="T19" fmla="*/ 15 h 210"/>
                <a:gd name="T20" fmla="*/ 30 w 30"/>
                <a:gd name="T21" fmla="*/ 11 h 210"/>
                <a:gd name="T22" fmla="*/ 29 w 30"/>
                <a:gd name="T23" fmla="*/ 8 h 210"/>
                <a:gd name="T24" fmla="*/ 28 w 30"/>
                <a:gd name="T25" fmla="*/ 6 h 210"/>
                <a:gd name="T26" fmla="*/ 26 w 30"/>
                <a:gd name="T27" fmla="*/ 4 h 210"/>
                <a:gd name="T28" fmla="*/ 24 w 30"/>
                <a:gd name="T29" fmla="*/ 2 h 210"/>
                <a:gd name="T30" fmla="*/ 22 w 30"/>
                <a:gd name="T31" fmla="*/ 1 h 210"/>
                <a:gd name="T32" fmla="*/ 18 w 30"/>
                <a:gd name="T33" fmla="*/ 0 h 210"/>
                <a:gd name="T34" fmla="*/ 15 w 30"/>
                <a:gd name="T35" fmla="*/ 0 h 210"/>
                <a:gd name="T36" fmla="*/ 12 w 30"/>
                <a:gd name="T37" fmla="*/ 0 h 210"/>
                <a:gd name="T38" fmla="*/ 10 w 30"/>
                <a:gd name="T39" fmla="*/ 1 h 210"/>
                <a:gd name="T40" fmla="*/ 7 w 30"/>
                <a:gd name="T41" fmla="*/ 2 h 210"/>
                <a:gd name="T42" fmla="*/ 4 w 30"/>
                <a:gd name="T43" fmla="*/ 4 h 210"/>
                <a:gd name="T44" fmla="*/ 3 w 30"/>
                <a:gd name="T45" fmla="*/ 6 h 210"/>
                <a:gd name="T46" fmla="*/ 1 w 30"/>
                <a:gd name="T47" fmla="*/ 9 h 210"/>
                <a:gd name="T48" fmla="*/ 0 w 30"/>
                <a:gd name="T49" fmla="*/ 11 h 210"/>
                <a:gd name="T50" fmla="*/ 0 w 30"/>
                <a:gd name="T51" fmla="*/ 15 h 210"/>
                <a:gd name="T52" fmla="*/ 0 w 30"/>
                <a:gd name="T53" fmla="*/ 195 h 210"/>
                <a:gd name="T54" fmla="*/ 0 w 30"/>
                <a:gd name="T55" fmla="*/ 198 h 210"/>
                <a:gd name="T56" fmla="*/ 1 w 30"/>
                <a:gd name="T57" fmla="*/ 201 h 210"/>
                <a:gd name="T58" fmla="*/ 3 w 30"/>
                <a:gd name="T59" fmla="*/ 203 h 210"/>
                <a:gd name="T60" fmla="*/ 4 w 30"/>
                <a:gd name="T61" fmla="*/ 206 h 210"/>
                <a:gd name="T62" fmla="*/ 7 w 30"/>
                <a:gd name="T63" fmla="*/ 208 h 210"/>
                <a:gd name="T64" fmla="*/ 10 w 30"/>
                <a:gd name="T65" fmla="*/ 209 h 210"/>
                <a:gd name="T66" fmla="*/ 12 w 30"/>
                <a:gd name="T67" fmla="*/ 210 h 210"/>
                <a:gd name="T68" fmla="*/ 15 w 30"/>
                <a:gd name="T69" fmla="*/ 210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30" h="210">
                  <a:moveTo>
                    <a:pt x="15" y="210"/>
                  </a:moveTo>
                  <a:lnTo>
                    <a:pt x="18" y="210"/>
                  </a:lnTo>
                  <a:lnTo>
                    <a:pt x="22" y="209"/>
                  </a:lnTo>
                  <a:lnTo>
                    <a:pt x="24" y="208"/>
                  </a:lnTo>
                  <a:lnTo>
                    <a:pt x="26" y="206"/>
                  </a:lnTo>
                  <a:lnTo>
                    <a:pt x="28" y="203"/>
                  </a:lnTo>
                  <a:lnTo>
                    <a:pt x="29" y="201"/>
                  </a:lnTo>
                  <a:lnTo>
                    <a:pt x="30" y="198"/>
                  </a:lnTo>
                  <a:lnTo>
                    <a:pt x="30" y="195"/>
                  </a:lnTo>
                  <a:lnTo>
                    <a:pt x="30" y="15"/>
                  </a:lnTo>
                  <a:lnTo>
                    <a:pt x="30" y="11"/>
                  </a:lnTo>
                  <a:lnTo>
                    <a:pt x="29" y="8"/>
                  </a:lnTo>
                  <a:lnTo>
                    <a:pt x="28" y="6"/>
                  </a:lnTo>
                  <a:lnTo>
                    <a:pt x="26" y="4"/>
                  </a:lnTo>
                  <a:lnTo>
                    <a:pt x="24" y="2"/>
                  </a:lnTo>
                  <a:lnTo>
                    <a:pt x="22" y="1"/>
                  </a:lnTo>
                  <a:lnTo>
                    <a:pt x="18" y="0"/>
                  </a:lnTo>
                  <a:lnTo>
                    <a:pt x="15" y="0"/>
                  </a:lnTo>
                  <a:lnTo>
                    <a:pt x="12" y="0"/>
                  </a:lnTo>
                  <a:lnTo>
                    <a:pt x="10" y="1"/>
                  </a:lnTo>
                  <a:lnTo>
                    <a:pt x="7" y="2"/>
                  </a:lnTo>
                  <a:lnTo>
                    <a:pt x="4" y="4"/>
                  </a:lnTo>
                  <a:lnTo>
                    <a:pt x="3" y="6"/>
                  </a:lnTo>
                  <a:lnTo>
                    <a:pt x="1" y="9"/>
                  </a:lnTo>
                  <a:lnTo>
                    <a:pt x="0" y="11"/>
                  </a:lnTo>
                  <a:lnTo>
                    <a:pt x="0" y="15"/>
                  </a:lnTo>
                  <a:lnTo>
                    <a:pt x="0" y="195"/>
                  </a:lnTo>
                  <a:lnTo>
                    <a:pt x="0" y="198"/>
                  </a:lnTo>
                  <a:lnTo>
                    <a:pt x="1" y="201"/>
                  </a:lnTo>
                  <a:lnTo>
                    <a:pt x="3" y="203"/>
                  </a:lnTo>
                  <a:lnTo>
                    <a:pt x="4" y="206"/>
                  </a:lnTo>
                  <a:lnTo>
                    <a:pt x="7" y="208"/>
                  </a:lnTo>
                  <a:lnTo>
                    <a:pt x="10" y="209"/>
                  </a:lnTo>
                  <a:lnTo>
                    <a:pt x="12" y="210"/>
                  </a:lnTo>
                  <a:lnTo>
                    <a:pt x="15" y="21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4" name="Freeform 34">
              <a:extLst>
                <a:ext uri="{FF2B5EF4-FFF2-40B4-BE49-F238E27FC236}">
                  <a16:creationId xmlns:a16="http://schemas.microsoft.com/office/drawing/2014/main" id="{5D6E6286-1DAA-4A0C-8A50-F89B71CDA14E}"/>
                </a:ext>
              </a:extLst>
            </p:cNvPr>
            <p:cNvSpPr>
              <a:spLocks/>
            </p:cNvSpPr>
            <p:nvPr/>
          </p:nvSpPr>
          <p:spPr bwMode="auto">
            <a:xfrm>
              <a:off x="3908425" y="2546350"/>
              <a:ext cx="9525" cy="66675"/>
            </a:xfrm>
            <a:custGeom>
              <a:avLst/>
              <a:gdLst>
                <a:gd name="T0" fmla="*/ 15 w 31"/>
                <a:gd name="T1" fmla="*/ 210 h 210"/>
                <a:gd name="T2" fmla="*/ 18 w 31"/>
                <a:gd name="T3" fmla="*/ 210 h 210"/>
                <a:gd name="T4" fmla="*/ 22 w 31"/>
                <a:gd name="T5" fmla="*/ 209 h 210"/>
                <a:gd name="T6" fmla="*/ 24 w 31"/>
                <a:gd name="T7" fmla="*/ 208 h 210"/>
                <a:gd name="T8" fmla="*/ 26 w 31"/>
                <a:gd name="T9" fmla="*/ 206 h 210"/>
                <a:gd name="T10" fmla="*/ 28 w 31"/>
                <a:gd name="T11" fmla="*/ 203 h 210"/>
                <a:gd name="T12" fmla="*/ 29 w 31"/>
                <a:gd name="T13" fmla="*/ 201 h 210"/>
                <a:gd name="T14" fmla="*/ 30 w 31"/>
                <a:gd name="T15" fmla="*/ 198 h 210"/>
                <a:gd name="T16" fmla="*/ 31 w 31"/>
                <a:gd name="T17" fmla="*/ 195 h 210"/>
                <a:gd name="T18" fmla="*/ 31 w 31"/>
                <a:gd name="T19" fmla="*/ 15 h 210"/>
                <a:gd name="T20" fmla="*/ 30 w 31"/>
                <a:gd name="T21" fmla="*/ 11 h 210"/>
                <a:gd name="T22" fmla="*/ 29 w 31"/>
                <a:gd name="T23" fmla="*/ 8 h 210"/>
                <a:gd name="T24" fmla="*/ 28 w 31"/>
                <a:gd name="T25" fmla="*/ 6 h 210"/>
                <a:gd name="T26" fmla="*/ 26 w 31"/>
                <a:gd name="T27" fmla="*/ 4 h 210"/>
                <a:gd name="T28" fmla="*/ 24 w 31"/>
                <a:gd name="T29" fmla="*/ 2 h 210"/>
                <a:gd name="T30" fmla="*/ 22 w 31"/>
                <a:gd name="T31" fmla="*/ 1 h 210"/>
                <a:gd name="T32" fmla="*/ 18 w 31"/>
                <a:gd name="T33" fmla="*/ 0 h 210"/>
                <a:gd name="T34" fmla="*/ 15 w 31"/>
                <a:gd name="T35" fmla="*/ 0 h 210"/>
                <a:gd name="T36" fmla="*/ 13 w 31"/>
                <a:gd name="T37" fmla="*/ 0 h 210"/>
                <a:gd name="T38" fmla="*/ 10 w 31"/>
                <a:gd name="T39" fmla="*/ 1 h 210"/>
                <a:gd name="T40" fmla="*/ 8 w 31"/>
                <a:gd name="T41" fmla="*/ 2 h 210"/>
                <a:gd name="T42" fmla="*/ 6 w 31"/>
                <a:gd name="T43" fmla="*/ 4 h 210"/>
                <a:gd name="T44" fmla="*/ 3 w 31"/>
                <a:gd name="T45" fmla="*/ 6 h 210"/>
                <a:gd name="T46" fmla="*/ 2 w 31"/>
                <a:gd name="T47" fmla="*/ 9 h 210"/>
                <a:gd name="T48" fmla="*/ 1 w 31"/>
                <a:gd name="T49" fmla="*/ 11 h 210"/>
                <a:gd name="T50" fmla="*/ 0 w 31"/>
                <a:gd name="T51" fmla="*/ 15 h 210"/>
                <a:gd name="T52" fmla="*/ 0 w 31"/>
                <a:gd name="T53" fmla="*/ 195 h 210"/>
                <a:gd name="T54" fmla="*/ 1 w 31"/>
                <a:gd name="T55" fmla="*/ 198 h 210"/>
                <a:gd name="T56" fmla="*/ 2 w 31"/>
                <a:gd name="T57" fmla="*/ 201 h 210"/>
                <a:gd name="T58" fmla="*/ 3 w 31"/>
                <a:gd name="T59" fmla="*/ 203 h 210"/>
                <a:gd name="T60" fmla="*/ 6 w 31"/>
                <a:gd name="T61" fmla="*/ 206 h 210"/>
                <a:gd name="T62" fmla="*/ 8 w 31"/>
                <a:gd name="T63" fmla="*/ 208 h 210"/>
                <a:gd name="T64" fmla="*/ 10 w 31"/>
                <a:gd name="T65" fmla="*/ 209 h 210"/>
                <a:gd name="T66" fmla="*/ 13 w 31"/>
                <a:gd name="T67" fmla="*/ 210 h 210"/>
                <a:gd name="T68" fmla="*/ 15 w 31"/>
                <a:gd name="T69" fmla="*/ 210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31" h="210">
                  <a:moveTo>
                    <a:pt x="15" y="210"/>
                  </a:moveTo>
                  <a:lnTo>
                    <a:pt x="18" y="210"/>
                  </a:lnTo>
                  <a:lnTo>
                    <a:pt x="22" y="209"/>
                  </a:lnTo>
                  <a:lnTo>
                    <a:pt x="24" y="208"/>
                  </a:lnTo>
                  <a:lnTo>
                    <a:pt x="26" y="206"/>
                  </a:lnTo>
                  <a:lnTo>
                    <a:pt x="28" y="203"/>
                  </a:lnTo>
                  <a:lnTo>
                    <a:pt x="29" y="201"/>
                  </a:lnTo>
                  <a:lnTo>
                    <a:pt x="30" y="198"/>
                  </a:lnTo>
                  <a:lnTo>
                    <a:pt x="31" y="195"/>
                  </a:lnTo>
                  <a:lnTo>
                    <a:pt x="31" y="15"/>
                  </a:lnTo>
                  <a:lnTo>
                    <a:pt x="30" y="11"/>
                  </a:lnTo>
                  <a:lnTo>
                    <a:pt x="29" y="8"/>
                  </a:lnTo>
                  <a:lnTo>
                    <a:pt x="28" y="6"/>
                  </a:lnTo>
                  <a:lnTo>
                    <a:pt x="26" y="4"/>
                  </a:lnTo>
                  <a:lnTo>
                    <a:pt x="24" y="2"/>
                  </a:lnTo>
                  <a:lnTo>
                    <a:pt x="22" y="1"/>
                  </a:lnTo>
                  <a:lnTo>
                    <a:pt x="18" y="0"/>
                  </a:lnTo>
                  <a:lnTo>
                    <a:pt x="15" y="0"/>
                  </a:lnTo>
                  <a:lnTo>
                    <a:pt x="13" y="0"/>
                  </a:lnTo>
                  <a:lnTo>
                    <a:pt x="10" y="1"/>
                  </a:lnTo>
                  <a:lnTo>
                    <a:pt x="8" y="2"/>
                  </a:lnTo>
                  <a:lnTo>
                    <a:pt x="6" y="4"/>
                  </a:lnTo>
                  <a:lnTo>
                    <a:pt x="3" y="6"/>
                  </a:lnTo>
                  <a:lnTo>
                    <a:pt x="2" y="9"/>
                  </a:lnTo>
                  <a:lnTo>
                    <a:pt x="1" y="11"/>
                  </a:lnTo>
                  <a:lnTo>
                    <a:pt x="0" y="15"/>
                  </a:lnTo>
                  <a:lnTo>
                    <a:pt x="0" y="195"/>
                  </a:lnTo>
                  <a:lnTo>
                    <a:pt x="1" y="198"/>
                  </a:lnTo>
                  <a:lnTo>
                    <a:pt x="2" y="201"/>
                  </a:lnTo>
                  <a:lnTo>
                    <a:pt x="3" y="203"/>
                  </a:lnTo>
                  <a:lnTo>
                    <a:pt x="6" y="206"/>
                  </a:lnTo>
                  <a:lnTo>
                    <a:pt x="8" y="208"/>
                  </a:lnTo>
                  <a:lnTo>
                    <a:pt x="10" y="209"/>
                  </a:lnTo>
                  <a:lnTo>
                    <a:pt x="13" y="210"/>
                  </a:lnTo>
                  <a:lnTo>
                    <a:pt x="15" y="21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5" name="Freeform 35">
              <a:extLst>
                <a:ext uri="{FF2B5EF4-FFF2-40B4-BE49-F238E27FC236}">
                  <a16:creationId xmlns:a16="http://schemas.microsoft.com/office/drawing/2014/main" id="{142C2370-FD50-4C57-A009-AC439154CFEA}"/>
                </a:ext>
              </a:extLst>
            </p:cNvPr>
            <p:cNvSpPr>
              <a:spLocks/>
            </p:cNvSpPr>
            <p:nvPr/>
          </p:nvSpPr>
          <p:spPr bwMode="auto">
            <a:xfrm>
              <a:off x="3946525" y="2565400"/>
              <a:ext cx="9525" cy="57150"/>
            </a:xfrm>
            <a:custGeom>
              <a:avLst/>
              <a:gdLst>
                <a:gd name="T0" fmla="*/ 15 w 30"/>
                <a:gd name="T1" fmla="*/ 180 h 180"/>
                <a:gd name="T2" fmla="*/ 19 w 30"/>
                <a:gd name="T3" fmla="*/ 180 h 180"/>
                <a:gd name="T4" fmla="*/ 21 w 30"/>
                <a:gd name="T5" fmla="*/ 179 h 180"/>
                <a:gd name="T6" fmla="*/ 24 w 30"/>
                <a:gd name="T7" fmla="*/ 178 h 180"/>
                <a:gd name="T8" fmla="*/ 26 w 30"/>
                <a:gd name="T9" fmla="*/ 176 h 180"/>
                <a:gd name="T10" fmla="*/ 27 w 30"/>
                <a:gd name="T11" fmla="*/ 173 h 180"/>
                <a:gd name="T12" fmla="*/ 29 w 30"/>
                <a:gd name="T13" fmla="*/ 171 h 180"/>
                <a:gd name="T14" fmla="*/ 30 w 30"/>
                <a:gd name="T15" fmla="*/ 168 h 180"/>
                <a:gd name="T16" fmla="*/ 30 w 30"/>
                <a:gd name="T17" fmla="*/ 165 h 180"/>
                <a:gd name="T18" fmla="*/ 30 w 30"/>
                <a:gd name="T19" fmla="*/ 15 h 180"/>
                <a:gd name="T20" fmla="*/ 30 w 30"/>
                <a:gd name="T21" fmla="*/ 11 h 180"/>
                <a:gd name="T22" fmla="*/ 29 w 30"/>
                <a:gd name="T23" fmla="*/ 9 h 180"/>
                <a:gd name="T24" fmla="*/ 27 w 30"/>
                <a:gd name="T25" fmla="*/ 6 h 180"/>
                <a:gd name="T26" fmla="*/ 26 w 30"/>
                <a:gd name="T27" fmla="*/ 4 h 180"/>
                <a:gd name="T28" fmla="*/ 24 w 30"/>
                <a:gd name="T29" fmla="*/ 2 h 180"/>
                <a:gd name="T30" fmla="*/ 21 w 30"/>
                <a:gd name="T31" fmla="*/ 1 h 180"/>
                <a:gd name="T32" fmla="*/ 19 w 30"/>
                <a:gd name="T33" fmla="*/ 0 h 180"/>
                <a:gd name="T34" fmla="*/ 15 w 30"/>
                <a:gd name="T35" fmla="*/ 0 h 180"/>
                <a:gd name="T36" fmla="*/ 12 w 30"/>
                <a:gd name="T37" fmla="*/ 0 h 180"/>
                <a:gd name="T38" fmla="*/ 9 w 30"/>
                <a:gd name="T39" fmla="*/ 1 h 180"/>
                <a:gd name="T40" fmla="*/ 7 w 30"/>
                <a:gd name="T41" fmla="*/ 2 h 180"/>
                <a:gd name="T42" fmla="*/ 5 w 30"/>
                <a:gd name="T43" fmla="*/ 4 h 180"/>
                <a:gd name="T44" fmla="*/ 3 w 30"/>
                <a:gd name="T45" fmla="*/ 6 h 180"/>
                <a:gd name="T46" fmla="*/ 1 w 30"/>
                <a:gd name="T47" fmla="*/ 9 h 180"/>
                <a:gd name="T48" fmla="*/ 0 w 30"/>
                <a:gd name="T49" fmla="*/ 11 h 180"/>
                <a:gd name="T50" fmla="*/ 0 w 30"/>
                <a:gd name="T51" fmla="*/ 15 h 180"/>
                <a:gd name="T52" fmla="*/ 0 w 30"/>
                <a:gd name="T53" fmla="*/ 165 h 180"/>
                <a:gd name="T54" fmla="*/ 0 w 30"/>
                <a:gd name="T55" fmla="*/ 168 h 180"/>
                <a:gd name="T56" fmla="*/ 1 w 30"/>
                <a:gd name="T57" fmla="*/ 171 h 180"/>
                <a:gd name="T58" fmla="*/ 3 w 30"/>
                <a:gd name="T59" fmla="*/ 173 h 180"/>
                <a:gd name="T60" fmla="*/ 5 w 30"/>
                <a:gd name="T61" fmla="*/ 176 h 180"/>
                <a:gd name="T62" fmla="*/ 7 w 30"/>
                <a:gd name="T63" fmla="*/ 178 h 180"/>
                <a:gd name="T64" fmla="*/ 9 w 30"/>
                <a:gd name="T65" fmla="*/ 179 h 180"/>
                <a:gd name="T66" fmla="*/ 12 w 30"/>
                <a:gd name="T67" fmla="*/ 180 h 180"/>
                <a:gd name="T68" fmla="*/ 15 w 30"/>
                <a:gd name="T69" fmla="*/ 180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30" h="180">
                  <a:moveTo>
                    <a:pt x="15" y="180"/>
                  </a:moveTo>
                  <a:lnTo>
                    <a:pt x="19" y="180"/>
                  </a:lnTo>
                  <a:lnTo>
                    <a:pt x="21" y="179"/>
                  </a:lnTo>
                  <a:lnTo>
                    <a:pt x="24" y="178"/>
                  </a:lnTo>
                  <a:lnTo>
                    <a:pt x="26" y="176"/>
                  </a:lnTo>
                  <a:lnTo>
                    <a:pt x="27" y="173"/>
                  </a:lnTo>
                  <a:lnTo>
                    <a:pt x="29" y="171"/>
                  </a:lnTo>
                  <a:lnTo>
                    <a:pt x="30" y="168"/>
                  </a:lnTo>
                  <a:lnTo>
                    <a:pt x="30" y="165"/>
                  </a:lnTo>
                  <a:lnTo>
                    <a:pt x="30" y="15"/>
                  </a:lnTo>
                  <a:lnTo>
                    <a:pt x="30" y="11"/>
                  </a:lnTo>
                  <a:lnTo>
                    <a:pt x="29" y="9"/>
                  </a:lnTo>
                  <a:lnTo>
                    <a:pt x="27" y="6"/>
                  </a:lnTo>
                  <a:lnTo>
                    <a:pt x="26" y="4"/>
                  </a:lnTo>
                  <a:lnTo>
                    <a:pt x="24" y="2"/>
                  </a:lnTo>
                  <a:lnTo>
                    <a:pt x="21" y="1"/>
                  </a:lnTo>
                  <a:lnTo>
                    <a:pt x="19" y="0"/>
                  </a:lnTo>
                  <a:lnTo>
                    <a:pt x="15" y="0"/>
                  </a:lnTo>
                  <a:lnTo>
                    <a:pt x="12" y="0"/>
                  </a:lnTo>
                  <a:lnTo>
                    <a:pt x="9" y="1"/>
                  </a:lnTo>
                  <a:lnTo>
                    <a:pt x="7" y="2"/>
                  </a:lnTo>
                  <a:lnTo>
                    <a:pt x="5" y="4"/>
                  </a:lnTo>
                  <a:lnTo>
                    <a:pt x="3" y="6"/>
                  </a:lnTo>
                  <a:lnTo>
                    <a:pt x="1" y="9"/>
                  </a:lnTo>
                  <a:lnTo>
                    <a:pt x="0" y="11"/>
                  </a:lnTo>
                  <a:lnTo>
                    <a:pt x="0" y="15"/>
                  </a:lnTo>
                  <a:lnTo>
                    <a:pt x="0" y="165"/>
                  </a:lnTo>
                  <a:lnTo>
                    <a:pt x="0" y="168"/>
                  </a:lnTo>
                  <a:lnTo>
                    <a:pt x="1" y="171"/>
                  </a:lnTo>
                  <a:lnTo>
                    <a:pt x="3" y="173"/>
                  </a:lnTo>
                  <a:lnTo>
                    <a:pt x="5" y="176"/>
                  </a:lnTo>
                  <a:lnTo>
                    <a:pt x="7" y="178"/>
                  </a:lnTo>
                  <a:lnTo>
                    <a:pt x="9" y="179"/>
                  </a:lnTo>
                  <a:lnTo>
                    <a:pt x="12" y="180"/>
                  </a:lnTo>
                  <a:lnTo>
                    <a:pt x="15" y="18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6" name="Freeform 36">
              <a:extLst>
                <a:ext uri="{FF2B5EF4-FFF2-40B4-BE49-F238E27FC236}">
                  <a16:creationId xmlns:a16="http://schemas.microsoft.com/office/drawing/2014/main" id="{AEF094E3-1AA7-4DCC-B4C8-4D980F5DA3F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865563" y="2708275"/>
              <a:ext cx="57150" cy="47625"/>
            </a:xfrm>
            <a:custGeom>
              <a:avLst/>
              <a:gdLst>
                <a:gd name="T0" fmla="*/ 42 w 181"/>
                <a:gd name="T1" fmla="*/ 120 h 150"/>
                <a:gd name="T2" fmla="*/ 90 w 181"/>
                <a:gd name="T3" fmla="*/ 43 h 150"/>
                <a:gd name="T4" fmla="*/ 138 w 181"/>
                <a:gd name="T5" fmla="*/ 120 h 150"/>
                <a:gd name="T6" fmla="*/ 42 w 181"/>
                <a:gd name="T7" fmla="*/ 120 h 150"/>
                <a:gd name="T8" fmla="*/ 103 w 181"/>
                <a:gd name="T9" fmla="*/ 8 h 150"/>
                <a:gd name="T10" fmla="*/ 101 w 181"/>
                <a:gd name="T11" fmla="*/ 4 h 150"/>
                <a:gd name="T12" fmla="*/ 98 w 181"/>
                <a:gd name="T13" fmla="*/ 2 h 150"/>
                <a:gd name="T14" fmla="*/ 94 w 181"/>
                <a:gd name="T15" fmla="*/ 1 h 150"/>
                <a:gd name="T16" fmla="*/ 90 w 181"/>
                <a:gd name="T17" fmla="*/ 0 h 150"/>
                <a:gd name="T18" fmla="*/ 87 w 181"/>
                <a:gd name="T19" fmla="*/ 1 h 150"/>
                <a:gd name="T20" fmla="*/ 84 w 181"/>
                <a:gd name="T21" fmla="*/ 2 h 150"/>
                <a:gd name="T22" fmla="*/ 80 w 181"/>
                <a:gd name="T23" fmla="*/ 4 h 150"/>
                <a:gd name="T24" fmla="*/ 77 w 181"/>
                <a:gd name="T25" fmla="*/ 8 h 150"/>
                <a:gd name="T26" fmla="*/ 2 w 181"/>
                <a:gd name="T27" fmla="*/ 128 h 150"/>
                <a:gd name="T28" fmla="*/ 1 w 181"/>
                <a:gd name="T29" fmla="*/ 131 h 150"/>
                <a:gd name="T30" fmla="*/ 0 w 181"/>
                <a:gd name="T31" fmla="*/ 135 h 150"/>
                <a:gd name="T32" fmla="*/ 1 w 181"/>
                <a:gd name="T33" fmla="*/ 140 h 150"/>
                <a:gd name="T34" fmla="*/ 2 w 181"/>
                <a:gd name="T35" fmla="*/ 143 h 150"/>
                <a:gd name="T36" fmla="*/ 4 w 181"/>
                <a:gd name="T37" fmla="*/ 146 h 150"/>
                <a:gd name="T38" fmla="*/ 8 w 181"/>
                <a:gd name="T39" fmla="*/ 148 h 150"/>
                <a:gd name="T40" fmla="*/ 11 w 181"/>
                <a:gd name="T41" fmla="*/ 150 h 150"/>
                <a:gd name="T42" fmla="*/ 15 w 181"/>
                <a:gd name="T43" fmla="*/ 150 h 150"/>
                <a:gd name="T44" fmla="*/ 166 w 181"/>
                <a:gd name="T45" fmla="*/ 150 h 150"/>
                <a:gd name="T46" fmla="*/ 166 w 181"/>
                <a:gd name="T47" fmla="*/ 150 h 150"/>
                <a:gd name="T48" fmla="*/ 166 w 181"/>
                <a:gd name="T49" fmla="*/ 150 h 150"/>
                <a:gd name="T50" fmla="*/ 170 w 181"/>
                <a:gd name="T51" fmla="*/ 150 h 150"/>
                <a:gd name="T52" fmla="*/ 172 w 181"/>
                <a:gd name="T53" fmla="*/ 149 h 150"/>
                <a:gd name="T54" fmla="*/ 175 w 181"/>
                <a:gd name="T55" fmla="*/ 148 h 150"/>
                <a:gd name="T56" fmla="*/ 177 w 181"/>
                <a:gd name="T57" fmla="*/ 146 h 150"/>
                <a:gd name="T58" fmla="*/ 178 w 181"/>
                <a:gd name="T59" fmla="*/ 144 h 150"/>
                <a:gd name="T60" fmla="*/ 180 w 181"/>
                <a:gd name="T61" fmla="*/ 142 h 150"/>
                <a:gd name="T62" fmla="*/ 181 w 181"/>
                <a:gd name="T63" fmla="*/ 139 h 150"/>
                <a:gd name="T64" fmla="*/ 181 w 181"/>
                <a:gd name="T65" fmla="*/ 135 h 150"/>
                <a:gd name="T66" fmla="*/ 180 w 181"/>
                <a:gd name="T67" fmla="*/ 130 h 150"/>
                <a:gd name="T68" fmla="*/ 177 w 181"/>
                <a:gd name="T69" fmla="*/ 126 h 150"/>
                <a:gd name="T70" fmla="*/ 103 w 181"/>
                <a:gd name="T71" fmla="*/ 8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81" h="150">
                  <a:moveTo>
                    <a:pt x="42" y="120"/>
                  </a:moveTo>
                  <a:lnTo>
                    <a:pt x="90" y="43"/>
                  </a:lnTo>
                  <a:lnTo>
                    <a:pt x="138" y="120"/>
                  </a:lnTo>
                  <a:lnTo>
                    <a:pt x="42" y="120"/>
                  </a:lnTo>
                  <a:close/>
                  <a:moveTo>
                    <a:pt x="103" y="8"/>
                  </a:moveTo>
                  <a:lnTo>
                    <a:pt x="101" y="4"/>
                  </a:lnTo>
                  <a:lnTo>
                    <a:pt x="98" y="2"/>
                  </a:lnTo>
                  <a:lnTo>
                    <a:pt x="94" y="1"/>
                  </a:lnTo>
                  <a:lnTo>
                    <a:pt x="90" y="0"/>
                  </a:lnTo>
                  <a:lnTo>
                    <a:pt x="87" y="1"/>
                  </a:lnTo>
                  <a:lnTo>
                    <a:pt x="84" y="2"/>
                  </a:lnTo>
                  <a:lnTo>
                    <a:pt x="80" y="4"/>
                  </a:lnTo>
                  <a:lnTo>
                    <a:pt x="77" y="8"/>
                  </a:lnTo>
                  <a:lnTo>
                    <a:pt x="2" y="128"/>
                  </a:lnTo>
                  <a:lnTo>
                    <a:pt x="1" y="131"/>
                  </a:lnTo>
                  <a:lnTo>
                    <a:pt x="0" y="135"/>
                  </a:lnTo>
                  <a:lnTo>
                    <a:pt x="1" y="140"/>
                  </a:lnTo>
                  <a:lnTo>
                    <a:pt x="2" y="143"/>
                  </a:lnTo>
                  <a:lnTo>
                    <a:pt x="4" y="146"/>
                  </a:lnTo>
                  <a:lnTo>
                    <a:pt x="8" y="148"/>
                  </a:lnTo>
                  <a:lnTo>
                    <a:pt x="11" y="150"/>
                  </a:lnTo>
                  <a:lnTo>
                    <a:pt x="15" y="150"/>
                  </a:lnTo>
                  <a:lnTo>
                    <a:pt x="166" y="150"/>
                  </a:lnTo>
                  <a:lnTo>
                    <a:pt x="166" y="150"/>
                  </a:lnTo>
                  <a:lnTo>
                    <a:pt x="166" y="150"/>
                  </a:lnTo>
                  <a:lnTo>
                    <a:pt x="170" y="150"/>
                  </a:lnTo>
                  <a:lnTo>
                    <a:pt x="172" y="149"/>
                  </a:lnTo>
                  <a:lnTo>
                    <a:pt x="175" y="148"/>
                  </a:lnTo>
                  <a:lnTo>
                    <a:pt x="177" y="146"/>
                  </a:lnTo>
                  <a:lnTo>
                    <a:pt x="178" y="144"/>
                  </a:lnTo>
                  <a:lnTo>
                    <a:pt x="180" y="142"/>
                  </a:lnTo>
                  <a:lnTo>
                    <a:pt x="181" y="139"/>
                  </a:lnTo>
                  <a:lnTo>
                    <a:pt x="181" y="135"/>
                  </a:lnTo>
                  <a:lnTo>
                    <a:pt x="180" y="130"/>
                  </a:lnTo>
                  <a:lnTo>
                    <a:pt x="177" y="126"/>
                  </a:lnTo>
                  <a:lnTo>
                    <a:pt x="103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</p:grpSp>
      <p:sp>
        <p:nvSpPr>
          <p:cNvPr id="42" name="Rectangle 41">
            <a:extLst>
              <a:ext uri="{FF2B5EF4-FFF2-40B4-BE49-F238E27FC236}">
                <a16:creationId xmlns:a16="http://schemas.microsoft.com/office/drawing/2014/main" id="{A9146A47-F48B-457D-926B-9493B2B6C7A8}"/>
              </a:ext>
            </a:extLst>
          </p:cNvPr>
          <p:cNvSpPr/>
          <p:nvPr/>
        </p:nvSpPr>
        <p:spPr>
          <a:xfrm rot="5400000">
            <a:off x="1367084" y="-1742475"/>
            <a:ext cx="537795" cy="4367532"/>
          </a:xfrm>
          <a:prstGeom prst="rect">
            <a:avLst/>
          </a:prstGeom>
          <a:solidFill>
            <a:srgbClr val="F7D6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ar-AE" dirty="0">
                <a:solidFill>
                  <a:schemeClr val="bg1"/>
                </a:solidFill>
              </a:rPr>
              <a:t>تأكيد الحجز</a:t>
            </a:r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7DAB9E71-F0A4-43A5-BEC8-A07BA9499D70}"/>
              </a:ext>
            </a:extLst>
          </p:cNvPr>
          <p:cNvCxnSpPr>
            <a:cxnSpLocks/>
          </p:cNvCxnSpPr>
          <p:nvPr/>
        </p:nvCxnSpPr>
        <p:spPr>
          <a:xfrm>
            <a:off x="5420529" y="3333750"/>
            <a:ext cx="696402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90FA64D6-0A98-4C60-AF87-682235F02C53}"/>
              </a:ext>
            </a:extLst>
          </p:cNvPr>
          <p:cNvCxnSpPr>
            <a:cxnSpLocks/>
          </p:cNvCxnSpPr>
          <p:nvPr/>
        </p:nvCxnSpPr>
        <p:spPr>
          <a:xfrm flipH="1">
            <a:off x="2913310" y="4313132"/>
            <a:ext cx="614419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56497C40-8740-47DE-A249-36C2A08C1AEC}"/>
              </a:ext>
            </a:extLst>
          </p:cNvPr>
          <p:cNvSpPr txBox="1"/>
          <p:nvPr/>
        </p:nvSpPr>
        <p:spPr>
          <a:xfrm>
            <a:off x="1051613" y="4049570"/>
            <a:ext cx="1861697" cy="461665"/>
          </a:xfrm>
          <a:prstGeom prst="rect">
            <a:avLst/>
          </a:prstGeom>
          <a:noFill/>
          <a:ln w="6350">
            <a:noFill/>
            <a:prstDash val="dash"/>
          </a:ln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ar-AE" sz="1000" b="1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</a:rPr>
              <a:t>تأكيد الحجز </a:t>
            </a:r>
            <a:r>
              <a:rPr lang="ar-AE" sz="1000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</a:rPr>
              <a:t>بعد اختيار نوع عربة الخدمة يحتاج الحريف لضغط زر تأكيد حجز الجولة </a:t>
            </a:r>
            <a:endParaRPr lang="en-US" sz="1000" dirty="0">
              <a:solidFill>
                <a:prstClr val="black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/>
            <a:endParaRPr lang="en-US" sz="1000" b="1" dirty="0">
              <a:solidFill>
                <a:srgbClr val="FF00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AB117A9-977A-4071-B9A3-7929DA116161}"/>
              </a:ext>
            </a:extLst>
          </p:cNvPr>
          <p:cNvSpPr txBox="1"/>
          <p:nvPr/>
        </p:nvSpPr>
        <p:spPr>
          <a:xfrm>
            <a:off x="6365207" y="1026851"/>
            <a:ext cx="2116833" cy="646331"/>
          </a:xfrm>
          <a:prstGeom prst="rect">
            <a:avLst/>
          </a:prstGeom>
          <a:noFill/>
          <a:ln w="6350">
            <a:noFill/>
            <a:prstDash val="dash"/>
          </a:ln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ar-AE" sz="1050" b="1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زر الرجوع </a:t>
            </a:r>
            <a:endParaRPr lang="en-US" sz="1050" b="1" dirty="0">
              <a:solidFill>
                <a:prstClr val="black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r"/>
            <a:r>
              <a:rPr lang="ar-TN" sz="1050" dirty="0"/>
              <a:t>في حال لا يتمكن الحريف من تأكيد الجولة أو تغيير موقع نقطة </a:t>
            </a:r>
            <a:r>
              <a:rPr lang="ar-TN" sz="1050" dirty="0" err="1"/>
              <a:t>الإنطلاق</a:t>
            </a:r>
            <a:r>
              <a:rPr lang="ar-TN" sz="1050" dirty="0"/>
              <a:t> و موقع نقطة الوصول  يمكن  الضغط على زر الرجوع</a:t>
            </a:r>
            <a:endParaRPr lang="en-US" sz="1050" dirty="0">
              <a:solidFill>
                <a:prstClr val="black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563637C-DA15-4661-9AEF-B030ABB54A2C}"/>
              </a:ext>
            </a:extLst>
          </p:cNvPr>
          <p:cNvSpPr txBox="1"/>
          <p:nvPr/>
        </p:nvSpPr>
        <p:spPr>
          <a:xfrm>
            <a:off x="6400800" y="2858368"/>
            <a:ext cx="2009037" cy="769441"/>
          </a:xfrm>
          <a:prstGeom prst="rect">
            <a:avLst/>
          </a:prstGeom>
          <a:noFill/>
          <a:ln w="6350">
            <a:noFill/>
            <a:prstDash val="dash"/>
          </a:ln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ar-AE" sz="1000" b="1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أنواع خدمة العربات</a:t>
            </a:r>
            <a:endParaRPr lang="en-US" sz="1000" b="1" dirty="0">
              <a:solidFill>
                <a:prstClr val="black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r"/>
            <a:r>
              <a:rPr lang="ar-AE" sz="1000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يمكن للحريف ضغط خدمة العربة التي يحتاجها مثلا تاكسي عادي </a:t>
            </a:r>
          </a:p>
          <a:p>
            <a:pPr algn="r"/>
            <a:r>
              <a:rPr lang="ar-AE" sz="1000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تاكسي رفاهة </a:t>
            </a:r>
          </a:p>
          <a:p>
            <a:pPr algn="r"/>
            <a:r>
              <a:rPr lang="ar-AE" sz="1000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دراجة نارية </a:t>
            </a:r>
          </a:p>
        </p:txBody>
      </p: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2568BB5C-2748-4704-8660-2F37B6AFCC0C}"/>
              </a:ext>
            </a:extLst>
          </p:cNvPr>
          <p:cNvCxnSpPr>
            <a:cxnSpLocks/>
          </p:cNvCxnSpPr>
          <p:nvPr/>
        </p:nvCxnSpPr>
        <p:spPr>
          <a:xfrm>
            <a:off x="5401484" y="1350016"/>
            <a:ext cx="696402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8648CEAA-7CD7-4571-BDA1-25D26147CA1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6135" y="341313"/>
            <a:ext cx="2375044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739914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/>
              <a:t>SlideSalad is #1 online marketplace of premium presentations templates for all needs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SlideSalad- </a:t>
            </a:r>
            <a:r>
              <a:rPr lang="de-DE" noProof="1"/>
              <a:t>COPYRIGHT NOTICE</a:t>
            </a:r>
            <a:endParaRPr lang="en-US" dirty="0"/>
          </a:p>
        </p:txBody>
      </p:sp>
      <p:sp>
        <p:nvSpPr>
          <p:cNvPr id="19" name="Rechteck 8"/>
          <p:cNvSpPr/>
          <p:nvPr/>
        </p:nvSpPr>
        <p:spPr>
          <a:xfrm>
            <a:off x="304800" y="1263498"/>
            <a:ext cx="3843121" cy="27889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ct val="20000"/>
              </a:spcAft>
            </a:pPr>
            <a:r>
              <a:rPr lang="en-US" sz="1600" b="1" noProof="1">
                <a:solidFill>
                  <a:schemeClr val="bg1"/>
                </a:solidFill>
                <a:latin typeface="+mj-lt"/>
              </a:rPr>
              <a:t>Things you can do with the template</a:t>
            </a:r>
          </a:p>
          <a:p>
            <a:pPr>
              <a:spcAft>
                <a:spcPct val="20000"/>
              </a:spcAft>
            </a:pPr>
            <a:r>
              <a:rPr lang="de-DE" sz="1100" noProof="1">
                <a:solidFill>
                  <a:schemeClr val="bg1"/>
                </a:solidFill>
                <a:latin typeface="+mj-lt"/>
              </a:rPr>
              <a:t>Use the free templates for your own presentations and projects without limitations.</a:t>
            </a:r>
          </a:p>
          <a:p>
            <a:pPr marL="133350" indent="-133350">
              <a:spcAft>
                <a:spcPts val="375"/>
              </a:spcAft>
              <a:buFontTx/>
              <a:buChar char="•"/>
            </a:pPr>
            <a:r>
              <a:rPr lang="de-DE" sz="1100" u="sng" noProof="1">
                <a:solidFill>
                  <a:schemeClr val="bg1"/>
                </a:solidFill>
                <a:latin typeface="+mj-lt"/>
              </a:rPr>
              <a:t>Please link back to our website</a:t>
            </a:r>
            <a:r>
              <a:rPr lang="de-DE" sz="1100" noProof="1">
                <a:solidFill>
                  <a:schemeClr val="bg1"/>
                </a:solidFill>
                <a:latin typeface="+mj-lt"/>
              </a:rPr>
              <a:t> if you like our free designs </a:t>
            </a:r>
            <a:br>
              <a:rPr lang="de-DE" sz="1100" noProof="1">
                <a:solidFill>
                  <a:schemeClr val="bg1"/>
                </a:solidFill>
                <a:latin typeface="+mj-lt"/>
              </a:rPr>
            </a:br>
            <a:r>
              <a:rPr lang="de-DE" sz="1100" noProof="1">
                <a:solidFill>
                  <a:schemeClr val="bg1"/>
                </a:solidFill>
                <a:latin typeface="+mj-lt"/>
              </a:rPr>
              <a:t>or </a:t>
            </a:r>
            <a:r>
              <a:rPr lang="de-DE" sz="1100" u="sng" noProof="1">
                <a:solidFill>
                  <a:schemeClr val="bg1"/>
                </a:solidFill>
                <a:latin typeface="+mj-lt"/>
              </a:rPr>
              <a:t>write a comment</a:t>
            </a:r>
            <a:r>
              <a:rPr lang="de-DE" sz="1100" noProof="1">
                <a:solidFill>
                  <a:schemeClr val="bg1"/>
                </a:solidFill>
                <a:latin typeface="+mj-lt"/>
              </a:rPr>
              <a:t> to this template on our website.</a:t>
            </a:r>
          </a:p>
          <a:p>
            <a:endParaRPr lang="de-DE" sz="1100" noProof="1">
              <a:solidFill>
                <a:schemeClr val="bg1"/>
              </a:solidFill>
              <a:latin typeface="+mj-lt"/>
            </a:endParaRPr>
          </a:p>
          <a:p>
            <a:r>
              <a:rPr lang="en-US" sz="1100" noProof="1">
                <a:solidFill>
                  <a:schemeClr val="bg1"/>
                </a:solidFill>
                <a:latin typeface="+mj-lt"/>
              </a:rPr>
              <a:t>All copyright and intellectual property rights, without limitation, are retained by </a:t>
            </a:r>
            <a:r>
              <a:rPr lang="en-US" sz="1100" b="1" u="sng" noProof="1">
                <a:solidFill>
                  <a:schemeClr val="bg1"/>
                </a:solidFill>
                <a:latin typeface="+mj-lt"/>
              </a:rPr>
              <a:t>SlideSalad.com</a:t>
            </a:r>
            <a:r>
              <a:rPr lang="en-US" sz="1100" noProof="1">
                <a:solidFill>
                  <a:schemeClr val="bg1"/>
                </a:solidFill>
                <a:latin typeface="+mj-lt"/>
              </a:rPr>
              <a:t>. </a:t>
            </a:r>
            <a:br>
              <a:rPr lang="en-US" sz="1100" noProof="1">
                <a:solidFill>
                  <a:schemeClr val="bg1"/>
                </a:solidFill>
                <a:latin typeface="+mj-lt"/>
              </a:rPr>
            </a:br>
            <a:r>
              <a:rPr lang="en-US" sz="1100" noProof="1">
                <a:solidFill>
                  <a:schemeClr val="bg1"/>
                </a:solidFill>
                <a:latin typeface="+mj-lt"/>
              </a:rPr>
              <a:t>By downloading and using this template, you agree </a:t>
            </a:r>
            <a:br>
              <a:rPr lang="en-US" sz="1100" noProof="1">
                <a:solidFill>
                  <a:schemeClr val="bg1"/>
                </a:solidFill>
                <a:latin typeface="+mj-lt"/>
              </a:rPr>
            </a:br>
            <a:r>
              <a:rPr lang="en-US" sz="1100" noProof="1">
                <a:solidFill>
                  <a:schemeClr val="bg1"/>
                </a:solidFill>
                <a:latin typeface="+mj-lt"/>
              </a:rPr>
              <a:t>to this statement.</a:t>
            </a:r>
          </a:p>
          <a:p>
            <a:endParaRPr lang="de-DE" sz="1200" b="1" noProof="1">
              <a:solidFill>
                <a:schemeClr val="bg1"/>
              </a:solidFill>
              <a:latin typeface="+mj-lt"/>
            </a:endParaRPr>
          </a:p>
          <a:p>
            <a:r>
              <a:rPr lang="de-DE" sz="1200" b="1" noProof="1">
                <a:solidFill>
                  <a:schemeClr val="bg1"/>
                </a:solidFill>
                <a:latin typeface="+mj-lt"/>
              </a:rPr>
              <a:t>Please contact us if you have any questions </a:t>
            </a:r>
            <a:br>
              <a:rPr lang="de-DE" sz="1200" b="1" noProof="1">
                <a:solidFill>
                  <a:schemeClr val="bg1"/>
                </a:solidFill>
                <a:latin typeface="+mj-lt"/>
              </a:rPr>
            </a:br>
            <a:r>
              <a:rPr lang="de-DE" sz="1200" b="1" noProof="1">
                <a:solidFill>
                  <a:schemeClr val="bg1"/>
                </a:solidFill>
                <a:latin typeface="+mj-lt"/>
              </a:rPr>
              <a:t>about usage: </a:t>
            </a:r>
            <a:r>
              <a:rPr lang="de-DE" sz="1200" noProof="1">
                <a:solidFill>
                  <a:schemeClr val="bg1"/>
                </a:solidFill>
                <a:latin typeface="+mj-lt"/>
              </a:rPr>
              <a:t>support@slidesalad.com</a:t>
            </a:r>
          </a:p>
        </p:txBody>
      </p:sp>
      <p:sp>
        <p:nvSpPr>
          <p:cNvPr id="22" name="Rechteck 9"/>
          <p:cNvSpPr/>
          <p:nvPr/>
        </p:nvSpPr>
        <p:spPr>
          <a:xfrm>
            <a:off x="4801949" y="1263498"/>
            <a:ext cx="3947413" cy="15399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ct val="20000"/>
              </a:spcAft>
            </a:pPr>
            <a:r>
              <a:rPr lang="en-US" sz="1600" b="1" noProof="1">
                <a:solidFill>
                  <a:schemeClr val="bg1"/>
                </a:solidFill>
                <a:latin typeface="+mj-lt"/>
              </a:rPr>
              <a:t>Things you can’t do with the template</a:t>
            </a:r>
          </a:p>
          <a:p>
            <a:pPr>
              <a:spcAft>
                <a:spcPct val="20000"/>
              </a:spcAft>
            </a:pPr>
            <a:r>
              <a:rPr lang="en-US" sz="1100" noProof="1">
                <a:solidFill>
                  <a:schemeClr val="bg1"/>
                </a:solidFill>
                <a:latin typeface="+mj-lt"/>
              </a:rPr>
              <a:t>Resell or distribute the templates or backgrounds.</a:t>
            </a:r>
          </a:p>
          <a:p>
            <a:pPr marL="133350" indent="-133350">
              <a:spcAft>
                <a:spcPts val="375"/>
              </a:spcAft>
              <a:buFontTx/>
              <a:buChar char="•"/>
            </a:pPr>
            <a:r>
              <a:rPr lang="en-US" sz="1100" noProof="1">
                <a:solidFill>
                  <a:schemeClr val="bg1"/>
                </a:solidFill>
                <a:latin typeface="+mj-lt"/>
              </a:rPr>
              <a:t>Make these templates available on a website or social network for download.</a:t>
            </a:r>
          </a:p>
          <a:p>
            <a:pPr marL="133350" indent="-133350">
              <a:spcAft>
                <a:spcPts val="375"/>
              </a:spcAft>
              <a:buFontTx/>
              <a:buChar char="•"/>
            </a:pPr>
            <a:r>
              <a:rPr lang="en-US" sz="1100" noProof="1">
                <a:solidFill>
                  <a:schemeClr val="bg1"/>
                </a:solidFill>
                <a:latin typeface="+mj-lt"/>
              </a:rPr>
              <a:t>Edit or modify the downloaded templates and claim / </a:t>
            </a:r>
            <a:br>
              <a:rPr lang="en-US" sz="1100" noProof="1">
                <a:solidFill>
                  <a:schemeClr val="bg1"/>
                </a:solidFill>
                <a:latin typeface="+mj-lt"/>
              </a:rPr>
            </a:br>
            <a:r>
              <a:rPr lang="en-US" sz="1100" noProof="1">
                <a:solidFill>
                  <a:schemeClr val="bg1"/>
                </a:solidFill>
                <a:latin typeface="+mj-lt"/>
              </a:rPr>
              <a:t>pass off as your own work.</a:t>
            </a:r>
          </a:p>
          <a:p>
            <a:pPr marL="133350" indent="-133350">
              <a:buFontTx/>
              <a:buChar char="•"/>
            </a:pPr>
            <a:endParaRPr lang="en-US" sz="1100" noProof="1">
              <a:solidFill>
                <a:schemeClr val="bg1"/>
              </a:solidFill>
              <a:latin typeface="+mj-lt"/>
            </a:endParaRPr>
          </a:p>
        </p:txBody>
      </p:sp>
      <p:sp>
        <p:nvSpPr>
          <p:cNvPr id="25" name="Rechteck 10"/>
          <p:cNvSpPr/>
          <p:nvPr/>
        </p:nvSpPr>
        <p:spPr>
          <a:xfrm>
            <a:off x="381000" y="4282486"/>
            <a:ext cx="832590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noProof="1">
                <a:solidFill>
                  <a:schemeClr val="bg1"/>
                </a:solidFill>
                <a:latin typeface="+mj-lt"/>
              </a:rPr>
              <a:t>More PowerPoint, Google Slides and Keynote templates are available at </a:t>
            </a:r>
            <a:r>
              <a:rPr lang="en-US" sz="1400" b="1" u="sng" noProof="1">
                <a:solidFill>
                  <a:schemeClr val="bg1"/>
                </a:solidFill>
                <a:latin typeface="+mj-lt"/>
              </a:rPr>
              <a:t>www.SlideSalad.com</a:t>
            </a:r>
          </a:p>
        </p:txBody>
      </p:sp>
      <p:sp>
        <p:nvSpPr>
          <p:cNvPr id="7" name="Text Placeholder 15">
            <a:extLst>
              <a:ext uri="{FF2B5EF4-FFF2-40B4-BE49-F238E27FC236}">
                <a16:creationId xmlns:a16="http://schemas.microsoft.com/office/drawing/2014/main" id="{921DD78B-26FA-4776-B720-8812C90A1575}"/>
              </a:ext>
            </a:extLst>
          </p:cNvPr>
          <p:cNvSpPr txBox="1">
            <a:spLocks/>
          </p:cNvSpPr>
          <p:nvPr/>
        </p:nvSpPr>
        <p:spPr>
          <a:xfrm>
            <a:off x="1844858" y="480528"/>
            <a:ext cx="6096000" cy="401648"/>
          </a:xfr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en-US" sz="2000" b="1" dirty="0">
              <a:solidFill>
                <a:srgbClr val="FFC000"/>
              </a:solidFill>
              <a:latin typeface="+mj-lt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0463B664-3958-4F2D-B3E9-86A27A1FC0FB}"/>
              </a:ext>
            </a:extLst>
          </p:cNvPr>
          <p:cNvGrpSpPr/>
          <p:nvPr/>
        </p:nvGrpSpPr>
        <p:grpSpPr>
          <a:xfrm>
            <a:off x="2753265" y="3057268"/>
            <a:ext cx="160255" cy="43504"/>
            <a:chOff x="2632075" y="3195638"/>
            <a:chExt cx="225425" cy="66675"/>
          </a:xfrm>
          <a:solidFill>
            <a:schemeClr val="bg1"/>
          </a:solidFill>
        </p:grpSpPr>
        <p:sp>
          <p:nvSpPr>
            <p:cNvPr id="21" name="Freeform 324">
              <a:extLst>
                <a:ext uri="{FF2B5EF4-FFF2-40B4-BE49-F238E27FC236}">
                  <a16:creationId xmlns:a16="http://schemas.microsoft.com/office/drawing/2014/main" id="{498F5E98-7CE6-435D-AE46-FF6D0DCDDEDC}"/>
                </a:ext>
              </a:extLst>
            </p:cNvPr>
            <p:cNvSpPr>
              <a:spLocks/>
            </p:cNvSpPr>
            <p:nvPr/>
          </p:nvSpPr>
          <p:spPr bwMode="auto">
            <a:xfrm>
              <a:off x="2632075" y="3200400"/>
              <a:ext cx="57150" cy="57150"/>
            </a:xfrm>
            <a:custGeom>
              <a:avLst/>
              <a:gdLst>
                <a:gd name="T0" fmla="*/ 105 w 181"/>
                <a:gd name="T1" fmla="*/ 75 h 180"/>
                <a:gd name="T2" fmla="*/ 105 w 181"/>
                <a:gd name="T3" fmla="*/ 12 h 180"/>
                <a:gd name="T4" fmla="*/ 102 w 181"/>
                <a:gd name="T5" fmla="*/ 7 h 180"/>
                <a:gd name="T6" fmla="*/ 98 w 181"/>
                <a:gd name="T7" fmla="*/ 2 h 180"/>
                <a:gd name="T8" fmla="*/ 93 w 181"/>
                <a:gd name="T9" fmla="*/ 0 h 180"/>
                <a:gd name="T10" fmla="*/ 86 w 181"/>
                <a:gd name="T11" fmla="*/ 0 h 180"/>
                <a:gd name="T12" fmla="*/ 81 w 181"/>
                <a:gd name="T13" fmla="*/ 2 h 180"/>
                <a:gd name="T14" fmla="*/ 78 w 181"/>
                <a:gd name="T15" fmla="*/ 7 h 180"/>
                <a:gd name="T16" fmla="*/ 76 w 181"/>
                <a:gd name="T17" fmla="*/ 12 h 180"/>
                <a:gd name="T18" fmla="*/ 75 w 181"/>
                <a:gd name="T19" fmla="*/ 75 h 180"/>
                <a:gd name="T20" fmla="*/ 11 w 181"/>
                <a:gd name="T21" fmla="*/ 75 h 180"/>
                <a:gd name="T22" fmla="*/ 6 w 181"/>
                <a:gd name="T23" fmla="*/ 77 h 180"/>
                <a:gd name="T24" fmla="*/ 2 w 181"/>
                <a:gd name="T25" fmla="*/ 82 h 180"/>
                <a:gd name="T26" fmla="*/ 0 w 181"/>
                <a:gd name="T27" fmla="*/ 87 h 180"/>
                <a:gd name="T28" fmla="*/ 0 w 181"/>
                <a:gd name="T29" fmla="*/ 93 h 180"/>
                <a:gd name="T30" fmla="*/ 2 w 181"/>
                <a:gd name="T31" fmla="*/ 99 h 180"/>
                <a:gd name="T32" fmla="*/ 6 w 181"/>
                <a:gd name="T33" fmla="*/ 102 h 180"/>
                <a:gd name="T34" fmla="*/ 11 w 181"/>
                <a:gd name="T35" fmla="*/ 105 h 180"/>
                <a:gd name="T36" fmla="*/ 75 w 181"/>
                <a:gd name="T37" fmla="*/ 105 h 180"/>
                <a:gd name="T38" fmla="*/ 76 w 181"/>
                <a:gd name="T39" fmla="*/ 169 h 180"/>
                <a:gd name="T40" fmla="*/ 78 w 181"/>
                <a:gd name="T41" fmla="*/ 174 h 180"/>
                <a:gd name="T42" fmla="*/ 81 w 181"/>
                <a:gd name="T43" fmla="*/ 178 h 180"/>
                <a:gd name="T44" fmla="*/ 86 w 181"/>
                <a:gd name="T45" fmla="*/ 180 h 180"/>
                <a:gd name="T46" fmla="*/ 93 w 181"/>
                <a:gd name="T47" fmla="*/ 180 h 180"/>
                <a:gd name="T48" fmla="*/ 98 w 181"/>
                <a:gd name="T49" fmla="*/ 178 h 180"/>
                <a:gd name="T50" fmla="*/ 102 w 181"/>
                <a:gd name="T51" fmla="*/ 174 h 180"/>
                <a:gd name="T52" fmla="*/ 105 w 181"/>
                <a:gd name="T53" fmla="*/ 169 h 180"/>
                <a:gd name="T54" fmla="*/ 105 w 181"/>
                <a:gd name="T55" fmla="*/ 105 h 180"/>
                <a:gd name="T56" fmla="*/ 168 w 181"/>
                <a:gd name="T57" fmla="*/ 105 h 180"/>
                <a:gd name="T58" fmla="*/ 173 w 181"/>
                <a:gd name="T59" fmla="*/ 102 h 180"/>
                <a:gd name="T60" fmla="*/ 178 w 181"/>
                <a:gd name="T61" fmla="*/ 99 h 180"/>
                <a:gd name="T62" fmla="*/ 180 w 181"/>
                <a:gd name="T63" fmla="*/ 93 h 180"/>
                <a:gd name="T64" fmla="*/ 180 w 181"/>
                <a:gd name="T65" fmla="*/ 87 h 180"/>
                <a:gd name="T66" fmla="*/ 178 w 181"/>
                <a:gd name="T67" fmla="*/ 82 h 180"/>
                <a:gd name="T68" fmla="*/ 173 w 181"/>
                <a:gd name="T69" fmla="*/ 77 h 180"/>
                <a:gd name="T70" fmla="*/ 168 w 181"/>
                <a:gd name="T71" fmla="*/ 75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81" h="180">
                  <a:moveTo>
                    <a:pt x="165" y="75"/>
                  </a:moveTo>
                  <a:lnTo>
                    <a:pt x="105" y="75"/>
                  </a:lnTo>
                  <a:lnTo>
                    <a:pt x="105" y="15"/>
                  </a:lnTo>
                  <a:lnTo>
                    <a:pt x="105" y="12"/>
                  </a:lnTo>
                  <a:lnTo>
                    <a:pt x="104" y="9"/>
                  </a:lnTo>
                  <a:lnTo>
                    <a:pt x="102" y="7"/>
                  </a:lnTo>
                  <a:lnTo>
                    <a:pt x="100" y="4"/>
                  </a:lnTo>
                  <a:lnTo>
                    <a:pt x="98" y="2"/>
                  </a:lnTo>
                  <a:lnTo>
                    <a:pt x="96" y="1"/>
                  </a:lnTo>
                  <a:lnTo>
                    <a:pt x="93" y="0"/>
                  </a:lnTo>
                  <a:lnTo>
                    <a:pt x="90" y="0"/>
                  </a:lnTo>
                  <a:lnTo>
                    <a:pt x="86" y="0"/>
                  </a:lnTo>
                  <a:lnTo>
                    <a:pt x="84" y="1"/>
                  </a:lnTo>
                  <a:lnTo>
                    <a:pt x="81" y="2"/>
                  </a:lnTo>
                  <a:lnTo>
                    <a:pt x="79" y="4"/>
                  </a:lnTo>
                  <a:lnTo>
                    <a:pt x="78" y="7"/>
                  </a:lnTo>
                  <a:lnTo>
                    <a:pt x="76" y="9"/>
                  </a:lnTo>
                  <a:lnTo>
                    <a:pt x="76" y="12"/>
                  </a:lnTo>
                  <a:lnTo>
                    <a:pt x="75" y="15"/>
                  </a:lnTo>
                  <a:lnTo>
                    <a:pt x="75" y="75"/>
                  </a:lnTo>
                  <a:lnTo>
                    <a:pt x="15" y="75"/>
                  </a:lnTo>
                  <a:lnTo>
                    <a:pt x="11" y="75"/>
                  </a:lnTo>
                  <a:lnTo>
                    <a:pt x="9" y="76"/>
                  </a:lnTo>
                  <a:lnTo>
                    <a:pt x="6" y="77"/>
                  </a:lnTo>
                  <a:lnTo>
                    <a:pt x="4" y="80"/>
                  </a:lnTo>
                  <a:lnTo>
                    <a:pt x="2" y="82"/>
                  </a:lnTo>
                  <a:lnTo>
                    <a:pt x="1" y="84"/>
                  </a:lnTo>
                  <a:lnTo>
                    <a:pt x="0" y="87"/>
                  </a:lnTo>
                  <a:lnTo>
                    <a:pt x="0" y="90"/>
                  </a:lnTo>
                  <a:lnTo>
                    <a:pt x="0" y="93"/>
                  </a:lnTo>
                  <a:lnTo>
                    <a:pt x="1" y="96"/>
                  </a:lnTo>
                  <a:lnTo>
                    <a:pt x="2" y="99"/>
                  </a:lnTo>
                  <a:lnTo>
                    <a:pt x="4" y="101"/>
                  </a:lnTo>
                  <a:lnTo>
                    <a:pt x="6" y="102"/>
                  </a:lnTo>
                  <a:lnTo>
                    <a:pt x="9" y="104"/>
                  </a:lnTo>
                  <a:lnTo>
                    <a:pt x="11" y="105"/>
                  </a:lnTo>
                  <a:lnTo>
                    <a:pt x="15" y="105"/>
                  </a:lnTo>
                  <a:lnTo>
                    <a:pt x="75" y="105"/>
                  </a:lnTo>
                  <a:lnTo>
                    <a:pt x="75" y="165"/>
                  </a:lnTo>
                  <a:lnTo>
                    <a:pt x="76" y="169"/>
                  </a:lnTo>
                  <a:lnTo>
                    <a:pt x="76" y="171"/>
                  </a:lnTo>
                  <a:lnTo>
                    <a:pt x="78" y="174"/>
                  </a:lnTo>
                  <a:lnTo>
                    <a:pt x="79" y="176"/>
                  </a:lnTo>
                  <a:lnTo>
                    <a:pt x="81" y="178"/>
                  </a:lnTo>
                  <a:lnTo>
                    <a:pt x="84" y="179"/>
                  </a:lnTo>
                  <a:lnTo>
                    <a:pt x="86" y="180"/>
                  </a:lnTo>
                  <a:lnTo>
                    <a:pt x="90" y="180"/>
                  </a:lnTo>
                  <a:lnTo>
                    <a:pt x="93" y="180"/>
                  </a:lnTo>
                  <a:lnTo>
                    <a:pt x="96" y="179"/>
                  </a:lnTo>
                  <a:lnTo>
                    <a:pt x="98" y="178"/>
                  </a:lnTo>
                  <a:lnTo>
                    <a:pt x="100" y="176"/>
                  </a:lnTo>
                  <a:lnTo>
                    <a:pt x="102" y="174"/>
                  </a:lnTo>
                  <a:lnTo>
                    <a:pt x="104" y="171"/>
                  </a:lnTo>
                  <a:lnTo>
                    <a:pt x="105" y="169"/>
                  </a:lnTo>
                  <a:lnTo>
                    <a:pt x="105" y="165"/>
                  </a:lnTo>
                  <a:lnTo>
                    <a:pt x="105" y="105"/>
                  </a:lnTo>
                  <a:lnTo>
                    <a:pt x="165" y="105"/>
                  </a:lnTo>
                  <a:lnTo>
                    <a:pt x="168" y="105"/>
                  </a:lnTo>
                  <a:lnTo>
                    <a:pt x="171" y="104"/>
                  </a:lnTo>
                  <a:lnTo>
                    <a:pt x="173" y="102"/>
                  </a:lnTo>
                  <a:lnTo>
                    <a:pt x="175" y="101"/>
                  </a:lnTo>
                  <a:lnTo>
                    <a:pt x="178" y="99"/>
                  </a:lnTo>
                  <a:lnTo>
                    <a:pt x="179" y="96"/>
                  </a:lnTo>
                  <a:lnTo>
                    <a:pt x="180" y="93"/>
                  </a:lnTo>
                  <a:lnTo>
                    <a:pt x="181" y="90"/>
                  </a:lnTo>
                  <a:lnTo>
                    <a:pt x="180" y="87"/>
                  </a:lnTo>
                  <a:lnTo>
                    <a:pt x="179" y="84"/>
                  </a:lnTo>
                  <a:lnTo>
                    <a:pt x="178" y="82"/>
                  </a:lnTo>
                  <a:lnTo>
                    <a:pt x="175" y="80"/>
                  </a:lnTo>
                  <a:lnTo>
                    <a:pt x="173" y="77"/>
                  </a:lnTo>
                  <a:lnTo>
                    <a:pt x="171" y="76"/>
                  </a:lnTo>
                  <a:lnTo>
                    <a:pt x="168" y="75"/>
                  </a:lnTo>
                  <a:lnTo>
                    <a:pt x="165" y="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3" name="Freeform 325">
              <a:extLst>
                <a:ext uri="{FF2B5EF4-FFF2-40B4-BE49-F238E27FC236}">
                  <a16:creationId xmlns:a16="http://schemas.microsoft.com/office/drawing/2014/main" id="{96085507-98B8-4C08-8A90-58FB8D2AEAE4}"/>
                </a:ext>
              </a:extLst>
            </p:cNvPr>
            <p:cNvSpPr>
              <a:spLocks/>
            </p:cNvSpPr>
            <p:nvPr/>
          </p:nvSpPr>
          <p:spPr bwMode="auto">
            <a:xfrm>
              <a:off x="2703513" y="3252788"/>
              <a:ext cx="28575" cy="9525"/>
            </a:xfrm>
            <a:custGeom>
              <a:avLst/>
              <a:gdLst>
                <a:gd name="T0" fmla="*/ 75 w 90"/>
                <a:gd name="T1" fmla="*/ 0 h 30"/>
                <a:gd name="T2" fmla="*/ 15 w 90"/>
                <a:gd name="T3" fmla="*/ 0 h 30"/>
                <a:gd name="T4" fmla="*/ 12 w 90"/>
                <a:gd name="T5" fmla="*/ 0 h 30"/>
                <a:gd name="T6" fmla="*/ 8 w 90"/>
                <a:gd name="T7" fmla="*/ 1 h 30"/>
                <a:gd name="T8" fmla="*/ 6 w 90"/>
                <a:gd name="T9" fmla="*/ 2 h 30"/>
                <a:gd name="T10" fmla="*/ 4 w 90"/>
                <a:gd name="T11" fmla="*/ 5 h 30"/>
                <a:gd name="T12" fmla="*/ 2 w 90"/>
                <a:gd name="T13" fmla="*/ 7 h 30"/>
                <a:gd name="T14" fmla="*/ 1 w 90"/>
                <a:gd name="T15" fmla="*/ 10 h 30"/>
                <a:gd name="T16" fmla="*/ 0 w 90"/>
                <a:gd name="T17" fmla="*/ 12 h 30"/>
                <a:gd name="T18" fmla="*/ 0 w 90"/>
                <a:gd name="T19" fmla="*/ 15 h 30"/>
                <a:gd name="T20" fmla="*/ 0 w 90"/>
                <a:gd name="T21" fmla="*/ 19 h 30"/>
                <a:gd name="T22" fmla="*/ 1 w 90"/>
                <a:gd name="T23" fmla="*/ 22 h 30"/>
                <a:gd name="T24" fmla="*/ 2 w 90"/>
                <a:gd name="T25" fmla="*/ 24 h 30"/>
                <a:gd name="T26" fmla="*/ 4 w 90"/>
                <a:gd name="T27" fmla="*/ 26 h 30"/>
                <a:gd name="T28" fmla="*/ 6 w 90"/>
                <a:gd name="T29" fmla="*/ 28 h 30"/>
                <a:gd name="T30" fmla="*/ 8 w 90"/>
                <a:gd name="T31" fmla="*/ 29 h 30"/>
                <a:gd name="T32" fmla="*/ 12 w 90"/>
                <a:gd name="T33" fmla="*/ 30 h 30"/>
                <a:gd name="T34" fmla="*/ 15 w 90"/>
                <a:gd name="T35" fmla="*/ 30 h 30"/>
                <a:gd name="T36" fmla="*/ 75 w 90"/>
                <a:gd name="T37" fmla="*/ 30 h 30"/>
                <a:gd name="T38" fmla="*/ 78 w 90"/>
                <a:gd name="T39" fmla="*/ 30 h 30"/>
                <a:gd name="T40" fmla="*/ 80 w 90"/>
                <a:gd name="T41" fmla="*/ 29 h 30"/>
                <a:gd name="T42" fmla="*/ 83 w 90"/>
                <a:gd name="T43" fmla="*/ 28 h 30"/>
                <a:gd name="T44" fmla="*/ 86 w 90"/>
                <a:gd name="T45" fmla="*/ 26 h 30"/>
                <a:gd name="T46" fmla="*/ 87 w 90"/>
                <a:gd name="T47" fmla="*/ 24 h 30"/>
                <a:gd name="T48" fmla="*/ 89 w 90"/>
                <a:gd name="T49" fmla="*/ 22 h 30"/>
                <a:gd name="T50" fmla="*/ 90 w 90"/>
                <a:gd name="T51" fmla="*/ 19 h 30"/>
                <a:gd name="T52" fmla="*/ 90 w 90"/>
                <a:gd name="T53" fmla="*/ 15 h 30"/>
                <a:gd name="T54" fmla="*/ 90 w 90"/>
                <a:gd name="T55" fmla="*/ 12 h 30"/>
                <a:gd name="T56" fmla="*/ 89 w 90"/>
                <a:gd name="T57" fmla="*/ 10 h 30"/>
                <a:gd name="T58" fmla="*/ 87 w 90"/>
                <a:gd name="T59" fmla="*/ 7 h 30"/>
                <a:gd name="T60" fmla="*/ 86 w 90"/>
                <a:gd name="T61" fmla="*/ 5 h 30"/>
                <a:gd name="T62" fmla="*/ 83 w 90"/>
                <a:gd name="T63" fmla="*/ 2 h 30"/>
                <a:gd name="T64" fmla="*/ 80 w 90"/>
                <a:gd name="T65" fmla="*/ 1 h 30"/>
                <a:gd name="T66" fmla="*/ 78 w 90"/>
                <a:gd name="T67" fmla="*/ 0 h 30"/>
                <a:gd name="T68" fmla="*/ 75 w 90"/>
                <a:gd name="T69" fmla="*/ 0 h 30"/>
                <a:gd name="T70" fmla="*/ 75 w 90"/>
                <a:gd name="T71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90" h="30">
                  <a:moveTo>
                    <a:pt x="75" y="0"/>
                  </a:moveTo>
                  <a:lnTo>
                    <a:pt x="15" y="0"/>
                  </a:lnTo>
                  <a:lnTo>
                    <a:pt x="12" y="0"/>
                  </a:lnTo>
                  <a:lnTo>
                    <a:pt x="8" y="1"/>
                  </a:lnTo>
                  <a:lnTo>
                    <a:pt x="6" y="2"/>
                  </a:lnTo>
                  <a:lnTo>
                    <a:pt x="4" y="5"/>
                  </a:lnTo>
                  <a:lnTo>
                    <a:pt x="2" y="7"/>
                  </a:lnTo>
                  <a:lnTo>
                    <a:pt x="1" y="10"/>
                  </a:lnTo>
                  <a:lnTo>
                    <a:pt x="0" y="12"/>
                  </a:lnTo>
                  <a:lnTo>
                    <a:pt x="0" y="15"/>
                  </a:lnTo>
                  <a:lnTo>
                    <a:pt x="0" y="19"/>
                  </a:lnTo>
                  <a:lnTo>
                    <a:pt x="1" y="22"/>
                  </a:lnTo>
                  <a:lnTo>
                    <a:pt x="2" y="24"/>
                  </a:lnTo>
                  <a:lnTo>
                    <a:pt x="4" y="26"/>
                  </a:lnTo>
                  <a:lnTo>
                    <a:pt x="6" y="28"/>
                  </a:lnTo>
                  <a:lnTo>
                    <a:pt x="8" y="29"/>
                  </a:lnTo>
                  <a:lnTo>
                    <a:pt x="12" y="30"/>
                  </a:lnTo>
                  <a:lnTo>
                    <a:pt x="15" y="30"/>
                  </a:lnTo>
                  <a:lnTo>
                    <a:pt x="75" y="30"/>
                  </a:lnTo>
                  <a:lnTo>
                    <a:pt x="78" y="30"/>
                  </a:lnTo>
                  <a:lnTo>
                    <a:pt x="80" y="29"/>
                  </a:lnTo>
                  <a:lnTo>
                    <a:pt x="83" y="28"/>
                  </a:lnTo>
                  <a:lnTo>
                    <a:pt x="86" y="26"/>
                  </a:lnTo>
                  <a:lnTo>
                    <a:pt x="87" y="24"/>
                  </a:lnTo>
                  <a:lnTo>
                    <a:pt x="89" y="22"/>
                  </a:lnTo>
                  <a:lnTo>
                    <a:pt x="90" y="19"/>
                  </a:lnTo>
                  <a:lnTo>
                    <a:pt x="90" y="15"/>
                  </a:lnTo>
                  <a:lnTo>
                    <a:pt x="90" y="12"/>
                  </a:lnTo>
                  <a:lnTo>
                    <a:pt x="89" y="10"/>
                  </a:lnTo>
                  <a:lnTo>
                    <a:pt x="87" y="7"/>
                  </a:lnTo>
                  <a:lnTo>
                    <a:pt x="86" y="5"/>
                  </a:lnTo>
                  <a:lnTo>
                    <a:pt x="83" y="2"/>
                  </a:lnTo>
                  <a:lnTo>
                    <a:pt x="80" y="1"/>
                  </a:lnTo>
                  <a:lnTo>
                    <a:pt x="78" y="0"/>
                  </a:lnTo>
                  <a:lnTo>
                    <a:pt x="75" y="0"/>
                  </a:lnTo>
                  <a:lnTo>
                    <a:pt x="7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4" name="Freeform 326">
              <a:extLst>
                <a:ext uri="{FF2B5EF4-FFF2-40B4-BE49-F238E27FC236}">
                  <a16:creationId xmlns:a16="http://schemas.microsoft.com/office/drawing/2014/main" id="{6CB5DF83-D093-42D5-8CBB-A4DD8BB2F734}"/>
                </a:ext>
              </a:extLst>
            </p:cNvPr>
            <p:cNvSpPr>
              <a:spLocks/>
            </p:cNvSpPr>
            <p:nvPr/>
          </p:nvSpPr>
          <p:spPr bwMode="auto">
            <a:xfrm>
              <a:off x="2751138" y="3252788"/>
              <a:ext cx="28575" cy="9525"/>
            </a:xfrm>
            <a:custGeom>
              <a:avLst/>
              <a:gdLst>
                <a:gd name="T0" fmla="*/ 75 w 90"/>
                <a:gd name="T1" fmla="*/ 0 h 30"/>
                <a:gd name="T2" fmla="*/ 15 w 90"/>
                <a:gd name="T3" fmla="*/ 0 h 30"/>
                <a:gd name="T4" fmla="*/ 12 w 90"/>
                <a:gd name="T5" fmla="*/ 0 h 30"/>
                <a:gd name="T6" fmla="*/ 10 w 90"/>
                <a:gd name="T7" fmla="*/ 1 h 30"/>
                <a:gd name="T8" fmla="*/ 6 w 90"/>
                <a:gd name="T9" fmla="*/ 2 h 30"/>
                <a:gd name="T10" fmla="*/ 4 w 90"/>
                <a:gd name="T11" fmla="*/ 5 h 30"/>
                <a:gd name="T12" fmla="*/ 2 w 90"/>
                <a:gd name="T13" fmla="*/ 7 h 30"/>
                <a:gd name="T14" fmla="*/ 1 w 90"/>
                <a:gd name="T15" fmla="*/ 10 h 30"/>
                <a:gd name="T16" fmla="*/ 0 w 90"/>
                <a:gd name="T17" fmla="*/ 12 h 30"/>
                <a:gd name="T18" fmla="*/ 0 w 90"/>
                <a:gd name="T19" fmla="*/ 15 h 30"/>
                <a:gd name="T20" fmla="*/ 0 w 90"/>
                <a:gd name="T21" fmla="*/ 19 h 30"/>
                <a:gd name="T22" fmla="*/ 1 w 90"/>
                <a:gd name="T23" fmla="*/ 22 h 30"/>
                <a:gd name="T24" fmla="*/ 2 w 90"/>
                <a:gd name="T25" fmla="*/ 24 h 30"/>
                <a:gd name="T26" fmla="*/ 4 w 90"/>
                <a:gd name="T27" fmla="*/ 26 h 30"/>
                <a:gd name="T28" fmla="*/ 6 w 90"/>
                <a:gd name="T29" fmla="*/ 28 h 30"/>
                <a:gd name="T30" fmla="*/ 10 w 90"/>
                <a:gd name="T31" fmla="*/ 29 h 30"/>
                <a:gd name="T32" fmla="*/ 12 w 90"/>
                <a:gd name="T33" fmla="*/ 30 h 30"/>
                <a:gd name="T34" fmla="*/ 15 w 90"/>
                <a:gd name="T35" fmla="*/ 30 h 30"/>
                <a:gd name="T36" fmla="*/ 75 w 90"/>
                <a:gd name="T37" fmla="*/ 30 h 30"/>
                <a:gd name="T38" fmla="*/ 78 w 90"/>
                <a:gd name="T39" fmla="*/ 30 h 30"/>
                <a:gd name="T40" fmla="*/ 81 w 90"/>
                <a:gd name="T41" fmla="*/ 29 h 30"/>
                <a:gd name="T42" fmla="*/ 84 w 90"/>
                <a:gd name="T43" fmla="*/ 28 h 30"/>
                <a:gd name="T44" fmla="*/ 86 w 90"/>
                <a:gd name="T45" fmla="*/ 26 h 30"/>
                <a:gd name="T46" fmla="*/ 88 w 90"/>
                <a:gd name="T47" fmla="*/ 24 h 30"/>
                <a:gd name="T48" fmla="*/ 89 w 90"/>
                <a:gd name="T49" fmla="*/ 22 h 30"/>
                <a:gd name="T50" fmla="*/ 90 w 90"/>
                <a:gd name="T51" fmla="*/ 19 h 30"/>
                <a:gd name="T52" fmla="*/ 90 w 90"/>
                <a:gd name="T53" fmla="*/ 15 h 30"/>
                <a:gd name="T54" fmla="*/ 90 w 90"/>
                <a:gd name="T55" fmla="*/ 12 h 30"/>
                <a:gd name="T56" fmla="*/ 89 w 90"/>
                <a:gd name="T57" fmla="*/ 10 h 30"/>
                <a:gd name="T58" fmla="*/ 88 w 90"/>
                <a:gd name="T59" fmla="*/ 7 h 30"/>
                <a:gd name="T60" fmla="*/ 86 w 90"/>
                <a:gd name="T61" fmla="*/ 5 h 30"/>
                <a:gd name="T62" fmla="*/ 84 w 90"/>
                <a:gd name="T63" fmla="*/ 2 h 30"/>
                <a:gd name="T64" fmla="*/ 81 w 90"/>
                <a:gd name="T65" fmla="*/ 1 h 30"/>
                <a:gd name="T66" fmla="*/ 78 w 90"/>
                <a:gd name="T67" fmla="*/ 0 h 30"/>
                <a:gd name="T68" fmla="*/ 75 w 90"/>
                <a:gd name="T69" fmla="*/ 0 h 30"/>
                <a:gd name="T70" fmla="*/ 75 w 90"/>
                <a:gd name="T71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90" h="30">
                  <a:moveTo>
                    <a:pt x="75" y="0"/>
                  </a:moveTo>
                  <a:lnTo>
                    <a:pt x="15" y="0"/>
                  </a:lnTo>
                  <a:lnTo>
                    <a:pt x="12" y="0"/>
                  </a:lnTo>
                  <a:lnTo>
                    <a:pt x="10" y="1"/>
                  </a:lnTo>
                  <a:lnTo>
                    <a:pt x="6" y="2"/>
                  </a:lnTo>
                  <a:lnTo>
                    <a:pt x="4" y="5"/>
                  </a:lnTo>
                  <a:lnTo>
                    <a:pt x="2" y="7"/>
                  </a:lnTo>
                  <a:lnTo>
                    <a:pt x="1" y="10"/>
                  </a:lnTo>
                  <a:lnTo>
                    <a:pt x="0" y="12"/>
                  </a:lnTo>
                  <a:lnTo>
                    <a:pt x="0" y="15"/>
                  </a:lnTo>
                  <a:lnTo>
                    <a:pt x="0" y="19"/>
                  </a:lnTo>
                  <a:lnTo>
                    <a:pt x="1" y="22"/>
                  </a:lnTo>
                  <a:lnTo>
                    <a:pt x="2" y="24"/>
                  </a:lnTo>
                  <a:lnTo>
                    <a:pt x="4" y="26"/>
                  </a:lnTo>
                  <a:lnTo>
                    <a:pt x="6" y="28"/>
                  </a:lnTo>
                  <a:lnTo>
                    <a:pt x="10" y="29"/>
                  </a:lnTo>
                  <a:lnTo>
                    <a:pt x="12" y="30"/>
                  </a:lnTo>
                  <a:lnTo>
                    <a:pt x="15" y="30"/>
                  </a:lnTo>
                  <a:lnTo>
                    <a:pt x="75" y="30"/>
                  </a:lnTo>
                  <a:lnTo>
                    <a:pt x="78" y="30"/>
                  </a:lnTo>
                  <a:lnTo>
                    <a:pt x="81" y="29"/>
                  </a:lnTo>
                  <a:lnTo>
                    <a:pt x="84" y="28"/>
                  </a:lnTo>
                  <a:lnTo>
                    <a:pt x="86" y="26"/>
                  </a:lnTo>
                  <a:lnTo>
                    <a:pt x="88" y="24"/>
                  </a:lnTo>
                  <a:lnTo>
                    <a:pt x="89" y="22"/>
                  </a:lnTo>
                  <a:lnTo>
                    <a:pt x="90" y="19"/>
                  </a:lnTo>
                  <a:lnTo>
                    <a:pt x="90" y="15"/>
                  </a:lnTo>
                  <a:lnTo>
                    <a:pt x="90" y="12"/>
                  </a:lnTo>
                  <a:lnTo>
                    <a:pt x="89" y="10"/>
                  </a:lnTo>
                  <a:lnTo>
                    <a:pt x="88" y="7"/>
                  </a:lnTo>
                  <a:lnTo>
                    <a:pt x="86" y="5"/>
                  </a:lnTo>
                  <a:lnTo>
                    <a:pt x="84" y="2"/>
                  </a:lnTo>
                  <a:lnTo>
                    <a:pt x="81" y="1"/>
                  </a:lnTo>
                  <a:lnTo>
                    <a:pt x="78" y="0"/>
                  </a:lnTo>
                  <a:lnTo>
                    <a:pt x="75" y="0"/>
                  </a:lnTo>
                  <a:lnTo>
                    <a:pt x="7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26" name="Freeform 327">
              <a:extLst>
                <a:ext uri="{FF2B5EF4-FFF2-40B4-BE49-F238E27FC236}">
                  <a16:creationId xmlns:a16="http://schemas.microsoft.com/office/drawing/2014/main" id="{D1FD7895-BE7E-4957-BE73-023CAADFC96B}"/>
                </a:ext>
              </a:extLst>
            </p:cNvPr>
            <p:cNvSpPr>
              <a:spLocks/>
            </p:cNvSpPr>
            <p:nvPr/>
          </p:nvSpPr>
          <p:spPr bwMode="auto">
            <a:xfrm>
              <a:off x="2789238" y="3219450"/>
              <a:ext cx="19050" cy="19050"/>
            </a:xfrm>
            <a:custGeom>
              <a:avLst/>
              <a:gdLst>
                <a:gd name="T0" fmla="*/ 30 w 60"/>
                <a:gd name="T1" fmla="*/ 0 h 60"/>
                <a:gd name="T2" fmla="*/ 25 w 60"/>
                <a:gd name="T3" fmla="*/ 0 h 60"/>
                <a:gd name="T4" fmla="*/ 18 w 60"/>
                <a:gd name="T5" fmla="*/ 2 h 60"/>
                <a:gd name="T6" fmla="*/ 14 w 60"/>
                <a:gd name="T7" fmla="*/ 6 h 60"/>
                <a:gd name="T8" fmla="*/ 9 w 60"/>
                <a:gd name="T9" fmla="*/ 9 h 60"/>
                <a:gd name="T10" fmla="*/ 5 w 60"/>
                <a:gd name="T11" fmla="*/ 13 h 60"/>
                <a:gd name="T12" fmla="*/ 2 w 60"/>
                <a:gd name="T13" fmla="*/ 18 h 60"/>
                <a:gd name="T14" fmla="*/ 1 w 60"/>
                <a:gd name="T15" fmla="*/ 24 h 60"/>
                <a:gd name="T16" fmla="*/ 0 w 60"/>
                <a:gd name="T17" fmla="*/ 30 h 60"/>
                <a:gd name="T18" fmla="*/ 1 w 60"/>
                <a:gd name="T19" fmla="*/ 36 h 60"/>
                <a:gd name="T20" fmla="*/ 2 w 60"/>
                <a:gd name="T21" fmla="*/ 42 h 60"/>
                <a:gd name="T22" fmla="*/ 5 w 60"/>
                <a:gd name="T23" fmla="*/ 46 h 60"/>
                <a:gd name="T24" fmla="*/ 9 w 60"/>
                <a:gd name="T25" fmla="*/ 52 h 60"/>
                <a:gd name="T26" fmla="*/ 14 w 60"/>
                <a:gd name="T27" fmla="*/ 55 h 60"/>
                <a:gd name="T28" fmla="*/ 18 w 60"/>
                <a:gd name="T29" fmla="*/ 58 h 60"/>
                <a:gd name="T30" fmla="*/ 25 w 60"/>
                <a:gd name="T31" fmla="*/ 59 h 60"/>
                <a:gd name="T32" fmla="*/ 30 w 60"/>
                <a:gd name="T33" fmla="*/ 60 h 60"/>
                <a:gd name="T34" fmla="*/ 37 w 60"/>
                <a:gd name="T35" fmla="*/ 59 h 60"/>
                <a:gd name="T36" fmla="*/ 42 w 60"/>
                <a:gd name="T37" fmla="*/ 58 h 60"/>
                <a:gd name="T38" fmla="*/ 47 w 60"/>
                <a:gd name="T39" fmla="*/ 55 h 60"/>
                <a:gd name="T40" fmla="*/ 52 w 60"/>
                <a:gd name="T41" fmla="*/ 52 h 60"/>
                <a:gd name="T42" fmla="*/ 56 w 60"/>
                <a:gd name="T43" fmla="*/ 47 h 60"/>
                <a:gd name="T44" fmla="*/ 58 w 60"/>
                <a:gd name="T45" fmla="*/ 42 h 60"/>
                <a:gd name="T46" fmla="*/ 60 w 60"/>
                <a:gd name="T47" fmla="*/ 37 h 60"/>
                <a:gd name="T48" fmla="*/ 60 w 60"/>
                <a:gd name="T49" fmla="*/ 30 h 60"/>
                <a:gd name="T50" fmla="*/ 60 w 60"/>
                <a:gd name="T51" fmla="*/ 24 h 60"/>
                <a:gd name="T52" fmla="*/ 58 w 60"/>
                <a:gd name="T53" fmla="*/ 18 h 60"/>
                <a:gd name="T54" fmla="*/ 56 w 60"/>
                <a:gd name="T55" fmla="*/ 13 h 60"/>
                <a:gd name="T56" fmla="*/ 52 w 60"/>
                <a:gd name="T57" fmla="*/ 9 h 60"/>
                <a:gd name="T58" fmla="*/ 47 w 60"/>
                <a:gd name="T59" fmla="*/ 6 h 60"/>
                <a:gd name="T60" fmla="*/ 42 w 60"/>
                <a:gd name="T61" fmla="*/ 2 h 60"/>
                <a:gd name="T62" fmla="*/ 37 w 60"/>
                <a:gd name="T63" fmla="*/ 0 h 60"/>
                <a:gd name="T64" fmla="*/ 30 w 60"/>
                <a:gd name="T65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60" h="60">
                  <a:moveTo>
                    <a:pt x="30" y="0"/>
                  </a:moveTo>
                  <a:lnTo>
                    <a:pt x="25" y="0"/>
                  </a:lnTo>
                  <a:lnTo>
                    <a:pt x="18" y="2"/>
                  </a:lnTo>
                  <a:lnTo>
                    <a:pt x="14" y="6"/>
                  </a:lnTo>
                  <a:lnTo>
                    <a:pt x="9" y="9"/>
                  </a:lnTo>
                  <a:lnTo>
                    <a:pt x="5" y="13"/>
                  </a:lnTo>
                  <a:lnTo>
                    <a:pt x="2" y="18"/>
                  </a:lnTo>
                  <a:lnTo>
                    <a:pt x="1" y="24"/>
                  </a:lnTo>
                  <a:lnTo>
                    <a:pt x="0" y="30"/>
                  </a:lnTo>
                  <a:lnTo>
                    <a:pt x="1" y="36"/>
                  </a:lnTo>
                  <a:lnTo>
                    <a:pt x="2" y="42"/>
                  </a:lnTo>
                  <a:lnTo>
                    <a:pt x="5" y="46"/>
                  </a:lnTo>
                  <a:lnTo>
                    <a:pt x="9" y="52"/>
                  </a:lnTo>
                  <a:lnTo>
                    <a:pt x="14" y="55"/>
                  </a:lnTo>
                  <a:lnTo>
                    <a:pt x="18" y="58"/>
                  </a:lnTo>
                  <a:lnTo>
                    <a:pt x="25" y="59"/>
                  </a:lnTo>
                  <a:lnTo>
                    <a:pt x="30" y="60"/>
                  </a:lnTo>
                  <a:lnTo>
                    <a:pt x="37" y="59"/>
                  </a:lnTo>
                  <a:lnTo>
                    <a:pt x="42" y="58"/>
                  </a:lnTo>
                  <a:lnTo>
                    <a:pt x="47" y="55"/>
                  </a:lnTo>
                  <a:lnTo>
                    <a:pt x="52" y="52"/>
                  </a:lnTo>
                  <a:lnTo>
                    <a:pt x="56" y="47"/>
                  </a:lnTo>
                  <a:lnTo>
                    <a:pt x="58" y="42"/>
                  </a:lnTo>
                  <a:lnTo>
                    <a:pt x="60" y="37"/>
                  </a:lnTo>
                  <a:lnTo>
                    <a:pt x="60" y="30"/>
                  </a:lnTo>
                  <a:lnTo>
                    <a:pt x="60" y="24"/>
                  </a:lnTo>
                  <a:lnTo>
                    <a:pt x="58" y="18"/>
                  </a:lnTo>
                  <a:lnTo>
                    <a:pt x="56" y="13"/>
                  </a:lnTo>
                  <a:lnTo>
                    <a:pt x="52" y="9"/>
                  </a:lnTo>
                  <a:lnTo>
                    <a:pt x="47" y="6"/>
                  </a:lnTo>
                  <a:lnTo>
                    <a:pt x="42" y="2"/>
                  </a:lnTo>
                  <a:lnTo>
                    <a:pt x="37" y="0"/>
                  </a:lnTo>
                  <a:lnTo>
                    <a:pt x="3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7" name="Freeform 328">
              <a:extLst>
                <a:ext uri="{FF2B5EF4-FFF2-40B4-BE49-F238E27FC236}">
                  <a16:creationId xmlns:a16="http://schemas.microsoft.com/office/drawing/2014/main" id="{95BF3BC4-EAD8-4A59-AB4E-4F2CDFCDF31A}"/>
                </a:ext>
              </a:extLst>
            </p:cNvPr>
            <p:cNvSpPr>
              <a:spLocks/>
            </p:cNvSpPr>
            <p:nvPr/>
          </p:nvSpPr>
          <p:spPr bwMode="auto">
            <a:xfrm>
              <a:off x="2838450" y="3219450"/>
              <a:ext cx="19050" cy="19050"/>
            </a:xfrm>
            <a:custGeom>
              <a:avLst/>
              <a:gdLst>
                <a:gd name="T0" fmla="*/ 30 w 60"/>
                <a:gd name="T1" fmla="*/ 0 h 60"/>
                <a:gd name="T2" fmla="*/ 24 w 60"/>
                <a:gd name="T3" fmla="*/ 0 h 60"/>
                <a:gd name="T4" fmla="*/ 19 w 60"/>
                <a:gd name="T5" fmla="*/ 2 h 60"/>
                <a:gd name="T6" fmla="*/ 13 w 60"/>
                <a:gd name="T7" fmla="*/ 6 h 60"/>
                <a:gd name="T8" fmla="*/ 9 w 60"/>
                <a:gd name="T9" fmla="*/ 9 h 60"/>
                <a:gd name="T10" fmla="*/ 5 w 60"/>
                <a:gd name="T11" fmla="*/ 13 h 60"/>
                <a:gd name="T12" fmla="*/ 2 w 60"/>
                <a:gd name="T13" fmla="*/ 18 h 60"/>
                <a:gd name="T14" fmla="*/ 0 w 60"/>
                <a:gd name="T15" fmla="*/ 24 h 60"/>
                <a:gd name="T16" fmla="*/ 0 w 60"/>
                <a:gd name="T17" fmla="*/ 30 h 60"/>
                <a:gd name="T18" fmla="*/ 0 w 60"/>
                <a:gd name="T19" fmla="*/ 36 h 60"/>
                <a:gd name="T20" fmla="*/ 2 w 60"/>
                <a:gd name="T21" fmla="*/ 42 h 60"/>
                <a:gd name="T22" fmla="*/ 5 w 60"/>
                <a:gd name="T23" fmla="*/ 46 h 60"/>
                <a:gd name="T24" fmla="*/ 9 w 60"/>
                <a:gd name="T25" fmla="*/ 52 h 60"/>
                <a:gd name="T26" fmla="*/ 13 w 60"/>
                <a:gd name="T27" fmla="*/ 55 h 60"/>
                <a:gd name="T28" fmla="*/ 19 w 60"/>
                <a:gd name="T29" fmla="*/ 58 h 60"/>
                <a:gd name="T30" fmla="*/ 24 w 60"/>
                <a:gd name="T31" fmla="*/ 59 h 60"/>
                <a:gd name="T32" fmla="*/ 30 w 60"/>
                <a:gd name="T33" fmla="*/ 60 h 60"/>
                <a:gd name="T34" fmla="*/ 36 w 60"/>
                <a:gd name="T35" fmla="*/ 59 h 60"/>
                <a:gd name="T36" fmla="*/ 42 w 60"/>
                <a:gd name="T37" fmla="*/ 58 h 60"/>
                <a:gd name="T38" fmla="*/ 46 w 60"/>
                <a:gd name="T39" fmla="*/ 55 h 60"/>
                <a:gd name="T40" fmla="*/ 51 w 60"/>
                <a:gd name="T41" fmla="*/ 52 h 60"/>
                <a:gd name="T42" fmla="*/ 55 w 60"/>
                <a:gd name="T43" fmla="*/ 47 h 60"/>
                <a:gd name="T44" fmla="*/ 58 w 60"/>
                <a:gd name="T45" fmla="*/ 42 h 60"/>
                <a:gd name="T46" fmla="*/ 59 w 60"/>
                <a:gd name="T47" fmla="*/ 37 h 60"/>
                <a:gd name="T48" fmla="*/ 60 w 60"/>
                <a:gd name="T49" fmla="*/ 30 h 60"/>
                <a:gd name="T50" fmla="*/ 59 w 60"/>
                <a:gd name="T51" fmla="*/ 24 h 60"/>
                <a:gd name="T52" fmla="*/ 58 w 60"/>
                <a:gd name="T53" fmla="*/ 18 h 60"/>
                <a:gd name="T54" fmla="*/ 55 w 60"/>
                <a:gd name="T55" fmla="*/ 13 h 60"/>
                <a:gd name="T56" fmla="*/ 51 w 60"/>
                <a:gd name="T57" fmla="*/ 9 h 60"/>
                <a:gd name="T58" fmla="*/ 46 w 60"/>
                <a:gd name="T59" fmla="*/ 6 h 60"/>
                <a:gd name="T60" fmla="*/ 42 w 60"/>
                <a:gd name="T61" fmla="*/ 2 h 60"/>
                <a:gd name="T62" fmla="*/ 36 w 60"/>
                <a:gd name="T63" fmla="*/ 0 h 60"/>
                <a:gd name="T64" fmla="*/ 30 w 60"/>
                <a:gd name="T65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60" h="60">
                  <a:moveTo>
                    <a:pt x="30" y="0"/>
                  </a:moveTo>
                  <a:lnTo>
                    <a:pt x="24" y="0"/>
                  </a:lnTo>
                  <a:lnTo>
                    <a:pt x="19" y="2"/>
                  </a:lnTo>
                  <a:lnTo>
                    <a:pt x="13" y="6"/>
                  </a:lnTo>
                  <a:lnTo>
                    <a:pt x="9" y="9"/>
                  </a:lnTo>
                  <a:lnTo>
                    <a:pt x="5" y="13"/>
                  </a:lnTo>
                  <a:lnTo>
                    <a:pt x="2" y="18"/>
                  </a:lnTo>
                  <a:lnTo>
                    <a:pt x="0" y="24"/>
                  </a:lnTo>
                  <a:lnTo>
                    <a:pt x="0" y="30"/>
                  </a:lnTo>
                  <a:lnTo>
                    <a:pt x="0" y="36"/>
                  </a:lnTo>
                  <a:lnTo>
                    <a:pt x="2" y="42"/>
                  </a:lnTo>
                  <a:lnTo>
                    <a:pt x="5" y="46"/>
                  </a:lnTo>
                  <a:lnTo>
                    <a:pt x="9" y="52"/>
                  </a:lnTo>
                  <a:lnTo>
                    <a:pt x="13" y="55"/>
                  </a:lnTo>
                  <a:lnTo>
                    <a:pt x="19" y="58"/>
                  </a:lnTo>
                  <a:lnTo>
                    <a:pt x="24" y="59"/>
                  </a:lnTo>
                  <a:lnTo>
                    <a:pt x="30" y="60"/>
                  </a:lnTo>
                  <a:lnTo>
                    <a:pt x="36" y="59"/>
                  </a:lnTo>
                  <a:lnTo>
                    <a:pt x="42" y="58"/>
                  </a:lnTo>
                  <a:lnTo>
                    <a:pt x="46" y="55"/>
                  </a:lnTo>
                  <a:lnTo>
                    <a:pt x="51" y="52"/>
                  </a:lnTo>
                  <a:lnTo>
                    <a:pt x="55" y="47"/>
                  </a:lnTo>
                  <a:lnTo>
                    <a:pt x="58" y="42"/>
                  </a:lnTo>
                  <a:lnTo>
                    <a:pt x="59" y="37"/>
                  </a:lnTo>
                  <a:lnTo>
                    <a:pt x="60" y="30"/>
                  </a:lnTo>
                  <a:lnTo>
                    <a:pt x="59" y="24"/>
                  </a:lnTo>
                  <a:lnTo>
                    <a:pt x="58" y="18"/>
                  </a:lnTo>
                  <a:lnTo>
                    <a:pt x="55" y="13"/>
                  </a:lnTo>
                  <a:lnTo>
                    <a:pt x="51" y="9"/>
                  </a:lnTo>
                  <a:lnTo>
                    <a:pt x="46" y="6"/>
                  </a:lnTo>
                  <a:lnTo>
                    <a:pt x="42" y="2"/>
                  </a:lnTo>
                  <a:lnTo>
                    <a:pt x="36" y="0"/>
                  </a:lnTo>
                  <a:lnTo>
                    <a:pt x="3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8" name="Freeform 329">
              <a:extLst>
                <a:ext uri="{FF2B5EF4-FFF2-40B4-BE49-F238E27FC236}">
                  <a16:creationId xmlns:a16="http://schemas.microsoft.com/office/drawing/2014/main" id="{1BFE98A9-36A1-4BE5-8282-0A6D114A07AB}"/>
                </a:ext>
              </a:extLst>
            </p:cNvPr>
            <p:cNvSpPr>
              <a:spLocks/>
            </p:cNvSpPr>
            <p:nvPr/>
          </p:nvSpPr>
          <p:spPr bwMode="auto">
            <a:xfrm>
              <a:off x="2813050" y="3195638"/>
              <a:ext cx="20638" cy="19050"/>
            </a:xfrm>
            <a:custGeom>
              <a:avLst/>
              <a:gdLst>
                <a:gd name="T0" fmla="*/ 30 w 61"/>
                <a:gd name="T1" fmla="*/ 0 h 60"/>
                <a:gd name="T2" fmla="*/ 25 w 61"/>
                <a:gd name="T3" fmla="*/ 0 h 60"/>
                <a:gd name="T4" fmla="*/ 19 w 61"/>
                <a:gd name="T5" fmla="*/ 2 h 60"/>
                <a:gd name="T6" fmla="*/ 14 w 61"/>
                <a:gd name="T7" fmla="*/ 4 h 60"/>
                <a:gd name="T8" fmla="*/ 10 w 61"/>
                <a:gd name="T9" fmla="*/ 9 h 60"/>
                <a:gd name="T10" fmla="*/ 6 w 61"/>
                <a:gd name="T11" fmla="*/ 13 h 60"/>
                <a:gd name="T12" fmla="*/ 3 w 61"/>
                <a:gd name="T13" fmla="*/ 18 h 60"/>
                <a:gd name="T14" fmla="*/ 1 w 61"/>
                <a:gd name="T15" fmla="*/ 24 h 60"/>
                <a:gd name="T16" fmla="*/ 0 w 61"/>
                <a:gd name="T17" fmla="*/ 30 h 60"/>
                <a:gd name="T18" fmla="*/ 1 w 61"/>
                <a:gd name="T19" fmla="*/ 36 h 60"/>
                <a:gd name="T20" fmla="*/ 3 w 61"/>
                <a:gd name="T21" fmla="*/ 42 h 60"/>
                <a:gd name="T22" fmla="*/ 6 w 61"/>
                <a:gd name="T23" fmla="*/ 46 h 60"/>
                <a:gd name="T24" fmla="*/ 10 w 61"/>
                <a:gd name="T25" fmla="*/ 52 h 60"/>
                <a:gd name="T26" fmla="*/ 14 w 61"/>
                <a:gd name="T27" fmla="*/ 55 h 60"/>
                <a:gd name="T28" fmla="*/ 19 w 61"/>
                <a:gd name="T29" fmla="*/ 58 h 60"/>
                <a:gd name="T30" fmla="*/ 25 w 61"/>
                <a:gd name="T31" fmla="*/ 59 h 60"/>
                <a:gd name="T32" fmla="*/ 30 w 61"/>
                <a:gd name="T33" fmla="*/ 60 h 60"/>
                <a:gd name="T34" fmla="*/ 37 w 61"/>
                <a:gd name="T35" fmla="*/ 59 h 60"/>
                <a:gd name="T36" fmla="*/ 42 w 61"/>
                <a:gd name="T37" fmla="*/ 58 h 60"/>
                <a:gd name="T38" fmla="*/ 47 w 61"/>
                <a:gd name="T39" fmla="*/ 55 h 60"/>
                <a:gd name="T40" fmla="*/ 52 w 61"/>
                <a:gd name="T41" fmla="*/ 52 h 60"/>
                <a:gd name="T42" fmla="*/ 56 w 61"/>
                <a:gd name="T43" fmla="*/ 46 h 60"/>
                <a:gd name="T44" fmla="*/ 58 w 61"/>
                <a:gd name="T45" fmla="*/ 42 h 60"/>
                <a:gd name="T46" fmla="*/ 60 w 61"/>
                <a:gd name="T47" fmla="*/ 36 h 60"/>
                <a:gd name="T48" fmla="*/ 61 w 61"/>
                <a:gd name="T49" fmla="*/ 30 h 60"/>
                <a:gd name="T50" fmla="*/ 60 w 61"/>
                <a:gd name="T51" fmla="*/ 24 h 60"/>
                <a:gd name="T52" fmla="*/ 58 w 61"/>
                <a:gd name="T53" fmla="*/ 18 h 60"/>
                <a:gd name="T54" fmla="*/ 56 w 61"/>
                <a:gd name="T55" fmla="*/ 13 h 60"/>
                <a:gd name="T56" fmla="*/ 52 w 61"/>
                <a:gd name="T57" fmla="*/ 9 h 60"/>
                <a:gd name="T58" fmla="*/ 47 w 61"/>
                <a:gd name="T59" fmla="*/ 4 h 60"/>
                <a:gd name="T60" fmla="*/ 42 w 61"/>
                <a:gd name="T61" fmla="*/ 2 h 60"/>
                <a:gd name="T62" fmla="*/ 37 w 61"/>
                <a:gd name="T63" fmla="*/ 0 h 60"/>
                <a:gd name="T64" fmla="*/ 30 w 61"/>
                <a:gd name="T65" fmla="*/ 0 h 60"/>
                <a:gd name="T66" fmla="*/ 30 w 61"/>
                <a:gd name="T67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61" h="60">
                  <a:moveTo>
                    <a:pt x="30" y="0"/>
                  </a:moveTo>
                  <a:lnTo>
                    <a:pt x="25" y="0"/>
                  </a:lnTo>
                  <a:lnTo>
                    <a:pt x="19" y="2"/>
                  </a:lnTo>
                  <a:lnTo>
                    <a:pt x="14" y="4"/>
                  </a:lnTo>
                  <a:lnTo>
                    <a:pt x="10" y="9"/>
                  </a:lnTo>
                  <a:lnTo>
                    <a:pt x="6" y="13"/>
                  </a:lnTo>
                  <a:lnTo>
                    <a:pt x="3" y="18"/>
                  </a:lnTo>
                  <a:lnTo>
                    <a:pt x="1" y="24"/>
                  </a:lnTo>
                  <a:lnTo>
                    <a:pt x="0" y="30"/>
                  </a:lnTo>
                  <a:lnTo>
                    <a:pt x="1" y="36"/>
                  </a:lnTo>
                  <a:lnTo>
                    <a:pt x="3" y="42"/>
                  </a:lnTo>
                  <a:lnTo>
                    <a:pt x="6" y="46"/>
                  </a:lnTo>
                  <a:lnTo>
                    <a:pt x="10" y="52"/>
                  </a:lnTo>
                  <a:lnTo>
                    <a:pt x="14" y="55"/>
                  </a:lnTo>
                  <a:lnTo>
                    <a:pt x="19" y="58"/>
                  </a:lnTo>
                  <a:lnTo>
                    <a:pt x="25" y="59"/>
                  </a:lnTo>
                  <a:lnTo>
                    <a:pt x="30" y="60"/>
                  </a:lnTo>
                  <a:lnTo>
                    <a:pt x="37" y="59"/>
                  </a:lnTo>
                  <a:lnTo>
                    <a:pt x="42" y="58"/>
                  </a:lnTo>
                  <a:lnTo>
                    <a:pt x="47" y="55"/>
                  </a:lnTo>
                  <a:lnTo>
                    <a:pt x="52" y="52"/>
                  </a:lnTo>
                  <a:lnTo>
                    <a:pt x="56" y="46"/>
                  </a:lnTo>
                  <a:lnTo>
                    <a:pt x="58" y="42"/>
                  </a:lnTo>
                  <a:lnTo>
                    <a:pt x="60" y="36"/>
                  </a:lnTo>
                  <a:lnTo>
                    <a:pt x="61" y="30"/>
                  </a:lnTo>
                  <a:lnTo>
                    <a:pt x="60" y="24"/>
                  </a:lnTo>
                  <a:lnTo>
                    <a:pt x="58" y="18"/>
                  </a:lnTo>
                  <a:lnTo>
                    <a:pt x="56" y="13"/>
                  </a:lnTo>
                  <a:lnTo>
                    <a:pt x="52" y="9"/>
                  </a:lnTo>
                  <a:lnTo>
                    <a:pt x="47" y="4"/>
                  </a:lnTo>
                  <a:lnTo>
                    <a:pt x="42" y="2"/>
                  </a:lnTo>
                  <a:lnTo>
                    <a:pt x="37" y="0"/>
                  </a:lnTo>
                  <a:lnTo>
                    <a:pt x="30" y="0"/>
                  </a:lnTo>
                  <a:lnTo>
                    <a:pt x="3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9" name="Freeform 330">
              <a:extLst>
                <a:ext uri="{FF2B5EF4-FFF2-40B4-BE49-F238E27FC236}">
                  <a16:creationId xmlns:a16="http://schemas.microsoft.com/office/drawing/2014/main" id="{2A854092-6E2E-480C-A939-1ED822252B40}"/>
                </a:ext>
              </a:extLst>
            </p:cNvPr>
            <p:cNvSpPr>
              <a:spLocks/>
            </p:cNvSpPr>
            <p:nvPr/>
          </p:nvSpPr>
          <p:spPr bwMode="auto">
            <a:xfrm>
              <a:off x="2813050" y="3243263"/>
              <a:ext cx="20638" cy="19050"/>
            </a:xfrm>
            <a:custGeom>
              <a:avLst/>
              <a:gdLst>
                <a:gd name="T0" fmla="*/ 30 w 61"/>
                <a:gd name="T1" fmla="*/ 0 h 60"/>
                <a:gd name="T2" fmla="*/ 25 w 61"/>
                <a:gd name="T3" fmla="*/ 0 h 60"/>
                <a:gd name="T4" fmla="*/ 19 w 61"/>
                <a:gd name="T5" fmla="*/ 2 h 60"/>
                <a:gd name="T6" fmla="*/ 14 w 61"/>
                <a:gd name="T7" fmla="*/ 6 h 60"/>
                <a:gd name="T8" fmla="*/ 10 w 61"/>
                <a:gd name="T9" fmla="*/ 9 h 60"/>
                <a:gd name="T10" fmla="*/ 6 w 61"/>
                <a:gd name="T11" fmla="*/ 13 h 60"/>
                <a:gd name="T12" fmla="*/ 3 w 61"/>
                <a:gd name="T13" fmla="*/ 19 h 60"/>
                <a:gd name="T14" fmla="*/ 1 w 61"/>
                <a:gd name="T15" fmla="*/ 24 h 60"/>
                <a:gd name="T16" fmla="*/ 0 w 61"/>
                <a:gd name="T17" fmla="*/ 30 h 60"/>
                <a:gd name="T18" fmla="*/ 1 w 61"/>
                <a:gd name="T19" fmla="*/ 37 h 60"/>
                <a:gd name="T20" fmla="*/ 3 w 61"/>
                <a:gd name="T21" fmla="*/ 42 h 60"/>
                <a:gd name="T22" fmla="*/ 6 w 61"/>
                <a:gd name="T23" fmla="*/ 47 h 60"/>
                <a:gd name="T24" fmla="*/ 10 w 61"/>
                <a:gd name="T25" fmla="*/ 52 h 60"/>
                <a:gd name="T26" fmla="*/ 14 w 61"/>
                <a:gd name="T27" fmla="*/ 55 h 60"/>
                <a:gd name="T28" fmla="*/ 19 w 61"/>
                <a:gd name="T29" fmla="*/ 58 h 60"/>
                <a:gd name="T30" fmla="*/ 25 w 61"/>
                <a:gd name="T31" fmla="*/ 60 h 60"/>
                <a:gd name="T32" fmla="*/ 30 w 61"/>
                <a:gd name="T33" fmla="*/ 60 h 60"/>
                <a:gd name="T34" fmla="*/ 37 w 61"/>
                <a:gd name="T35" fmla="*/ 60 h 60"/>
                <a:gd name="T36" fmla="*/ 42 w 61"/>
                <a:gd name="T37" fmla="*/ 58 h 60"/>
                <a:gd name="T38" fmla="*/ 47 w 61"/>
                <a:gd name="T39" fmla="*/ 55 h 60"/>
                <a:gd name="T40" fmla="*/ 52 w 61"/>
                <a:gd name="T41" fmla="*/ 52 h 60"/>
                <a:gd name="T42" fmla="*/ 56 w 61"/>
                <a:gd name="T43" fmla="*/ 47 h 60"/>
                <a:gd name="T44" fmla="*/ 58 w 61"/>
                <a:gd name="T45" fmla="*/ 42 h 60"/>
                <a:gd name="T46" fmla="*/ 60 w 61"/>
                <a:gd name="T47" fmla="*/ 37 h 60"/>
                <a:gd name="T48" fmla="*/ 61 w 61"/>
                <a:gd name="T49" fmla="*/ 30 h 60"/>
                <a:gd name="T50" fmla="*/ 60 w 61"/>
                <a:gd name="T51" fmla="*/ 24 h 60"/>
                <a:gd name="T52" fmla="*/ 58 w 61"/>
                <a:gd name="T53" fmla="*/ 19 h 60"/>
                <a:gd name="T54" fmla="*/ 56 w 61"/>
                <a:gd name="T55" fmla="*/ 13 h 60"/>
                <a:gd name="T56" fmla="*/ 52 w 61"/>
                <a:gd name="T57" fmla="*/ 9 h 60"/>
                <a:gd name="T58" fmla="*/ 47 w 61"/>
                <a:gd name="T59" fmla="*/ 6 h 60"/>
                <a:gd name="T60" fmla="*/ 42 w 61"/>
                <a:gd name="T61" fmla="*/ 2 h 60"/>
                <a:gd name="T62" fmla="*/ 37 w 61"/>
                <a:gd name="T63" fmla="*/ 1 h 60"/>
                <a:gd name="T64" fmla="*/ 30 w 61"/>
                <a:gd name="T65" fmla="*/ 0 h 60"/>
                <a:gd name="T66" fmla="*/ 30 w 61"/>
                <a:gd name="T67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61" h="60">
                  <a:moveTo>
                    <a:pt x="30" y="0"/>
                  </a:moveTo>
                  <a:lnTo>
                    <a:pt x="25" y="0"/>
                  </a:lnTo>
                  <a:lnTo>
                    <a:pt x="19" y="2"/>
                  </a:lnTo>
                  <a:lnTo>
                    <a:pt x="14" y="6"/>
                  </a:lnTo>
                  <a:lnTo>
                    <a:pt x="10" y="9"/>
                  </a:lnTo>
                  <a:lnTo>
                    <a:pt x="6" y="13"/>
                  </a:lnTo>
                  <a:lnTo>
                    <a:pt x="3" y="19"/>
                  </a:lnTo>
                  <a:lnTo>
                    <a:pt x="1" y="24"/>
                  </a:lnTo>
                  <a:lnTo>
                    <a:pt x="0" y="30"/>
                  </a:lnTo>
                  <a:lnTo>
                    <a:pt x="1" y="37"/>
                  </a:lnTo>
                  <a:lnTo>
                    <a:pt x="3" y="42"/>
                  </a:lnTo>
                  <a:lnTo>
                    <a:pt x="6" y="47"/>
                  </a:lnTo>
                  <a:lnTo>
                    <a:pt x="10" y="52"/>
                  </a:lnTo>
                  <a:lnTo>
                    <a:pt x="14" y="55"/>
                  </a:lnTo>
                  <a:lnTo>
                    <a:pt x="19" y="58"/>
                  </a:lnTo>
                  <a:lnTo>
                    <a:pt x="25" y="60"/>
                  </a:lnTo>
                  <a:lnTo>
                    <a:pt x="30" y="60"/>
                  </a:lnTo>
                  <a:lnTo>
                    <a:pt x="37" y="60"/>
                  </a:lnTo>
                  <a:lnTo>
                    <a:pt x="42" y="58"/>
                  </a:lnTo>
                  <a:lnTo>
                    <a:pt x="47" y="55"/>
                  </a:lnTo>
                  <a:lnTo>
                    <a:pt x="52" y="52"/>
                  </a:lnTo>
                  <a:lnTo>
                    <a:pt x="56" y="47"/>
                  </a:lnTo>
                  <a:lnTo>
                    <a:pt x="58" y="42"/>
                  </a:lnTo>
                  <a:lnTo>
                    <a:pt x="60" y="37"/>
                  </a:lnTo>
                  <a:lnTo>
                    <a:pt x="61" y="30"/>
                  </a:lnTo>
                  <a:lnTo>
                    <a:pt x="60" y="24"/>
                  </a:lnTo>
                  <a:lnTo>
                    <a:pt x="58" y="19"/>
                  </a:lnTo>
                  <a:lnTo>
                    <a:pt x="56" y="13"/>
                  </a:lnTo>
                  <a:lnTo>
                    <a:pt x="52" y="9"/>
                  </a:lnTo>
                  <a:lnTo>
                    <a:pt x="47" y="6"/>
                  </a:lnTo>
                  <a:lnTo>
                    <a:pt x="42" y="2"/>
                  </a:lnTo>
                  <a:lnTo>
                    <a:pt x="37" y="1"/>
                  </a:lnTo>
                  <a:lnTo>
                    <a:pt x="30" y="0"/>
                  </a:lnTo>
                  <a:lnTo>
                    <a:pt x="3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27D96532-8BC1-4DC3-8ED0-2FC35D5D6693}"/>
              </a:ext>
            </a:extLst>
          </p:cNvPr>
          <p:cNvGrpSpPr/>
          <p:nvPr/>
        </p:nvGrpSpPr>
        <p:grpSpPr>
          <a:xfrm>
            <a:off x="6116931" y="1751369"/>
            <a:ext cx="131684" cy="172715"/>
            <a:chOff x="3784600" y="2508250"/>
            <a:chExt cx="219075" cy="287338"/>
          </a:xfrm>
          <a:solidFill>
            <a:schemeClr val="bg1"/>
          </a:solidFill>
        </p:grpSpPr>
        <p:sp>
          <p:nvSpPr>
            <p:cNvPr id="31" name="Freeform 31">
              <a:extLst>
                <a:ext uri="{FF2B5EF4-FFF2-40B4-BE49-F238E27FC236}">
                  <a16:creationId xmlns:a16="http://schemas.microsoft.com/office/drawing/2014/main" id="{70518687-475D-4FFB-978A-367476F1D19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784600" y="2508250"/>
              <a:ext cx="219075" cy="287338"/>
            </a:xfrm>
            <a:custGeom>
              <a:avLst/>
              <a:gdLst>
                <a:gd name="T0" fmla="*/ 30 w 692"/>
                <a:gd name="T1" fmla="*/ 874 h 904"/>
                <a:gd name="T2" fmla="*/ 75 w 692"/>
                <a:gd name="T3" fmla="*/ 512 h 904"/>
                <a:gd name="T4" fmla="*/ 80 w 692"/>
                <a:gd name="T5" fmla="*/ 511 h 904"/>
                <a:gd name="T6" fmla="*/ 86 w 692"/>
                <a:gd name="T7" fmla="*/ 508 h 904"/>
                <a:gd name="T8" fmla="*/ 89 w 692"/>
                <a:gd name="T9" fmla="*/ 502 h 904"/>
                <a:gd name="T10" fmla="*/ 90 w 692"/>
                <a:gd name="T11" fmla="*/ 497 h 904"/>
                <a:gd name="T12" fmla="*/ 89 w 692"/>
                <a:gd name="T13" fmla="*/ 344 h 904"/>
                <a:gd name="T14" fmla="*/ 87 w 692"/>
                <a:gd name="T15" fmla="*/ 338 h 904"/>
                <a:gd name="T16" fmla="*/ 83 w 692"/>
                <a:gd name="T17" fmla="*/ 334 h 904"/>
                <a:gd name="T18" fmla="*/ 78 w 692"/>
                <a:gd name="T19" fmla="*/ 332 h 904"/>
                <a:gd name="T20" fmla="*/ 30 w 692"/>
                <a:gd name="T21" fmla="*/ 331 h 904"/>
                <a:gd name="T22" fmla="*/ 475 w 692"/>
                <a:gd name="T23" fmla="*/ 30 h 904"/>
                <a:gd name="T24" fmla="*/ 662 w 692"/>
                <a:gd name="T25" fmla="*/ 874 h 904"/>
                <a:gd name="T26" fmla="*/ 492 w 692"/>
                <a:gd name="T27" fmla="*/ 5 h 904"/>
                <a:gd name="T28" fmla="*/ 487 w 692"/>
                <a:gd name="T29" fmla="*/ 2 h 904"/>
                <a:gd name="T30" fmla="*/ 481 w 692"/>
                <a:gd name="T31" fmla="*/ 0 h 904"/>
                <a:gd name="T32" fmla="*/ 12 w 692"/>
                <a:gd name="T33" fmla="*/ 0 h 904"/>
                <a:gd name="T34" fmla="*/ 6 w 692"/>
                <a:gd name="T35" fmla="*/ 3 h 904"/>
                <a:gd name="T36" fmla="*/ 2 w 692"/>
                <a:gd name="T37" fmla="*/ 7 h 904"/>
                <a:gd name="T38" fmla="*/ 0 w 692"/>
                <a:gd name="T39" fmla="*/ 12 h 904"/>
                <a:gd name="T40" fmla="*/ 0 w 692"/>
                <a:gd name="T41" fmla="*/ 346 h 904"/>
                <a:gd name="T42" fmla="*/ 1 w 692"/>
                <a:gd name="T43" fmla="*/ 352 h 904"/>
                <a:gd name="T44" fmla="*/ 4 w 692"/>
                <a:gd name="T45" fmla="*/ 357 h 904"/>
                <a:gd name="T46" fmla="*/ 8 w 692"/>
                <a:gd name="T47" fmla="*/ 360 h 904"/>
                <a:gd name="T48" fmla="*/ 15 w 692"/>
                <a:gd name="T49" fmla="*/ 361 h 904"/>
                <a:gd name="T50" fmla="*/ 60 w 692"/>
                <a:gd name="T51" fmla="*/ 482 h 904"/>
                <a:gd name="T52" fmla="*/ 12 w 692"/>
                <a:gd name="T53" fmla="*/ 482 h 904"/>
                <a:gd name="T54" fmla="*/ 6 w 692"/>
                <a:gd name="T55" fmla="*/ 484 h 904"/>
                <a:gd name="T56" fmla="*/ 2 w 692"/>
                <a:gd name="T57" fmla="*/ 488 h 904"/>
                <a:gd name="T58" fmla="*/ 0 w 692"/>
                <a:gd name="T59" fmla="*/ 494 h 904"/>
                <a:gd name="T60" fmla="*/ 0 w 692"/>
                <a:gd name="T61" fmla="*/ 889 h 904"/>
                <a:gd name="T62" fmla="*/ 1 w 692"/>
                <a:gd name="T63" fmla="*/ 894 h 904"/>
                <a:gd name="T64" fmla="*/ 4 w 692"/>
                <a:gd name="T65" fmla="*/ 899 h 904"/>
                <a:gd name="T66" fmla="*/ 8 w 692"/>
                <a:gd name="T67" fmla="*/ 902 h 904"/>
                <a:gd name="T68" fmla="*/ 15 w 692"/>
                <a:gd name="T69" fmla="*/ 904 h 904"/>
                <a:gd name="T70" fmla="*/ 680 w 692"/>
                <a:gd name="T71" fmla="*/ 902 h 904"/>
                <a:gd name="T72" fmla="*/ 685 w 692"/>
                <a:gd name="T73" fmla="*/ 900 h 904"/>
                <a:gd name="T74" fmla="*/ 689 w 692"/>
                <a:gd name="T75" fmla="*/ 897 h 904"/>
                <a:gd name="T76" fmla="*/ 692 w 692"/>
                <a:gd name="T77" fmla="*/ 892 h 904"/>
                <a:gd name="T78" fmla="*/ 692 w 692"/>
                <a:gd name="T79" fmla="*/ 211 h 904"/>
                <a:gd name="T80" fmla="*/ 690 w 692"/>
                <a:gd name="T81" fmla="*/ 205 h 904"/>
                <a:gd name="T82" fmla="*/ 687 w 692"/>
                <a:gd name="T83" fmla="*/ 200 h 9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692" h="904">
                  <a:moveTo>
                    <a:pt x="662" y="874"/>
                  </a:moveTo>
                  <a:lnTo>
                    <a:pt x="30" y="874"/>
                  </a:lnTo>
                  <a:lnTo>
                    <a:pt x="30" y="512"/>
                  </a:lnTo>
                  <a:lnTo>
                    <a:pt x="75" y="512"/>
                  </a:lnTo>
                  <a:lnTo>
                    <a:pt x="78" y="511"/>
                  </a:lnTo>
                  <a:lnTo>
                    <a:pt x="80" y="511"/>
                  </a:lnTo>
                  <a:lnTo>
                    <a:pt x="83" y="509"/>
                  </a:lnTo>
                  <a:lnTo>
                    <a:pt x="86" y="508"/>
                  </a:lnTo>
                  <a:lnTo>
                    <a:pt x="87" y="506"/>
                  </a:lnTo>
                  <a:lnTo>
                    <a:pt x="89" y="502"/>
                  </a:lnTo>
                  <a:lnTo>
                    <a:pt x="89" y="500"/>
                  </a:lnTo>
                  <a:lnTo>
                    <a:pt x="90" y="497"/>
                  </a:lnTo>
                  <a:lnTo>
                    <a:pt x="90" y="346"/>
                  </a:lnTo>
                  <a:lnTo>
                    <a:pt x="89" y="344"/>
                  </a:lnTo>
                  <a:lnTo>
                    <a:pt x="89" y="340"/>
                  </a:lnTo>
                  <a:lnTo>
                    <a:pt x="87" y="338"/>
                  </a:lnTo>
                  <a:lnTo>
                    <a:pt x="86" y="336"/>
                  </a:lnTo>
                  <a:lnTo>
                    <a:pt x="83" y="334"/>
                  </a:lnTo>
                  <a:lnTo>
                    <a:pt x="80" y="333"/>
                  </a:lnTo>
                  <a:lnTo>
                    <a:pt x="78" y="332"/>
                  </a:lnTo>
                  <a:lnTo>
                    <a:pt x="75" y="331"/>
                  </a:lnTo>
                  <a:lnTo>
                    <a:pt x="30" y="331"/>
                  </a:lnTo>
                  <a:lnTo>
                    <a:pt x="30" y="30"/>
                  </a:lnTo>
                  <a:lnTo>
                    <a:pt x="475" y="30"/>
                  </a:lnTo>
                  <a:lnTo>
                    <a:pt x="662" y="217"/>
                  </a:lnTo>
                  <a:lnTo>
                    <a:pt x="662" y="874"/>
                  </a:lnTo>
                  <a:close/>
                  <a:moveTo>
                    <a:pt x="687" y="200"/>
                  </a:moveTo>
                  <a:lnTo>
                    <a:pt x="492" y="5"/>
                  </a:lnTo>
                  <a:lnTo>
                    <a:pt x="489" y="3"/>
                  </a:lnTo>
                  <a:lnTo>
                    <a:pt x="487" y="2"/>
                  </a:lnTo>
                  <a:lnTo>
                    <a:pt x="484" y="0"/>
                  </a:lnTo>
                  <a:lnTo>
                    <a:pt x="481" y="0"/>
                  </a:lnTo>
                  <a:lnTo>
                    <a:pt x="15" y="0"/>
                  </a:lnTo>
                  <a:lnTo>
                    <a:pt x="12" y="0"/>
                  </a:lnTo>
                  <a:lnTo>
                    <a:pt x="8" y="2"/>
                  </a:lnTo>
                  <a:lnTo>
                    <a:pt x="6" y="3"/>
                  </a:lnTo>
                  <a:lnTo>
                    <a:pt x="4" y="5"/>
                  </a:lnTo>
                  <a:lnTo>
                    <a:pt x="2" y="7"/>
                  </a:lnTo>
                  <a:lnTo>
                    <a:pt x="1" y="9"/>
                  </a:lnTo>
                  <a:lnTo>
                    <a:pt x="0" y="12"/>
                  </a:lnTo>
                  <a:lnTo>
                    <a:pt x="0" y="15"/>
                  </a:lnTo>
                  <a:lnTo>
                    <a:pt x="0" y="346"/>
                  </a:lnTo>
                  <a:lnTo>
                    <a:pt x="0" y="349"/>
                  </a:lnTo>
                  <a:lnTo>
                    <a:pt x="1" y="352"/>
                  </a:lnTo>
                  <a:lnTo>
                    <a:pt x="2" y="354"/>
                  </a:lnTo>
                  <a:lnTo>
                    <a:pt x="4" y="357"/>
                  </a:lnTo>
                  <a:lnTo>
                    <a:pt x="6" y="359"/>
                  </a:lnTo>
                  <a:lnTo>
                    <a:pt x="8" y="360"/>
                  </a:lnTo>
                  <a:lnTo>
                    <a:pt x="12" y="361"/>
                  </a:lnTo>
                  <a:lnTo>
                    <a:pt x="15" y="361"/>
                  </a:lnTo>
                  <a:lnTo>
                    <a:pt x="60" y="361"/>
                  </a:lnTo>
                  <a:lnTo>
                    <a:pt x="60" y="482"/>
                  </a:lnTo>
                  <a:lnTo>
                    <a:pt x="15" y="482"/>
                  </a:lnTo>
                  <a:lnTo>
                    <a:pt x="12" y="482"/>
                  </a:lnTo>
                  <a:lnTo>
                    <a:pt x="8" y="483"/>
                  </a:lnTo>
                  <a:lnTo>
                    <a:pt x="6" y="484"/>
                  </a:lnTo>
                  <a:lnTo>
                    <a:pt x="4" y="486"/>
                  </a:lnTo>
                  <a:lnTo>
                    <a:pt x="2" y="488"/>
                  </a:lnTo>
                  <a:lnTo>
                    <a:pt x="1" y="491"/>
                  </a:lnTo>
                  <a:lnTo>
                    <a:pt x="0" y="494"/>
                  </a:lnTo>
                  <a:lnTo>
                    <a:pt x="0" y="497"/>
                  </a:lnTo>
                  <a:lnTo>
                    <a:pt x="0" y="889"/>
                  </a:lnTo>
                  <a:lnTo>
                    <a:pt x="0" y="891"/>
                  </a:lnTo>
                  <a:lnTo>
                    <a:pt x="1" y="894"/>
                  </a:lnTo>
                  <a:lnTo>
                    <a:pt x="2" y="897"/>
                  </a:lnTo>
                  <a:lnTo>
                    <a:pt x="4" y="899"/>
                  </a:lnTo>
                  <a:lnTo>
                    <a:pt x="6" y="900"/>
                  </a:lnTo>
                  <a:lnTo>
                    <a:pt x="8" y="902"/>
                  </a:lnTo>
                  <a:lnTo>
                    <a:pt x="12" y="902"/>
                  </a:lnTo>
                  <a:lnTo>
                    <a:pt x="15" y="904"/>
                  </a:lnTo>
                  <a:lnTo>
                    <a:pt x="677" y="904"/>
                  </a:lnTo>
                  <a:lnTo>
                    <a:pt x="680" y="902"/>
                  </a:lnTo>
                  <a:lnTo>
                    <a:pt x="683" y="902"/>
                  </a:lnTo>
                  <a:lnTo>
                    <a:pt x="685" y="900"/>
                  </a:lnTo>
                  <a:lnTo>
                    <a:pt x="687" y="899"/>
                  </a:lnTo>
                  <a:lnTo>
                    <a:pt x="689" y="897"/>
                  </a:lnTo>
                  <a:lnTo>
                    <a:pt x="690" y="894"/>
                  </a:lnTo>
                  <a:lnTo>
                    <a:pt x="692" y="892"/>
                  </a:lnTo>
                  <a:lnTo>
                    <a:pt x="692" y="889"/>
                  </a:lnTo>
                  <a:lnTo>
                    <a:pt x="692" y="211"/>
                  </a:lnTo>
                  <a:lnTo>
                    <a:pt x="692" y="207"/>
                  </a:lnTo>
                  <a:lnTo>
                    <a:pt x="690" y="205"/>
                  </a:lnTo>
                  <a:lnTo>
                    <a:pt x="689" y="202"/>
                  </a:lnTo>
                  <a:lnTo>
                    <a:pt x="687" y="2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2" name="Freeform 32">
              <a:extLst>
                <a:ext uri="{FF2B5EF4-FFF2-40B4-BE49-F238E27FC236}">
                  <a16:creationId xmlns:a16="http://schemas.microsoft.com/office/drawing/2014/main" id="{C387781C-476D-4F25-85D2-A6F813601B8F}"/>
                </a:ext>
              </a:extLst>
            </p:cNvPr>
            <p:cNvSpPr>
              <a:spLocks/>
            </p:cNvSpPr>
            <p:nvPr/>
          </p:nvSpPr>
          <p:spPr bwMode="auto">
            <a:xfrm>
              <a:off x="3832225" y="2546350"/>
              <a:ext cx="9525" cy="66675"/>
            </a:xfrm>
            <a:custGeom>
              <a:avLst/>
              <a:gdLst>
                <a:gd name="T0" fmla="*/ 15 w 30"/>
                <a:gd name="T1" fmla="*/ 0 h 210"/>
                <a:gd name="T2" fmla="*/ 12 w 30"/>
                <a:gd name="T3" fmla="*/ 0 h 210"/>
                <a:gd name="T4" fmla="*/ 9 w 30"/>
                <a:gd name="T5" fmla="*/ 1 h 210"/>
                <a:gd name="T6" fmla="*/ 6 w 30"/>
                <a:gd name="T7" fmla="*/ 2 h 210"/>
                <a:gd name="T8" fmla="*/ 4 w 30"/>
                <a:gd name="T9" fmla="*/ 4 h 210"/>
                <a:gd name="T10" fmla="*/ 2 w 30"/>
                <a:gd name="T11" fmla="*/ 6 h 210"/>
                <a:gd name="T12" fmla="*/ 1 w 30"/>
                <a:gd name="T13" fmla="*/ 9 h 210"/>
                <a:gd name="T14" fmla="*/ 0 w 30"/>
                <a:gd name="T15" fmla="*/ 11 h 210"/>
                <a:gd name="T16" fmla="*/ 0 w 30"/>
                <a:gd name="T17" fmla="*/ 15 h 210"/>
                <a:gd name="T18" fmla="*/ 0 w 30"/>
                <a:gd name="T19" fmla="*/ 195 h 210"/>
                <a:gd name="T20" fmla="*/ 0 w 30"/>
                <a:gd name="T21" fmla="*/ 198 h 210"/>
                <a:gd name="T22" fmla="*/ 1 w 30"/>
                <a:gd name="T23" fmla="*/ 201 h 210"/>
                <a:gd name="T24" fmla="*/ 2 w 30"/>
                <a:gd name="T25" fmla="*/ 203 h 210"/>
                <a:gd name="T26" fmla="*/ 4 w 30"/>
                <a:gd name="T27" fmla="*/ 206 h 210"/>
                <a:gd name="T28" fmla="*/ 6 w 30"/>
                <a:gd name="T29" fmla="*/ 208 h 210"/>
                <a:gd name="T30" fmla="*/ 9 w 30"/>
                <a:gd name="T31" fmla="*/ 209 h 210"/>
                <a:gd name="T32" fmla="*/ 12 w 30"/>
                <a:gd name="T33" fmla="*/ 210 h 210"/>
                <a:gd name="T34" fmla="*/ 15 w 30"/>
                <a:gd name="T35" fmla="*/ 210 h 210"/>
                <a:gd name="T36" fmla="*/ 18 w 30"/>
                <a:gd name="T37" fmla="*/ 210 h 210"/>
                <a:gd name="T38" fmla="*/ 20 w 30"/>
                <a:gd name="T39" fmla="*/ 209 h 210"/>
                <a:gd name="T40" fmla="*/ 24 w 30"/>
                <a:gd name="T41" fmla="*/ 208 h 210"/>
                <a:gd name="T42" fmla="*/ 26 w 30"/>
                <a:gd name="T43" fmla="*/ 206 h 210"/>
                <a:gd name="T44" fmla="*/ 28 w 30"/>
                <a:gd name="T45" fmla="*/ 203 h 210"/>
                <a:gd name="T46" fmla="*/ 29 w 30"/>
                <a:gd name="T47" fmla="*/ 201 h 210"/>
                <a:gd name="T48" fmla="*/ 30 w 30"/>
                <a:gd name="T49" fmla="*/ 198 h 210"/>
                <a:gd name="T50" fmla="*/ 30 w 30"/>
                <a:gd name="T51" fmla="*/ 195 h 210"/>
                <a:gd name="T52" fmla="*/ 30 w 30"/>
                <a:gd name="T53" fmla="*/ 15 h 210"/>
                <a:gd name="T54" fmla="*/ 30 w 30"/>
                <a:gd name="T55" fmla="*/ 11 h 210"/>
                <a:gd name="T56" fmla="*/ 29 w 30"/>
                <a:gd name="T57" fmla="*/ 8 h 210"/>
                <a:gd name="T58" fmla="*/ 28 w 30"/>
                <a:gd name="T59" fmla="*/ 6 h 210"/>
                <a:gd name="T60" fmla="*/ 26 w 30"/>
                <a:gd name="T61" fmla="*/ 4 h 210"/>
                <a:gd name="T62" fmla="*/ 24 w 30"/>
                <a:gd name="T63" fmla="*/ 2 h 210"/>
                <a:gd name="T64" fmla="*/ 20 w 30"/>
                <a:gd name="T65" fmla="*/ 1 h 210"/>
                <a:gd name="T66" fmla="*/ 18 w 30"/>
                <a:gd name="T67" fmla="*/ 0 h 210"/>
                <a:gd name="T68" fmla="*/ 15 w 30"/>
                <a:gd name="T69" fmla="*/ 0 h 210"/>
                <a:gd name="T70" fmla="*/ 15 w 30"/>
                <a:gd name="T71" fmla="*/ 0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30" h="210">
                  <a:moveTo>
                    <a:pt x="15" y="0"/>
                  </a:moveTo>
                  <a:lnTo>
                    <a:pt x="12" y="0"/>
                  </a:lnTo>
                  <a:lnTo>
                    <a:pt x="9" y="1"/>
                  </a:lnTo>
                  <a:lnTo>
                    <a:pt x="6" y="2"/>
                  </a:lnTo>
                  <a:lnTo>
                    <a:pt x="4" y="4"/>
                  </a:lnTo>
                  <a:lnTo>
                    <a:pt x="2" y="6"/>
                  </a:lnTo>
                  <a:lnTo>
                    <a:pt x="1" y="9"/>
                  </a:lnTo>
                  <a:lnTo>
                    <a:pt x="0" y="11"/>
                  </a:lnTo>
                  <a:lnTo>
                    <a:pt x="0" y="15"/>
                  </a:lnTo>
                  <a:lnTo>
                    <a:pt x="0" y="195"/>
                  </a:lnTo>
                  <a:lnTo>
                    <a:pt x="0" y="198"/>
                  </a:lnTo>
                  <a:lnTo>
                    <a:pt x="1" y="201"/>
                  </a:lnTo>
                  <a:lnTo>
                    <a:pt x="2" y="203"/>
                  </a:lnTo>
                  <a:lnTo>
                    <a:pt x="4" y="206"/>
                  </a:lnTo>
                  <a:lnTo>
                    <a:pt x="6" y="208"/>
                  </a:lnTo>
                  <a:lnTo>
                    <a:pt x="9" y="209"/>
                  </a:lnTo>
                  <a:lnTo>
                    <a:pt x="12" y="210"/>
                  </a:lnTo>
                  <a:lnTo>
                    <a:pt x="15" y="210"/>
                  </a:lnTo>
                  <a:lnTo>
                    <a:pt x="18" y="210"/>
                  </a:lnTo>
                  <a:lnTo>
                    <a:pt x="20" y="209"/>
                  </a:lnTo>
                  <a:lnTo>
                    <a:pt x="24" y="208"/>
                  </a:lnTo>
                  <a:lnTo>
                    <a:pt x="26" y="206"/>
                  </a:lnTo>
                  <a:lnTo>
                    <a:pt x="28" y="203"/>
                  </a:lnTo>
                  <a:lnTo>
                    <a:pt x="29" y="201"/>
                  </a:lnTo>
                  <a:lnTo>
                    <a:pt x="30" y="198"/>
                  </a:lnTo>
                  <a:lnTo>
                    <a:pt x="30" y="195"/>
                  </a:lnTo>
                  <a:lnTo>
                    <a:pt x="30" y="15"/>
                  </a:lnTo>
                  <a:lnTo>
                    <a:pt x="30" y="11"/>
                  </a:lnTo>
                  <a:lnTo>
                    <a:pt x="29" y="8"/>
                  </a:lnTo>
                  <a:lnTo>
                    <a:pt x="28" y="6"/>
                  </a:lnTo>
                  <a:lnTo>
                    <a:pt x="26" y="4"/>
                  </a:lnTo>
                  <a:lnTo>
                    <a:pt x="24" y="2"/>
                  </a:lnTo>
                  <a:lnTo>
                    <a:pt x="20" y="1"/>
                  </a:lnTo>
                  <a:lnTo>
                    <a:pt x="18" y="0"/>
                  </a:lnTo>
                  <a:lnTo>
                    <a:pt x="15" y="0"/>
                  </a:lnTo>
                  <a:lnTo>
                    <a:pt x="1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3" name="Freeform 33">
              <a:extLst>
                <a:ext uri="{FF2B5EF4-FFF2-40B4-BE49-F238E27FC236}">
                  <a16:creationId xmlns:a16="http://schemas.microsoft.com/office/drawing/2014/main" id="{FF94D14D-555C-4856-84A8-57492219D348}"/>
                </a:ext>
              </a:extLst>
            </p:cNvPr>
            <p:cNvSpPr>
              <a:spLocks/>
            </p:cNvSpPr>
            <p:nvPr/>
          </p:nvSpPr>
          <p:spPr bwMode="auto">
            <a:xfrm>
              <a:off x="3870325" y="2546350"/>
              <a:ext cx="9525" cy="66675"/>
            </a:xfrm>
            <a:custGeom>
              <a:avLst/>
              <a:gdLst>
                <a:gd name="T0" fmla="*/ 15 w 30"/>
                <a:gd name="T1" fmla="*/ 210 h 210"/>
                <a:gd name="T2" fmla="*/ 18 w 30"/>
                <a:gd name="T3" fmla="*/ 210 h 210"/>
                <a:gd name="T4" fmla="*/ 22 w 30"/>
                <a:gd name="T5" fmla="*/ 209 h 210"/>
                <a:gd name="T6" fmla="*/ 24 w 30"/>
                <a:gd name="T7" fmla="*/ 208 h 210"/>
                <a:gd name="T8" fmla="*/ 26 w 30"/>
                <a:gd name="T9" fmla="*/ 206 h 210"/>
                <a:gd name="T10" fmla="*/ 28 w 30"/>
                <a:gd name="T11" fmla="*/ 203 h 210"/>
                <a:gd name="T12" fmla="*/ 29 w 30"/>
                <a:gd name="T13" fmla="*/ 201 h 210"/>
                <a:gd name="T14" fmla="*/ 30 w 30"/>
                <a:gd name="T15" fmla="*/ 198 h 210"/>
                <a:gd name="T16" fmla="*/ 30 w 30"/>
                <a:gd name="T17" fmla="*/ 195 h 210"/>
                <a:gd name="T18" fmla="*/ 30 w 30"/>
                <a:gd name="T19" fmla="*/ 15 h 210"/>
                <a:gd name="T20" fmla="*/ 30 w 30"/>
                <a:gd name="T21" fmla="*/ 11 h 210"/>
                <a:gd name="T22" fmla="*/ 29 w 30"/>
                <a:gd name="T23" fmla="*/ 8 h 210"/>
                <a:gd name="T24" fmla="*/ 28 w 30"/>
                <a:gd name="T25" fmla="*/ 6 h 210"/>
                <a:gd name="T26" fmla="*/ 26 w 30"/>
                <a:gd name="T27" fmla="*/ 4 h 210"/>
                <a:gd name="T28" fmla="*/ 24 w 30"/>
                <a:gd name="T29" fmla="*/ 2 h 210"/>
                <a:gd name="T30" fmla="*/ 22 w 30"/>
                <a:gd name="T31" fmla="*/ 1 h 210"/>
                <a:gd name="T32" fmla="*/ 18 w 30"/>
                <a:gd name="T33" fmla="*/ 0 h 210"/>
                <a:gd name="T34" fmla="*/ 15 w 30"/>
                <a:gd name="T35" fmla="*/ 0 h 210"/>
                <a:gd name="T36" fmla="*/ 12 w 30"/>
                <a:gd name="T37" fmla="*/ 0 h 210"/>
                <a:gd name="T38" fmla="*/ 10 w 30"/>
                <a:gd name="T39" fmla="*/ 1 h 210"/>
                <a:gd name="T40" fmla="*/ 7 w 30"/>
                <a:gd name="T41" fmla="*/ 2 h 210"/>
                <a:gd name="T42" fmla="*/ 4 w 30"/>
                <a:gd name="T43" fmla="*/ 4 h 210"/>
                <a:gd name="T44" fmla="*/ 3 w 30"/>
                <a:gd name="T45" fmla="*/ 6 h 210"/>
                <a:gd name="T46" fmla="*/ 1 w 30"/>
                <a:gd name="T47" fmla="*/ 9 h 210"/>
                <a:gd name="T48" fmla="*/ 0 w 30"/>
                <a:gd name="T49" fmla="*/ 11 h 210"/>
                <a:gd name="T50" fmla="*/ 0 w 30"/>
                <a:gd name="T51" fmla="*/ 15 h 210"/>
                <a:gd name="T52" fmla="*/ 0 w 30"/>
                <a:gd name="T53" fmla="*/ 195 h 210"/>
                <a:gd name="T54" fmla="*/ 0 w 30"/>
                <a:gd name="T55" fmla="*/ 198 h 210"/>
                <a:gd name="T56" fmla="*/ 1 w 30"/>
                <a:gd name="T57" fmla="*/ 201 h 210"/>
                <a:gd name="T58" fmla="*/ 3 w 30"/>
                <a:gd name="T59" fmla="*/ 203 h 210"/>
                <a:gd name="T60" fmla="*/ 4 w 30"/>
                <a:gd name="T61" fmla="*/ 206 h 210"/>
                <a:gd name="T62" fmla="*/ 7 w 30"/>
                <a:gd name="T63" fmla="*/ 208 h 210"/>
                <a:gd name="T64" fmla="*/ 10 w 30"/>
                <a:gd name="T65" fmla="*/ 209 h 210"/>
                <a:gd name="T66" fmla="*/ 12 w 30"/>
                <a:gd name="T67" fmla="*/ 210 h 210"/>
                <a:gd name="T68" fmla="*/ 15 w 30"/>
                <a:gd name="T69" fmla="*/ 210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30" h="210">
                  <a:moveTo>
                    <a:pt x="15" y="210"/>
                  </a:moveTo>
                  <a:lnTo>
                    <a:pt x="18" y="210"/>
                  </a:lnTo>
                  <a:lnTo>
                    <a:pt x="22" y="209"/>
                  </a:lnTo>
                  <a:lnTo>
                    <a:pt x="24" y="208"/>
                  </a:lnTo>
                  <a:lnTo>
                    <a:pt x="26" y="206"/>
                  </a:lnTo>
                  <a:lnTo>
                    <a:pt x="28" y="203"/>
                  </a:lnTo>
                  <a:lnTo>
                    <a:pt x="29" y="201"/>
                  </a:lnTo>
                  <a:lnTo>
                    <a:pt x="30" y="198"/>
                  </a:lnTo>
                  <a:lnTo>
                    <a:pt x="30" y="195"/>
                  </a:lnTo>
                  <a:lnTo>
                    <a:pt x="30" y="15"/>
                  </a:lnTo>
                  <a:lnTo>
                    <a:pt x="30" y="11"/>
                  </a:lnTo>
                  <a:lnTo>
                    <a:pt x="29" y="8"/>
                  </a:lnTo>
                  <a:lnTo>
                    <a:pt x="28" y="6"/>
                  </a:lnTo>
                  <a:lnTo>
                    <a:pt x="26" y="4"/>
                  </a:lnTo>
                  <a:lnTo>
                    <a:pt x="24" y="2"/>
                  </a:lnTo>
                  <a:lnTo>
                    <a:pt x="22" y="1"/>
                  </a:lnTo>
                  <a:lnTo>
                    <a:pt x="18" y="0"/>
                  </a:lnTo>
                  <a:lnTo>
                    <a:pt x="15" y="0"/>
                  </a:lnTo>
                  <a:lnTo>
                    <a:pt x="12" y="0"/>
                  </a:lnTo>
                  <a:lnTo>
                    <a:pt x="10" y="1"/>
                  </a:lnTo>
                  <a:lnTo>
                    <a:pt x="7" y="2"/>
                  </a:lnTo>
                  <a:lnTo>
                    <a:pt x="4" y="4"/>
                  </a:lnTo>
                  <a:lnTo>
                    <a:pt x="3" y="6"/>
                  </a:lnTo>
                  <a:lnTo>
                    <a:pt x="1" y="9"/>
                  </a:lnTo>
                  <a:lnTo>
                    <a:pt x="0" y="11"/>
                  </a:lnTo>
                  <a:lnTo>
                    <a:pt x="0" y="15"/>
                  </a:lnTo>
                  <a:lnTo>
                    <a:pt x="0" y="195"/>
                  </a:lnTo>
                  <a:lnTo>
                    <a:pt x="0" y="198"/>
                  </a:lnTo>
                  <a:lnTo>
                    <a:pt x="1" y="201"/>
                  </a:lnTo>
                  <a:lnTo>
                    <a:pt x="3" y="203"/>
                  </a:lnTo>
                  <a:lnTo>
                    <a:pt x="4" y="206"/>
                  </a:lnTo>
                  <a:lnTo>
                    <a:pt x="7" y="208"/>
                  </a:lnTo>
                  <a:lnTo>
                    <a:pt x="10" y="209"/>
                  </a:lnTo>
                  <a:lnTo>
                    <a:pt x="12" y="210"/>
                  </a:lnTo>
                  <a:lnTo>
                    <a:pt x="15" y="21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4" name="Freeform 34">
              <a:extLst>
                <a:ext uri="{FF2B5EF4-FFF2-40B4-BE49-F238E27FC236}">
                  <a16:creationId xmlns:a16="http://schemas.microsoft.com/office/drawing/2014/main" id="{5D6E6286-1DAA-4A0C-8A50-F89B71CDA14E}"/>
                </a:ext>
              </a:extLst>
            </p:cNvPr>
            <p:cNvSpPr>
              <a:spLocks/>
            </p:cNvSpPr>
            <p:nvPr/>
          </p:nvSpPr>
          <p:spPr bwMode="auto">
            <a:xfrm>
              <a:off x="3908425" y="2546350"/>
              <a:ext cx="9525" cy="66675"/>
            </a:xfrm>
            <a:custGeom>
              <a:avLst/>
              <a:gdLst>
                <a:gd name="T0" fmla="*/ 15 w 31"/>
                <a:gd name="T1" fmla="*/ 210 h 210"/>
                <a:gd name="T2" fmla="*/ 18 w 31"/>
                <a:gd name="T3" fmla="*/ 210 h 210"/>
                <a:gd name="T4" fmla="*/ 22 w 31"/>
                <a:gd name="T5" fmla="*/ 209 h 210"/>
                <a:gd name="T6" fmla="*/ 24 w 31"/>
                <a:gd name="T7" fmla="*/ 208 h 210"/>
                <a:gd name="T8" fmla="*/ 26 w 31"/>
                <a:gd name="T9" fmla="*/ 206 h 210"/>
                <a:gd name="T10" fmla="*/ 28 w 31"/>
                <a:gd name="T11" fmla="*/ 203 h 210"/>
                <a:gd name="T12" fmla="*/ 29 w 31"/>
                <a:gd name="T13" fmla="*/ 201 h 210"/>
                <a:gd name="T14" fmla="*/ 30 w 31"/>
                <a:gd name="T15" fmla="*/ 198 h 210"/>
                <a:gd name="T16" fmla="*/ 31 w 31"/>
                <a:gd name="T17" fmla="*/ 195 h 210"/>
                <a:gd name="T18" fmla="*/ 31 w 31"/>
                <a:gd name="T19" fmla="*/ 15 h 210"/>
                <a:gd name="T20" fmla="*/ 30 w 31"/>
                <a:gd name="T21" fmla="*/ 11 h 210"/>
                <a:gd name="T22" fmla="*/ 29 w 31"/>
                <a:gd name="T23" fmla="*/ 8 h 210"/>
                <a:gd name="T24" fmla="*/ 28 w 31"/>
                <a:gd name="T25" fmla="*/ 6 h 210"/>
                <a:gd name="T26" fmla="*/ 26 w 31"/>
                <a:gd name="T27" fmla="*/ 4 h 210"/>
                <a:gd name="T28" fmla="*/ 24 w 31"/>
                <a:gd name="T29" fmla="*/ 2 h 210"/>
                <a:gd name="T30" fmla="*/ 22 w 31"/>
                <a:gd name="T31" fmla="*/ 1 h 210"/>
                <a:gd name="T32" fmla="*/ 18 w 31"/>
                <a:gd name="T33" fmla="*/ 0 h 210"/>
                <a:gd name="T34" fmla="*/ 15 w 31"/>
                <a:gd name="T35" fmla="*/ 0 h 210"/>
                <a:gd name="T36" fmla="*/ 13 w 31"/>
                <a:gd name="T37" fmla="*/ 0 h 210"/>
                <a:gd name="T38" fmla="*/ 10 w 31"/>
                <a:gd name="T39" fmla="*/ 1 h 210"/>
                <a:gd name="T40" fmla="*/ 8 w 31"/>
                <a:gd name="T41" fmla="*/ 2 h 210"/>
                <a:gd name="T42" fmla="*/ 6 w 31"/>
                <a:gd name="T43" fmla="*/ 4 h 210"/>
                <a:gd name="T44" fmla="*/ 3 w 31"/>
                <a:gd name="T45" fmla="*/ 6 h 210"/>
                <a:gd name="T46" fmla="*/ 2 w 31"/>
                <a:gd name="T47" fmla="*/ 9 h 210"/>
                <a:gd name="T48" fmla="*/ 1 w 31"/>
                <a:gd name="T49" fmla="*/ 11 h 210"/>
                <a:gd name="T50" fmla="*/ 0 w 31"/>
                <a:gd name="T51" fmla="*/ 15 h 210"/>
                <a:gd name="T52" fmla="*/ 0 w 31"/>
                <a:gd name="T53" fmla="*/ 195 h 210"/>
                <a:gd name="T54" fmla="*/ 1 w 31"/>
                <a:gd name="T55" fmla="*/ 198 h 210"/>
                <a:gd name="T56" fmla="*/ 2 w 31"/>
                <a:gd name="T57" fmla="*/ 201 h 210"/>
                <a:gd name="T58" fmla="*/ 3 w 31"/>
                <a:gd name="T59" fmla="*/ 203 h 210"/>
                <a:gd name="T60" fmla="*/ 6 w 31"/>
                <a:gd name="T61" fmla="*/ 206 h 210"/>
                <a:gd name="T62" fmla="*/ 8 w 31"/>
                <a:gd name="T63" fmla="*/ 208 h 210"/>
                <a:gd name="T64" fmla="*/ 10 w 31"/>
                <a:gd name="T65" fmla="*/ 209 h 210"/>
                <a:gd name="T66" fmla="*/ 13 w 31"/>
                <a:gd name="T67" fmla="*/ 210 h 210"/>
                <a:gd name="T68" fmla="*/ 15 w 31"/>
                <a:gd name="T69" fmla="*/ 210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31" h="210">
                  <a:moveTo>
                    <a:pt x="15" y="210"/>
                  </a:moveTo>
                  <a:lnTo>
                    <a:pt x="18" y="210"/>
                  </a:lnTo>
                  <a:lnTo>
                    <a:pt x="22" y="209"/>
                  </a:lnTo>
                  <a:lnTo>
                    <a:pt x="24" y="208"/>
                  </a:lnTo>
                  <a:lnTo>
                    <a:pt x="26" y="206"/>
                  </a:lnTo>
                  <a:lnTo>
                    <a:pt x="28" y="203"/>
                  </a:lnTo>
                  <a:lnTo>
                    <a:pt x="29" y="201"/>
                  </a:lnTo>
                  <a:lnTo>
                    <a:pt x="30" y="198"/>
                  </a:lnTo>
                  <a:lnTo>
                    <a:pt x="31" y="195"/>
                  </a:lnTo>
                  <a:lnTo>
                    <a:pt x="31" y="15"/>
                  </a:lnTo>
                  <a:lnTo>
                    <a:pt x="30" y="11"/>
                  </a:lnTo>
                  <a:lnTo>
                    <a:pt x="29" y="8"/>
                  </a:lnTo>
                  <a:lnTo>
                    <a:pt x="28" y="6"/>
                  </a:lnTo>
                  <a:lnTo>
                    <a:pt x="26" y="4"/>
                  </a:lnTo>
                  <a:lnTo>
                    <a:pt x="24" y="2"/>
                  </a:lnTo>
                  <a:lnTo>
                    <a:pt x="22" y="1"/>
                  </a:lnTo>
                  <a:lnTo>
                    <a:pt x="18" y="0"/>
                  </a:lnTo>
                  <a:lnTo>
                    <a:pt x="15" y="0"/>
                  </a:lnTo>
                  <a:lnTo>
                    <a:pt x="13" y="0"/>
                  </a:lnTo>
                  <a:lnTo>
                    <a:pt x="10" y="1"/>
                  </a:lnTo>
                  <a:lnTo>
                    <a:pt x="8" y="2"/>
                  </a:lnTo>
                  <a:lnTo>
                    <a:pt x="6" y="4"/>
                  </a:lnTo>
                  <a:lnTo>
                    <a:pt x="3" y="6"/>
                  </a:lnTo>
                  <a:lnTo>
                    <a:pt x="2" y="9"/>
                  </a:lnTo>
                  <a:lnTo>
                    <a:pt x="1" y="11"/>
                  </a:lnTo>
                  <a:lnTo>
                    <a:pt x="0" y="15"/>
                  </a:lnTo>
                  <a:lnTo>
                    <a:pt x="0" y="195"/>
                  </a:lnTo>
                  <a:lnTo>
                    <a:pt x="1" y="198"/>
                  </a:lnTo>
                  <a:lnTo>
                    <a:pt x="2" y="201"/>
                  </a:lnTo>
                  <a:lnTo>
                    <a:pt x="3" y="203"/>
                  </a:lnTo>
                  <a:lnTo>
                    <a:pt x="6" y="206"/>
                  </a:lnTo>
                  <a:lnTo>
                    <a:pt x="8" y="208"/>
                  </a:lnTo>
                  <a:lnTo>
                    <a:pt x="10" y="209"/>
                  </a:lnTo>
                  <a:lnTo>
                    <a:pt x="13" y="210"/>
                  </a:lnTo>
                  <a:lnTo>
                    <a:pt x="15" y="21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5" name="Freeform 35">
              <a:extLst>
                <a:ext uri="{FF2B5EF4-FFF2-40B4-BE49-F238E27FC236}">
                  <a16:creationId xmlns:a16="http://schemas.microsoft.com/office/drawing/2014/main" id="{142C2370-FD50-4C57-A009-AC439154CFEA}"/>
                </a:ext>
              </a:extLst>
            </p:cNvPr>
            <p:cNvSpPr>
              <a:spLocks/>
            </p:cNvSpPr>
            <p:nvPr/>
          </p:nvSpPr>
          <p:spPr bwMode="auto">
            <a:xfrm>
              <a:off x="3946525" y="2565400"/>
              <a:ext cx="9525" cy="57150"/>
            </a:xfrm>
            <a:custGeom>
              <a:avLst/>
              <a:gdLst>
                <a:gd name="T0" fmla="*/ 15 w 30"/>
                <a:gd name="T1" fmla="*/ 180 h 180"/>
                <a:gd name="T2" fmla="*/ 19 w 30"/>
                <a:gd name="T3" fmla="*/ 180 h 180"/>
                <a:gd name="T4" fmla="*/ 21 w 30"/>
                <a:gd name="T5" fmla="*/ 179 h 180"/>
                <a:gd name="T6" fmla="*/ 24 w 30"/>
                <a:gd name="T7" fmla="*/ 178 h 180"/>
                <a:gd name="T8" fmla="*/ 26 w 30"/>
                <a:gd name="T9" fmla="*/ 176 h 180"/>
                <a:gd name="T10" fmla="*/ 27 w 30"/>
                <a:gd name="T11" fmla="*/ 173 h 180"/>
                <a:gd name="T12" fmla="*/ 29 w 30"/>
                <a:gd name="T13" fmla="*/ 171 h 180"/>
                <a:gd name="T14" fmla="*/ 30 w 30"/>
                <a:gd name="T15" fmla="*/ 168 h 180"/>
                <a:gd name="T16" fmla="*/ 30 w 30"/>
                <a:gd name="T17" fmla="*/ 165 h 180"/>
                <a:gd name="T18" fmla="*/ 30 w 30"/>
                <a:gd name="T19" fmla="*/ 15 h 180"/>
                <a:gd name="T20" fmla="*/ 30 w 30"/>
                <a:gd name="T21" fmla="*/ 11 h 180"/>
                <a:gd name="T22" fmla="*/ 29 w 30"/>
                <a:gd name="T23" fmla="*/ 9 h 180"/>
                <a:gd name="T24" fmla="*/ 27 w 30"/>
                <a:gd name="T25" fmla="*/ 6 h 180"/>
                <a:gd name="T26" fmla="*/ 26 w 30"/>
                <a:gd name="T27" fmla="*/ 4 h 180"/>
                <a:gd name="T28" fmla="*/ 24 w 30"/>
                <a:gd name="T29" fmla="*/ 2 h 180"/>
                <a:gd name="T30" fmla="*/ 21 w 30"/>
                <a:gd name="T31" fmla="*/ 1 h 180"/>
                <a:gd name="T32" fmla="*/ 19 w 30"/>
                <a:gd name="T33" fmla="*/ 0 h 180"/>
                <a:gd name="T34" fmla="*/ 15 w 30"/>
                <a:gd name="T35" fmla="*/ 0 h 180"/>
                <a:gd name="T36" fmla="*/ 12 w 30"/>
                <a:gd name="T37" fmla="*/ 0 h 180"/>
                <a:gd name="T38" fmla="*/ 9 w 30"/>
                <a:gd name="T39" fmla="*/ 1 h 180"/>
                <a:gd name="T40" fmla="*/ 7 w 30"/>
                <a:gd name="T41" fmla="*/ 2 h 180"/>
                <a:gd name="T42" fmla="*/ 5 w 30"/>
                <a:gd name="T43" fmla="*/ 4 h 180"/>
                <a:gd name="T44" fmla="*/ 3 w 30"/>
                <a:gd name="T45" fmla="*/ 6 h 180"/>
                <a:gd name="T46" fmla="*/ 1 w 30"/>
                <a:gd name="T47" fmla="*/ 9 h 180"/>
                <a:gd name="T48" fmla="*/ 0 w 30"/>
                <a:gd name="T49" fmla="*/ 11 h 180"/>
                <a:gd name="T50" fmla="*/ 0 w 30"/>
                <a:gd name="T51" fmla="*/ 15 h 180"/>
                <a:gd name="T52" fmla="*/ 0 w 30"/>
                <a:gd name="T53" fmla="*/ 165 h 180"/>
                <a:gd name="T54" fmla="*/ 0 w 30"/>
                <a:gd name="T55" fmla="*/ 168 h 180"/>
                <a:gd name="T56" fmla="*/ 1 w 30"/>
                <a:gd name="T57" fmla="*/ 171 h 180"/>
                <a:gd name="T58" fmla="*/ 3 w 30"/>
                <a:gd name="T59" fmla="*/ 173 h 180"/>
                <a:gd name="T60" fmla="*/ 5 w 30"/>
                <a:gd name="T61" fmla="*/ 176 h 180"/>
                <a:gd name="T62" fmla="*/ 7 w 30"/>
                <a:gd name="T63" fmla="*/ 178 h 180"/>
                <a:gd name="T64" fmla="*/ 9 w 30"/>
                <a:gd name="T65" fmla="*/ 179 h 180"/>
                <a:gd name="T66" fmla="*/ 12 w 30"/>
                <a:gd name="T67" fmla="*/ 180 h 180"/>
                <a:gd name="T68" fmla="*/ 15 w 30"/>
                <a:gd name="T69" fmla="*/ 180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30" h="180">
                  <a:moveTo>
                    <a:pt x="15" y="180"/>
                  </a:moveTo>
                  <a:lnTo>
                    <a:pt x="19" y="180"/>
                  </a:lnTo>
                  <a:lnTo>
                    <a:pt x="21" y="179"/>
                  </a:lnTo>
                  <a:lnTo>
                    <a:pt x="24" y="178"/>
                  </a:lnTo>
                  <a:lnTo>
                    <a:pt x="26" y="176"/>
                  </a:lnTo>
                  <a:lnTo>
                    <a:pt x="27" y="173"/>
                  </a:lnTo>
                  <a:lnTo>
                    <a:pt x="29" y="171"/>
                  </a:lnTo>
                  <a:lnTo>
                    <a:pt x="30" y="168"/>
                  </a:lnTo>
                  <a:lnTo>
                    <a:pt x="30" y="165"/>
                  </a:lnTo>
                  <a:lnTo>
                    <a:pt x="30" y="15"/>
                  </a:lnTo>
                  <a:lnTo>
                    <a:pt x="30" y="11"/>
                  </a:lnTo>
                  <a:lnTo>
                    <a:pt x="29" y="9"/>
                  </a:lnTo>
                  <a:lnTo>
                    <a:pt x="27" y="6"/>
                  </a:lnTo>
                  <a:lnTo>
                    <a:pt x="26" y="4"/>
                  </a:lnTo>
                  <a:lnTo>
                    <a:pt x="24" y="2"/>
                  </a:lnTo>
                  <a:lnTo>
                    <a:pt x="21" y="1"/>
                  </a:lnTo>
                  <a:lnTo>
                    <a:pt x="19" y="0"/>
                  </a:lnTo>
                  <a:lnTo>
                    <a:pt x="15" y="0"/>
                  </a:lnTo>
                  <a:lnTo>
                    <a:pt x="12" y="0"/>
                  </a:lnTo>
                  <a:lnTo>
                    <a:pt x="9" y="1"/>
                  </a:lnTo>
                  <a:lnTo>
                    <a:pt x="7" y="2"/>
                  </a:lnTo>
                  <a:lnTo>
                    <a:pt x="5" y="4"/>
                  </a:lnTo>
                  <a:lnTo>
                    <a:pt x="3" y="6"/>
                  </a:lnTo>
                  <a:lnTo>
                    <a:pt x="1" y="9"/>
                  </a:lnTo>
                  <a:lnTo>
                    <a:pt x="0" y="11"/>
                  </a:lnTo>
                  <a:lnTo>
                    <a:pt x="0" y="15"/>
                  </a:lnTo>
                  <a:lnTo>
                    <a:pt x="0" y="165"/>
                  </a:lnTo>
                  <a:lnTo>
                    <a:pt x="0" y="168"/>
                  </a:lnTo>
                  <a:lnTo>
                    <a:pt x="1" y="171"/>
                  </a:lnTo>
                  <a:lnTo>
                    <a:pt x="3" y="173"/>
                  </a:lnTo>
                  <a:lnTo>
                    <a:pt x="5" y="176"/>
                  </a:lnTo>
                  <a:lnTo>
                    <a:pt x="7" y="178"/>
                  </a:lnTo>
                  <a:lnTo>
                    <a:pt x="9" y="179"/>
                  </a:lnTo>
                  <a:lnTo>
                    <a:pt x="12" y="180"/>
                  </a:lnTo>
                  <a:lnTo>
                    <a:pt x="15" y="18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6" name="Freeform 36">
              <a:extLst>
                <a:ext uri="{FF2B5EF4-FFF2-40B4-BE49-F238E27FC236}">
                  <a16:creationId xmlns:a16="http://schemas.microsoft.com/office/drawing/2014/main" id="{AEF094E3-1AA7-4DCC-B4C8-4D980F5DA3F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865563" y="2708275"/>
              <a:ext cx="57150" cy="47625"/>
            </a:xfrm>
            <a:custGeom>
              <a:avLst/>
              <a:gdLst>
                <a:gd name="T0" fmla="*/ 42 w 181"/>
                <a:gd name="T1" fmla="*/ 120 h 150"/>
                <a:gd name="T2" fmla="*/ 90 w 181"/>
                <a:gd name="T3" fmla="*/ 43 h 150"/>
                <a:gd name="T4" fmla="*/ 138 w 181"/>
                <a:gd name="T5" fmla="*/ 120 h 150"/>
                <a:gd name="T6" fmla="*/ 42 w 181"/>
                <a:gd name="T7" fmla="*/ 120 h 150"/>
                <a:gd name="T8" fmla="*/ 103 w 181"/>
                <a:gd name="T9" fmla="*/ 8 h 150"/>
                <a:gd name="T10" fmla="*/ 101 w 181"/>
                <a:gd name="T11" fmla="*/ 4 h 150"/>
                <a:gd name="T12" fmla="*/ 98 w 181"/>
                <a:gd name="T13" fmla="*/ 2 h 150"/>
                <a:gd name="T14" fmla="*/ 94 w 181"/>
                <a:gd name="T15" fmla="*/ 1 h 150"/>
                <a:gd name="T16" fmla="*/ 90 w 181"/>
                <a:gd name="T17" fmla="*/ 0 h 150"/>
                <a:gd name="T18" fmla="*/ 87 w 181"/>
                <a:gd name="T19" fmla="*/ 1 h 150"/>
                <a:gd name="T20" fmla="*/ 84 w 181"/>
                <a:gd name="T21" fmla="*/ 2 h 150"/>
                <a:gd name="T22" fmla="*/ 80 w 181"/>
                <a:gd name="T23" fmla="*/ 4 h 150"/>
                <a:gd name="T24" fmla="*/ 77 w 181"/>
                <a:gd name="T25" fmla="*/ 8 h 150"/>
                <a:gd name="T26" fmla="*/ 2 w 181"/>
                <a:gd name="T27" fmla="*/ 128 h 150"/>
                <a:gd name="T28" fmla="*/ 1 w 181"/>
                <a:gd name="T29" fmla="*/ 131 h 150"/>
                <a:gd name="T30" fmla="*/ 0 w 181"/>
                <a:gd name="T31" fmla="*/ 135 h 150"/>
                <a:gd name="T32" fmla="*/ 1 w 181"/>
                <a:gd name="T33" fmla="*/ 140 h 150"/>
                <a:gd name="T34" fmla="*/ 2 w 181"/>
                <a:gd name="T35" fmla="*/ 143 h 150"/>
                <a:gd name="T36" fmla="*/ 4 w 181"/>
                <a:gd name="T37" fmla="*/ 146 h 150"/>
                <a:gd name="T38" fmla="*/ 8 w 181"/>
                <a:gd name="T39" fmla="*/ 148 h 150"/>
                <a:gd name="T40" fmla="*/ 11 w 181"/>
                <a:gd name="T41" fmla="*/ 150 h 150"/>
                <a:gd name="T42" fmla="*/ 15 w 181"/>
                <a:gd name="T43" fmla="*/ 150 h 150"/>
                <a:gd name="T44" fmla="*/ 166 w 181"/>
                <a:gd name="T45" fmla="*/ 150 h 150"/>
                <a:gd name="T46" fmla="*/ 166 w 181"/>
                <a:gd name="T47" fmla="*/ 150 h 150"/>
                <a:gd name="T48" fmla="*/ 166 w 181"/>
                <a:gd name="T49" fmla="*/ 150 h 150"/>
                <a:gd name="T50" fmla="*/ 170 w 181"/>
                <a:gd name="T51" fmla="*/ 150 h 150"/>
                <a:gd name="T52" fmla="*/ 172 w 181"/>
                <a:gd name="T53" fmla="*/ 149 h 150"/>
                <a:gd name="T54" fmla="*/ 175 w 181"/>
                <a:gd name="T55" fmla="*/ 148 h 150"/>
                <a:gd name="T56" fmla="*/ 177 w 181"/>
                <a:gd name="T57" fmla="*/ 146 h 150"/>
                <a:gd name="T58" fmla="*/ 178 w 181"/>
                <a:gd name="T59" fmla="*/ 144 h 150"/>
                <a:gd name="T60" fmla="*/ 180 w 181"/>
                <a:gd name="T61" fmla="*/ 142 h 150"/>
                <a:gd name="T62" fmla="*/ 181 w 181"/>
                <a:gd name="T63" fmla="*/ 139 h 150"/>
                <a:gd name="T64" fmla="*/ 181 w 181"/>
                <a:gd name="T65" fmla="*/ 135 h 150"/>
                <a:gd name="T66" fmla="*/ 180 w 181"/>
                <a:gd name="T67" fmla="*/ 130 h 150"/>
                <a:gd name="T68" fmla="*/ 177 w 181"/>
                <a:gd name="T69" fmla="*/ 126 h 150"/>
                <a:gd name="T70" fmla="*/ 103 w 181"/>
                <a:gd name="T71" fmla="*/ 8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81" h="150">
                  <a:moveTo>
                    <a:pt x="42" y="120"/>
                  </a:moveTo>
                  <a:lnTo>
                    <a:pt x="90" y="43"/>
                  </a:lnTo>
                  <a:lnTo>
                    <a:pt x="138" y="120"/>
                  </a:lnTo>
                  <a:lnTo>
                    <a:pt x="42" y="120"/>
                  </a:lnTo>
                  <a:close/>
                  <a:moveTo>
                    <a:pt x="103" y="8"/>
                  </a:moveTo>
                  <a:lnTo>
                    <a:pt x="101" y="4"/>
                  </a:lnTo>
                  <a:lnTo>
                    <a:pt x="98" y="2"/>
                  </a:lnTo>
                  <a:lnTo>
                    <a:pt x="94" y="1"/>
                  </a:lnTo>
                  <a:lnTo>
                    <a:pt x="90" y="0"/>
                  </a:lnTo>
                  <a:lnTo>
                    <a:pt x="87" y="1"/>
                  </a:lnTo>
                  <a:lnTo>
                    <a:pt x="84" y="2"/>
                  </a:lnTo>
                  <a:lnTo>
                    <a:pt x="80" y="4"/>
                  </a:lnTo>
                  <a:lnTo>
                    <a:pt x="77" y="8"/>
                  </a:lnTo>
                  <a:lnTo>
                    <a:pt x="2" y="128"/>
                  </a:lnTo>
                  <a:lnTo>
                    <a:pt x="1" y="131"/>
                  </a:lnTo>
                  <a:lnTo>
                    <a:pt x="0" y="135"/>
                  </a:lnTo>
                  <a:lnTo>
                    <a:pt x="1" y="140"/>
                  </a:lnTo>
                  <a:lnTo>
                    <a:pt x="2" y="143"/>
                  </a:lnTo>
                  <a:lnTo>
                    <a:pt x="4" y="146"/>
                  </a:lnTo>
                  <a:lnTo>
                    <a:pt x="8" y="148"/>
                  </a:lnTo>
                  <a:lnTo>
                    <a:pt x="11" y="150"/>
                  </a:lnTo>
                  <a:lnTo>
                    <a:pt x="15" y="150"/>
                  </a:lnTo>
                  <a:lnTo>
                    <a:pt x="166" y="150"/>
                  </a:lnTo>
                  <a:lnTo>
                    <a:pt x="166" y="150"/>
                  </a:lnTo>
                  <a:lnTo>
                    <a:pt x="166" y="150"/>
                  </a:lnTo>
                  <a:lnTo>
                    <a:pt x="170" y="150"/>
                  </a:lnTo>
                  <a:lnTo>
                    <a:pt x="172" y="149"/>
                  </a:lnTo>
                  <a:lnTo>
                    <a:pt x="175" y="148"/>
                  </a:lnTo>
                  <a:lnTo>
                    <a:pt x="177" y="146"/>
                  </a:lnTo>
                  <a:lnTo>
                    <a:pt x="178" y="144"/>
                  </a:lnTo>
                  <a:lnTo>
                    <a:pt x="180" y="142"/>
                  </a:lnTo>
                  <a:lnTo>
                    <a:pt x="181" y="139"/>
                  </a:lnTo>
                  <a:lnTo>
                    <a:pt x="181" y="135"/>
                  </a:lnTo>
                  <a:lnTo>
                    <a:pt x="180" y="130"/>
                  </a:lnTo>
                  <a:lnTo>
                    <a:pt x="177" y="126"/>
                  </a:lnTo>
                  <a:lnTo>
                    <a:pt x="103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</p:grpSp>
      <p:sp>
        <p:nvSpPr>
          <p:cNvPr id="42" name="Rectangle 41">
            <a:extLst>
              <a:ext uri="{FF2B5EF4-FFF2-40B4-BE49-F238E27FC236}">
                <a16:creationId xmlns:a16="http://schemas.microsoft.com/office/drawing/2014/main" id="{A9146A47-F48B-457D-926B-9493B2B6C7A8}"/>
              </a:ext>
            </a:extLst>
          </p:cNvPr>
          <p:cNvSpPr/>
          <p:nvPr/>
        </p:nvSpPr>
        <p:spPr>
          <a:xfrm rot="5400000">
            <a:off x="1367084" y="-1742475"/>
            <a:ext cx="537795" cy="4367532"/>
          </a:xfrm>
          <a:prstGeom prst="rect">
            <a:avLst/>
          </a:prstGeom>
          <a:solidFill>
            <a:srgbClr val="F7D6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ar-AE" dirty="0">
                <a:solidFill>
                  <a:schemeClr val="bg1"/>
                </a:solidFill>
              </a:rPr>
              <a:t>تنبيه تأكيد الحجز </a:t>
            </a:r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7DAB9E71-F0A4-43A5-BEC8-A07BA9499D70}"/>
              </a:ext>
            </a:extLst>
          </p:cNvPr>
          <p:cNvCxnSpPr>
            <a:cxnSpLocks/>
          </p:cNvCxnSpPr>
          <p:nvPr/>
        </p:nvCxnSpPr>
        <p:spPr>
          <a:xfrm>
            <a:off x="4685943" y="2827427"/>
            <a:ext cx="696402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0DCA2C03-11BF-40C9-BBA0-E061CD9097F3}"/>
              </a:ext>
            </a:extLst>
          </p:cNvPr>
          <p:cNvSpPr txBox="1"/>
          <p:nvPr/>
        </p:nvSpPr>
        <p:spPr>
          <a:xfrm>
            <a:off x="5552275" y="2465729"/>
            <a:ext cx="3200400" cy="615553"/>
          </a:xfrm>
          <a:prstGeom prst="rect">
            <a:avLst/>
          </a:prstGeom>
          <a:noFill/>
          <a:ln w="6350">
            <a:noFill/>
            <a:prstDash val="dash"/>
          </a:ln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ar-AE" sz="1000" b="1" dirty="0">
                <a:solidFill>
                  <a:srgbClr val="F7D618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تنبيه تأكيد الجولة </a:t>
            </a:r>
            <a:endParaRPr lang="en-US" sz="1000" dirty="0">
              <a:solidFill>
                <a:prstClr val="black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r"/>
            <a:r>
              <a:rPr lang="ar-TN" sz="1000" b="1" dirty="0"/>
              <a:t> </a:t>
            </a:r>
            <a:r>
              <a:rPr lang="ar-TN" sz="1000" dirty="0"/>
              <a:t>في حال يضغط الحريف زر تأكيد الجولة هنالك عرض تنبيه ( بوب آب) لبداية الجولة “نعم أو لا”  لمن يحتاج أن يبدأ الجولة فهو يحتاج ضغط “نعم” إذا ضغط الحريف “لا” فلن تبدأ الجولة </a:t>
            </a:r>
            <a:endParaRPr lang="en-US" sz="1000" dirty="0">
              <a:solidFill>
                <a:prstClr val="black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2ED2AB7-4144-466E-9E17-4EE749D2E29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2572" y="341313"/>
            <a:ext cx="2375044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333699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11ECCCF8-2DDC-4477-8D19-2CFD5F858108}"/>
              </a:ext>
            </a:extLst>
          </p:cNvPr>
          <p:cNvGrpSpPr/>
          <p:nvPr/>
        </p:nvGrpSpPr>
        <p:grpSpPr>
          <a:xfrm rot="18643550">
            <a:off x="3805473" y="-3780432"/>
            <a:ext cx="7003639" cy="8069680"/>
            <a:chOff x="8250469" y="-4941472"/>
            <a:chExt cx="9338186" cy="10148414"/>
          </a:xfrm>
        </p:grpSpPr>
        <p:sp>
          <p:nvSpPr>
            <p:cNvPr id="8" name="Freeform 5">
              <a:extLst>
                <a:ext uri="{FF2B5EF4-FFF2-40B4-BE49-F238E27FC236}">
                  <a16:creationId xmlns:a16="http://schemas.microsoft.com/office/drawing/2014/main" id="{FE49B083-0DEE-4D98-BED5-605F1F77B1E1}"/>
                </a:ext>
              </a:extLst>
            </p:cNvPr>
            <p:cNvSpPr>
              <a:spLocks/>
            </p:cNvSpPr>
            <p:nvPr/>
          </p:nvSpPr>
          <p:spPr bwMode="auto">
            <a:xfrm>
              <a:off x="8361081" y="-4676000"/>
              <a:ext cx="9227574" cy="9882942"/>
            </a:xfrm>
            <a:custGeom>
              <a:avLst/>
              <a:gdLst>
                <a:gd name="T0" fmla="*/ 309 w 2809"/>
                <a:gd name="T1" fmla="*/ 2948 h 3012"/>
                <a:gd name="T2" fmla="*/ 28 w 2809"/>
                <a:gd name="T3" fmla="*/ 2727 h 3012"/>
                <a:gd name="T4" fmla="*/ 245 w 2809"/>
                <a:gd name="T5" fmla="*/ 1492 h 3012"/>
                <a:gd name="T6" fmla="*/ 468 w 2809"/>
                <a:gd name="T7" fmla="*/ 219 h 3012"/>
                <a:gd name="T8" fmla="*/ 794 w 2809"/>
                <a:gd name="T9" fmla="*/ 95 h 3012"/>
                <a:gd name="T10" fmla="*/ 1741 w 2809"/>
                <a:gd name="T11" fmla="*/ 842 h 3012"/>
                <a:gd name="T12" fmla="*/ 2689 w 2809"/>
                <a:gd name="T13" fmla="*/ 1589 h 3012"/>
                <a:gd name="T14" fmla="*/ 2644 w 2809"/>
                <a:gd name="T15" fmla="*/ 1934 h 3012"/>
                <a:gd name="T16" fmla="*/ 1459 w 2809"/>
                <a:gd name="T17" fmla="*/ 2448 h 3012"/>
                <a:gd name="T18" fmla="*/ 309 w 2809"/>
                <a:gd name="T19" fmla="*/ 2948 h 30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809" h="3012">
                  <a:moveTo>
                    <a:pt x="309" y="2948"/>
                  </a:moveTo>
                  <a:cubicBezTo>
                    <a:pt x="161" y="3012"/>
                    <a:pt x="0" y="2886"/>
                    <a:pt x="28" y="2727"/>
                  </a:cubicBezTo>
                  <a:cubicBezTo>
                    <a:pt x="245" y="1492"/>
                    <a:pt x="245" y="1492"/>
                    <a:pt x="245" y="1492"/>
                  </a:cubicBezTo>
                  <a:cubicBezTo>
                    <a:pt x="468" y="219"/>
                    <a:pt x="468" y="219"/>
                    <a:pt x="468" y="219"/>
                  </a:cubicBezTo>
                  <a:cubicBezTo>
                    <a:pt x="495" y="68"/>
                    <a:pt x="673" y="0"/>
                    <a:pt x="794" y="95"/>
                  </a:cubicBezTo>
                  <a:cubicBezTo>
                    <a:pt x="1741" y="842"/>
                    <a:pt x="1741" y="842"/>
                    <a:pt x="1741" y="842"/>
                  </a:cubicBezTo>
                  <a:cubicBezTo>
                    <a:pt x="2689" y="1589"/>
                    <a:pt x="2689" y="1589"/>
                    <a:pt x="2689" y="1589"/>
                  </a:cubicBezTo>
                  <a:cubicBezTo>
                    <a:pt x="2809" y="1684"/>
                    <a:pt x="2785" y="1873"/>
                    <a:pt x="2644" y="1934"/>
                  </a:cubicBezTo>
                  <a:cubicBezTo>
                    <a:pt x="1459" y="2448"/>
                    <a:pt x="1459" y="2448"/>
                    <a:pt x="1459" y="2448"/>
                  </a:cubicBezTo>
                  <a:lnTo>
                    <a:pt x="309" y="2948"/>
                  </a:lnTo>
                  <a:close/>
                </a:path>
              </a:pathLst>
            </a:custGeom>
            <a:gradFill>
              <a:gsLst>
                <a:gs pos="0">
                  <a:srgbClr val="FF8D4F">
                    <a:alpha val="28000"/>
                  </a:srgbClr>
                </a:gs>
                <a:gs pos="100000">
                  <a:srgbClr val="FC6A6E">
                    <a:alpha val="23000"/>
                  </a:srgbClr>
                </a:gs>
              </a:gsLst>
              <a:lin ang="12600000" scaled="0"/>
            </a:gradFill>
            <a:ln w="12700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DAAAEF41-0912-494D-9421-DB77EAD651C8}"/>
                </a:ext>
              </a:extLst>
            </p:cNvPr>
            <p:cNvSpPr>
              <a:spLocks/>
            </p:cNvSpPr>
            <p:nvPr/>
          </p:nvSpPr>
          <p:spPr bwMode="auto">
            <a:xfrm>
              <a:off x="8250469" y="-4941472"/>
              <a:ext cx="9227574" cy="9882942"/>
            </a:xfrm>
            <a:custGeom>
              <a:avLst/>
              <a:gdLst>
                <a:gd name="T0" fmla="*/ 309 w 2809"/>
                <a:gd name="T1" fmla="*/ 2948 h 3012"/>
                <a:gd name="T2" fmla="*/ 28 w 2809"/>
                <a:gd name="T3" fmla="*/ 2727 h 3012"/>
                <a:gd name="T4" fmla="*/ 245 w 2809"/>
                <a:gd name="T5" fmla="*/ 1492 h 3012"/>
                <a:gd name="T6" fmla="*/ 468 w 2809"/>
                <a:gd name="T7" fmla="*/ 219 h 3012"/>
                <a:gd name="T8" fmla="*/ 794 w 2809"/>
                <a:gd name="T9" fmla="*/ 95 h 3012"/>
                <a:gd name="T10" fmla="*/ 1741 w 2809"/>
                <a:gd name="T11" fmla="*/ 842 h 3012"/>
                <a:gd name="T12" fmla="*/ 2689 w 2809"/>
                <a:gd name="T13" fmla="*/ 1589 h 3012"/>
                <a:gd name="T14" fmla="*/ 2644 w 2809"/>
                <a:gd name="T15" fmla="*/ 1934 h 3012"/>
                <a:gd name="T16" fmla="*/ 1459 w 2809"/>
                <a:gd name="T17" fmla="*/ 2448 h 3012"/>
                <a:gd name="T18" fmla="*/ 309 w 2809"/>
                <a:gd name="T19" fmla="*/ 2948 h 30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809" h="3012">
                  <a:moveTo>
                    <a:pt x="309" y="2948"/>
                  </a:moveTo>
                  <a:cubicBezTo>
                    <a:pt x="161" y="3012"/>
                    <a:pt x="0" y="2886"/>
                    <a:pt x="28" y="2727"/>
                  </a:cubicBezTo>
                  <a:cubicBezTo>
                    <a:pt x="245" y="1492"/>
                    <a:pt x="245" y="1492"/>
                    <a:pt x="245" y="1492"/>
                  </a:cubicBezTo>
                  <a:cubicBezTo>
                    <a:pt x="468" y="219"/>
                    <a:pt x="468" y="219"/>
                    <a:pt x="468" y="219"/>
                  </a:cubicBezTo>
                  <a:cubicBezTo>
                    <a:pt x="495" y="68"/>
                    <a:pt x="673" y="0"/>
                    <a:pt x="794" y="95"/>
                  </a:cubicBezTo>
                  <a:cubicBezTo>
                    <a:pt x="1741" y="842"/>
                    <a:pt x="1741" y="842"/>
                    <a:pt x="1741" y="842"/>
                  </a:cubicBezTo>
                  <a:cubicBezTo>
                    <a:pt x="2689" y="1589"/>
                    <a:pt x="2689" y="1589"/>
                    <a:pt x="2689" y="1589"/>
                  </a:cubicBezTo>
                  <a:cubicBezTo>
                    <a:pt x="2809" y="1684"/>
                    <a:pt x="2785" y="1873"/>
                    <a:pt x="2644" y="1934"/>
                  </a:cubicBezTo>
                  <a:cubicBezTo>
                    <a:pt x="1459" y="2448"/>
                    <a:pt x="1459" y="2448"/>
                    <a:pt x="1459" y="2448"/>
                  </a:cubicBezTo>
                  <a:lnTo>
                    <a:pt x="309" y="2948"/>
                  </a:lnTo>
                  <a:close/>
                </a:path>
              </a:pathLst>
            </a:custGeom>
            <a:solidFill>
              <a:srgbClr val="FFC000"/>
            </a:solidFill>
            <a:ln w="12700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4913F173-7263-4BB1-A1A4-222162AC2C34}"/>
              </a:ext>
            </a:extLst>
          </p:cNvPr>
          <p:cNvGrpSpPr/>
          <p:nvPr/>
        </p:nvGrpSpPr>
        <p:grpSpPr>
          <a:xfrm>
            <a:off x="651457" y="1245881"/>
            <a:ext cx="2945653" cy="2099451"/>
            <a:chOff x="1001622" y="2284423"/>
            <a:chExt cx="3927537" cy="2799265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9473DA79-4206-4377-9C33-2644A8BE6A8C}"/>
                </a:ext>
              </a:extLst>
            </p:cNvPr>
            <p:cNvGrpSpPr/>
            <p:nvPr/>
          </p:nvGrpSpPr>
          <p:grpSpPr>
            <a:xfrm>
              <a:off x="1001622" y="2284423"/>
              <a:ext cx="3927537" cy="1580774"/>
              <a:chOff x="1221755" y="2284423"/>
              <a:chExt cx="3927537" cy="1580774"/>
            </a:xfrm>
          </p:grpSpPr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6088125B-29A2-4626-B62A-12E9DC0618C4}"/>
                  </a:ext>
                </a:extLst>
              </p:cNvPr>
              <p:cNvSpPr/>
              <p:nvPr/>
            </p:nvSpPr>
            <p:spPr>
              <a:xfrm>
                <a:off x="1221755" y="2284423"/>
                <a:ext cx="3704137" cy="492442"/>
              </a:xfrm>
              <a:prstGeom prst="rect">
                <a:avLst/>
              </a:prstGeom>
            </p:spPr>
            <p:txBody>
              <a:bodyPr wrap="square" lIns="0" tIns="0" rIns="0" bIns="0">
                <a:spAutoFit/>
              </a:bodyPr>
              <a:lstStyle/>
              <a:p>
                <a:pPr algn="ctr"/>
                <a:r>
                  <a:rPr lang="ar-AE" sz="24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شوفلي تاكسي</a:t>
                </a:r>
                <a:endParaRPr lang="id-ID" sz="24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8962030E-9179-4C38-94FC-B44FE61EEA48}"/>
                  </a:ext>
                </a:extLst>
              </p:cNvPr>
              <p:cNvSpPr txBox="1"/>
              <p:nvPr/>
            </p:nvSpPr>
            <p:spPr>
              <a:xfrm>
                <a:off x="1223859" y="2880312"/>
                <a:ext cx="3925433" cy="984885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r" fontAlgn="base"/>
                <a:r>
                  <a:rPr lang="ar-AE" sz="1200" b="0" i="0" dirty="0">
                    <a:solidFill>
                      <a:srgbClr val="344154"/>
                    </a:solidFill>
                    <a:effectLst/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مهمة تقديم خدمات تاكسي بخبرة ذات مستوى عالمي.</a:t>
                </a:r>
              </a:p>
              <a:p>
                <a:pPr algn="r" fontAlgn="base"/>
                <a:r>
                  <a:rPr lang="ar-AE" sz="1200" b="0" i="0" dirty="0">
                    <a:solidFill>
                      <a:srgbClr val="344154"/>
                    </a:solidFill>
                    <a:effectLst/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احجز تاكسي مدني لبلوغ وجهتك في المدينة. اختر ضمن قائمة اللأصناف و الأسعار </a:t>
                </a:r>
              </a:p>
            </p:txBody>
          </p:sp>
        </p:grpSp>
        <p:sp>
          <p:nvSpPr>
            <p:cNvPr id="22" name="Freeform 173">
              <a:extLst>
                <a:ext uri="{FF2B5EF4-FFF2-40B4-BE49-F238E27FC236}">
                  <a16:creationId xmlns:a16="http://schemas.microsoft.com/office/drawing/2014/main" id="{1A38D54B-9B5D-4264-97BB-1FED90510404}"/>
                </a:ext>
              </a:extLst>
            </p:cNvPr>
            <p:cNvSpPr>
              <a:spLocks/>
            </p:cNvSpPr>
            <p:nvPr/>
          </p:nvSpPr>
          <p:spPr bwMode="auto">
            <a:xfrm>
              <a:off x="2741057" y="5052813"/>
              <a:ext cx="28945" cy="30875"/>
            </a:xfrm>
            <a:custGeom>
              <a:avLst/>
              <a:gdLst>
                <a:gd name="T0" fmla="*/ 16 w 19"/>
                <a:gd name="T1" fmla="*/ 19 h 20"/>
                <a:gd name="T2" fmla="*/ 17 w 19"/>
                <a:gd name="T3" fmla="*/ 20 h 20"/>
                <a:gd name="T4" fmla="*/ 18 w 19"/>
                <a:gd name="T5" fmla="*/ 19 h 20"/>
                <a:gd name="T6" fmla="*/ 18 w 19"/>
                <a:gd name="T7" fmla="*/ 16 h 20"/>
                <a:gd name="T8" fmla="*/ 12 w 19"/>
                <a:gd name="T9" fmla="*/ 10 h 20"/>
                <a:gd name="T10" fmla="*/ 18 w 19"/>
                <a:gd name="T11" fmla="*/ 4 h 20"/>
                <a:gd name="T12" fmla="*/ 18 w 19"/>
                <a:gd name="T13" fmla="*/ 1 h 20"/>
                <a:gd name="T14" fmla="*/ 16 w 19"/>
                <a:gd name="T15" fmla="*/ 1 h 20"/>
                <a:gd name="T16" fmla="*/ 9 w 19"/>
                <a:gd name="T17" fmla="*/ 7 h 20"/>
                <a:gd name="T18" fmla="*/ 3 w 19"/>
                <a:gd name="T19" fmla="*/ 1 h 20"/>
                <a:gd name="T20" fmla="*/ 0 w 19"/>
                <a:gd name="T21" fmla="*/ 1 h 20"/>
                <a:gd name="T22" fmla="*/ 0 w 19"/>
                <a:gd name="T23" fmla="*/ 4 h 20"/>
                <a:gd name="T24" fmla="*/ 7 w 19"/>
                <a:gd name="T25" fmla="*/ 10 h 20"/>
                <a:gd name="T26" fmla="*/ 0 w 19"/>
                <a:gd name="T27" fmla="*/ 16 h 20"/>
                <a:gd name="T28" fmla="*/ 0 w 19"/>
                <a:gd name="T29" fmla="*/ 19 h 20"/>
                <a:gd name="T30" fmla="*/ 2 w 19"/>
                <a:gd name="T31" fmla="*/ 20 h 20"/>
                <a:gd name="T32" fmla="*/ 3 w 19"/>
                <a:gd name="T33" fmla="*/ 19 h 20"/>
                <a:gd name="T34" fmla="*/ 9 w 19"/>
                <a:gd name="T35" fmla="*/ 13 h 20"/>
                <a:gd name="T36" fmla="*/ 16 w 19"/>
                <a:gd name="T37" fmla="*/ 19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9" h="20">
                  <a:moveTo>
                    <a:pt x="16" y="19"/>
                  </a:moveTo>
                  <a:cubicBezTo>
                    <a:pt x="16" y="20"/>
                    <a:pt x="17" y="20"/>
                    <a:pt x="17" y="20"/>
                  </a:cubicBezTo>
                  <a:cubicBezTo>
                    <a:pt x="18" y="20"/>
                    <a:pt x="18" y="20"/>
                    <a:pt x="18" y="19"/>
                  </a:cubicBezTo>
                  <a:cubicBezTo>
                    <a:pt x="19" y="18"/>
                    <a:pt x="19" y="17"/>
                    <a:pt x="18" y="16"/>
                  </a:cubicBezTo>
                  <a:cubicBezTo>
                    <a:pt x="12" y="10"/>
                    <a:pt x="12" y="10"/>
                    <a:pt x="12" y="10"/>
                  </a:cubicBezTo>
                  <a:cubicBezTo>
                    <a:pt x="18" y="4"/>
                    <a:pt x="18" y="4"/>
                    <a:pt x="18" y="4"/>
                  </a:cubicBezTo>
                  <a:cubicBezTo>
                    <a:pt x="19" y="3"/>
                    <a:pt x="19" y="2"/>
                    <a:pt x="18" y="1"/>
                  </a:cubicBezTo>
                  <a:cubicBezTo>
                    <a:pt x="18" y="0"/>
                    <a:pt x="16" y="0"/>
                    <a:pt x="16" y="1"/>
                  </a:cubicBezTo>
                  <a:cubicBezTo>
                    <a:pt x="9" y="7"/>
                    <a:pt x="9" y="7"/>
                    <a:pt x="9" y="7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2" y="0"/>
                    <a:pt x="1" y="0"/>
                    <a:pt x="0" y="1"/>
                  </a:cubicBezTo>
                  <a:cubicBezTo>
                    <a:pt x="0" y="2"/>
                    <a:pt x="0" y="3"/>
                    <a:pt x="0" y="4"/>
                  </a:cubicBezTo>
                  <a:cubicBezTo>
                    <a:pt x="7" y="10"/>
                    <a:pt x="7" y="10"/>
                    <a:pt x="7" y="10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17"/>
                    <a:pt x="0" y="18"/>
                    <a:pt x="0" y="19"/>
                  </a:cubicBezTo>
                  <a:cubicBezTo>
                    <a:pt x="1" y="20"/>
                    <a:pt x="1" y="20"/>
                    <a:pt x="2" y="20"/>
                  </a:cubicBezTo>
                  <a:cubicBezTo>
                    <a:pt x="2" y="20"/>
                    <a:pt x="3" y="20"/>
                    <a:pt x="3" y="19"/>
                  </a:cubicBezTo>
                  <a:cubicBezTo>
                    <a:pt x="9" y="13"/>
                    <a:pt x="9" y="13"/>
                    <a:pt x="9" y="13"/>
                  </a:cubicBezTo>
                  <a:lnTo>
                    <a:pt x="16" y="19"/>
                  </a:ln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 dirty="0"/>
            </a:p>
          </p:txBody>
        </p: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A65D062C-8AFE-4CBA-A87A-24843B7E4950}"/>
                </a:ext>
              </a:extLst>
            </p:cNvPr>
            <p:cNvCxnSpPr>
              <a:cxnSpLocks/>
            </p:cNvCxnSpPr>
            <p:nvPr/>
          </p:nvCxnSpPr>
          <p:spPr>
            <a:xfrm>
              <a:off x="1001622" y="4607901"/>
              <a:ext cx="2747662" cy="0"/>
            </a:xfrm>
            <a:prstGeom prst="line">
              <a:avLst/>
            </a:prstGeom>
            <a:ln>
              <a:gradFill>
                <a:gsLst>
                  <a:gs pos="100000">
                    <a:schemeClr val="bg1">
                      <a:lumMod val="50000"/>
                    </a:schemeClr>
                  </a:gs>
                  <a:gs pos="0">
                    <a:schemeClr val="bg1">
                      <a:lumMod val="75000"/>
                      <a:alpha val="0"/>
                    </a:schemeClr>
                  </a:gs>
                </a:gsLst>
                <a:lin ang="10800000" scaled="0"/>
              </a:gradFill>
              <a:head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5" name="Group 104">
            <a:extLst>
              <a:ext uri="{FF2B5EF4-FFF2-40B4-BE49-F238E27FC236}">
                <a16:creationId xmlns:a16="http://schemas.microsoft.com/office/drawing/2014/main" id="{AB6E0604-D490-440B-A9D1-0694903B2032}"/>
              </a:ext>
            </a:extLst>
          </p:cNvPr>
          <p:cNvGrpSpPr/>
          <p:nvPr/>
        </p:nvGrpSpPr>
        <p:grpSpPr>
          <a:xfrm>
            <a:off x="6613416" y="1323649"/>
            <a:ext cx="2146208" cy="2496203"/>
            <a:chOff x="8508839" y="1093255"/>
            <a:chExt cx="2861610" cy="3328271"/>
          </a:xfrm>
        </p:grpSpPr>
        <p:grpSp>
          <p:nvGrpSpPr>
            <p:cNvPr id="104" name="Group 103">
              <a:extLst>
                <a:ext uri="{FF2B5EF4-FFF2-40B4-BE49-F238E27FC236}">
                  <a16:creationId xmlns:a16="http://schemas.microsoft.com/office/drawing/2014/main" id="{49DED445-A8FE-439C-9279-600A6D39AF8C}"/>
                </a:ext>
              </a:extLst>
            </p:cNvPr>
            <p:cNvGrpSpPr/>
            <p:nvPr/>
          </p:nvGrpSpPr>
          <p:grpSpPr>
            <a:xfrm>
              <a:off x="8508839" y="1093255"/>
              <a:ext cx="2861610" cy="449681"/>
              <a:chOff x="8508839" y="1093255"/>
              <a:chExt cx="2861610" cy="449681"/>
            </a:xfrm>
          </p:grpSpPr>
          <p:grpSp>
            <p:nvGrpSpPr>
              <p:cNvPr id="43" name="Group 42">
                <a:extLst>
                  <a:ext uri="{FF2B5EF4-FFF2-40B4-BE49-F238E27FC236}">
                    <a16:creationId xmlns:a16="http://schemas.microsoft.com/office/drawing/2014/main" id="{E203103B-F15F-4ADA-BE54-B9DB824396E3}"/>
                  </a:ext>
                </a:extLst>
              </p:cNvPr>
              <p:cNvGrpSpPr/>
              <p:nvPr/>
            </p:nvGrpSpPr>
            <p:grpSpPr>
              <a:xfrm>
                <a:off x="8508839" y="1093255"/>
                <a:ext cx="449681" cy="449681"/>
                <a:chOff x="479331" y="2271570"/>
                <a:chExt cx="876302" cy="876300"/>
              </a:xfrm>
            </p:grpSpPr>
            <p:sp>
              <p:nvSpPr>
                <p:cNvPr id="91" name="Oval 90">
                  <a:extLst>
                    <a:ext uri="{FF2B5EF4-FFF2-40B4-BE49-F238E27FC236}">
                      <a16:creationId xmlns:a16="http://schemas.microsoft.com/office/drawing/2014/main" id="{F97432C4-1E8B-4059-A0F7-82D27FA2BAE3}"/>
                    </a:ext>
                  </a:extLst>
                </p:cNvPr>
                <p:cNvSpPr/>
                <p:nvPr/>
              </p:nvSpPr>
              <p:spPr>
                <a:xfrm>
                  <a:off x="479331" y="2271570"/>
                  <a:ext cx="876302" cy="87630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500" b="1">
                    <a:solidFill>
                      <a:schemeClr val="accent1"/>
                    </a:solidFill>
                    <a:latin typeface="+mj-lt"/>
                  </a:endParaRPr>
                </a:p>
              </p:txBody>
            </p:sp>
            <p:grpSp>
              <p:nvGrpSpPr>
                <p:cNvPr id="92" name="Group 91">
                  <a:extLst>
                    <a:ext uri="{FF2B5EF4-FFF2-40B4-BE49-F238E27FC236}">
                      <a16:creationId xmlns:a16="http://schemas.microsoft.com/office/drawing/2014/main" id="{BC1D03D2-1488-49DC-9FEB-9BCB0337BB36}"/>
                    </a:ext>
                  </a:extLst>
                </p:cNvPr>
                <p:cNvGrpSpPr/>
                <p:nvPr/>
              </p:nvGrpSpPr>
              <p:grpSpPr>
                <a:xfrm>
                  <a:off x="753383" y="2544434"/>
                  <a:ext cx="328198" cy="330573"/>
                  <a:chOff x="2586038" y="6480175"/>
                  <a:chExt cx="877887" cy="884238"/>
                </a:xfrm>
                <a:solidFill>
                  <a:schemeClr val="bg1">
                    <a:lumMod val="50000"/>
                  </a:schemeClr>
                </a:solidFill>
              </p:grpSpPr>
              <p:sp>
                <p:nvSpPr>
                  <p:cNvPr id="93" name="Freeform 22">
                    <a:extLst>
                      <a:ext uri="{FF2B5EF4-FFF2-40B4-BE49-F238E27FC236}">
                        <a16:creationId xmlns:a16="http://schemas.microsoft.com/office/drawing/2014/main" id="{F1B75847-6C39-4307-B4D3-A9E07E53A06C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060700" y="6604000"/>
                    <a:ext cx="403225" cy="282575"/>
                  </a:xfrm>
                  <a:custGeom>
                    <a:avLst/>
                    <a:gdLst>
                      <a:gd name="T0" fmla="*/ 119 w 135"/>
                      <a:gd name="T1" fmla="*/ 60 h 94"/>
                      <a:gd name="T2" fmla="*/ 92 w 135"/>
                      <a:gd name="T3" fmla="*/ 52 h 94"/>
                      <a:gd name="T4" fmla="*/ 92 w 135"/>
                      <a:gd name="T5" fmla="*/ 43 h 94"/>
                      <a:gd name="T6" fmla="*/ 110 w 135"/>
                      <a:gd name="T7" fmla="*/ 5 h 94"/>
                      <a:gd name="T8" fmla="*/ 73 w 135"/>
                      <a:gd name="T9" fmla="*/ 0 h 94"/>
                      <a:gd name="T10" fmla="*/ 25 w 135"/>
                      <a:gd name="T11" fmla="*/ 1 h 94"/>
                      <a:gd name="T12" fmla="*/ 25 w 135"/>
                      <a:gd name="T13" fmla="*/ 5 h 94"/>
                      <a:gd name="T14" fmla="*/ 43 w 135"/>
                      <a:gd name="T15" fmla="*/ 43 h 94"/>
                      <a:gd name="T16" fmla="*/ 43 w 135"/>
                      <a:gd name="T17" fmla="*/ 52 h 94"/>
                      <a:gd name="T18" fmla="*/ 16 w 135"/>
                      <a:gd name="T19" fmla="*/ 60 h 94"/>
                      <a:gd name="T20" fmla="*/ 0 w 135"/>
                      <a:gd name="T21" fmla="*/ 82 h 94"/>
                      <a:gd name="T22" fmla="*/ 0 w 135"/>
                      <a:gd name="T23" fmla="*/ 94 h 94"/>
                      <a:gd name="T24" fmla="*/ 135 w 135"/>
                      <a:gd name="T25" fmla="*/ 94 h 94"/>
                      <a:gd name="T26" fmla="*/ 135 w 135"/>
                      <a:gd name="T27" fmla="*/ 82 h 94"/>
                      <a:gd name="T28" fmla="*/ 119 w 135"/>
                      <a:gd name="T29" fmla="*/ 60 h 9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</a:cxnLst>
                    <a:rect l="0" t="0" r="r" b="b"/>
                    <a:pathLst>
                      <a:path w="135" h="94">
                        <a:moveTo>
                          <a:pt x="119" y="60"/>
                        </a:moveTo>
                        <a:cubicBezTo>
                          <a:pt x="92" y="52"/>
                          <a:pt x="92" y="52"/>
                          <a:pt x="92" y="52"/>
                        </a:cubicBezTo>
                        <a:cubicBezTo>
                          <a:pt x="92" y="43"/>
                          <a:pt x="92" y="43"/>
                          <a:pt x="92" y="43"/>
                        </a:cubicBezTo>
                        <a:cubicBezTo>
                          <a:pt x="103" y="35"/>
                          <a:pt x="110" y="21"/>
                          <a:pt x="110" y="5"/>
                        </a:cubicBezTo>
                        <a:cubicBezTo>
                          <a:pt x="99" y="8"/>
                          <a:pt x="82" y="7"/>
                          <a:pt x="73" y="0"/>
                        </a:cubicBezTo>
                        <a:cubicBezTo>
                          <a:pt x="60" y="8"/>
                          <a:pt x="39" y="7"/>
                          <a:pt x="25" y="1"/>
                        </a:cubicBezTo>
                        <a:cubicBezTo>
                          <a:pt x="25" y="2"/>
                          <a:pt x="25" y="4"/>
                          <a:pt x="25" y="5"/>
                        </a:cubicBezTo>
                        <a:cubicBezTo>
                          <a:pt x="25" y="21"/>
                          <a:pt x="32" y="35"/>
                          <a:pt x="43" y="43"/>
                        </a:cubicBezTo>
                        <a:cubicBezTo>
                          <a:pt x="43" y="52"/>
                          <a:pt x="43" y="52"/>
                          <a:pt x="43" y="52"/>
                        </a:cubicBezTo>
                        <a:cubicBezTo>
                          <a:pt x="16" y="60"/>
                          <a:pt x="16" y="60"/>
                          <a:pt x="16" y="60"/>
                        </a:cubicBezTo>
                        <a:cubicBezTo>
                          <a:pt x="7" y="63"/>
                          <a:pt x="0" y="72"/>
                          <a:pt x="0" y="82"/>
                        </a:cubicBezTo>
                        <a:cubicBezTo>
                          <a:pt x="0" y="94"/>
                          <a:pt x="0" y="94"/>
                          <a:pt x="0" y="94"/>
                        </a:cubicBezTo>
                        <a:cubicBezTo>
                          <a:pt x="135" y="94"/>
                          <a:pt x="135" y="94"/>
                          <a:pt x="135" y="94"/>
                        </a:cubicBezTo>
                        <a:cubicBezTo>
                          <a:pt x="135" y="82"/>
                          <a:pt x="135" y="82"/>
                          <a:pt x="135" y="82"/>
                        </a:cubicBezTo>
                        <a:cubicBezTo>
                          <a:pt x="135" y="72"/>
                          <a:pt x="128" y="63"/>
                          <a:pt x="119" y="6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68580" tIns="34290" rIns="68580" bIns="3429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350"/>
                  </a:p>
                </p:txBody>
              </p:sp>
              <p:sp>
                <p:nvSpPr>
                  <p:cNvPr id="94" name="Freeform 23">
                    <a:extLst>
                      <a:ext uri="{FF2B5EF4-FFF2-40B4-BE49-F238E27FC236}">
                        <a16:creationId xmlns:a16="http://schemas.microsoft.com/office/drawing/2014/main" id="{B4CA9190-B622-4B08-90E5-3630B70CBBC3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141663" y="6480175"/>
                    <a:ext cx="244475" cy="111125"/>
                  </a:xfrm>
                  <a:custGeom>
                    <a:avLst/>
                    <a:gdLst>
                      <a:gd name="T0" fmla="*/ 42 w 82"/>
                      <a:gd name="T1" fmla="*/ 28 h 37"/>
                      <a:gd name="T2" fmla="*/ 48 w 82"/>
                      <a:gd name="T3" fmla="*/ 27 h 37"/>
                      <a:gd name="T4" fmla="*/ 52 w 82"/>
                      <a:gd name="T5" fmla="*/ 30 h 37"/>
                      <a:gd name="T6" fmla="*/ 82 w 82"/>
                      <a:gd name="T7" fmla="*/ 34 h 37"/>
                      <a:gd name="T8" fmla="*/ 40 w 82"/>
                      <a:gd name="T9" fmla="*/ 0 h 37"/>
                      <a:gd name="T10" fmla="*/ 0 w 82"/>
                      <a:gd name="T11" fmla="*/ 30 h 37"/>
                      <a:gd name="T12" fmla="*/ 42 w 82"/>
                      <a:gd name="T13" fmla="*/ 28 h 3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82" h="37">
                        <a:moveTo>
                          <a:pt x="42" y="28"/>
                        </a:moveTo>
                        <a:cubicBezTo>
                          <a:pt x="44" y="27"/>
                          <a:pt x="46" y="26"/>
                          <a:pt x="48" y="27"/>
                        </a:cubicBezTo>
                        <a:cubicBezTo>
                          <a:pt x="49" y="27"/>
                          <a:pt x="51" y="28"/>
                          <a:pt x="52" y="30"/>
                        </a:cubicBezTo>
                        <a:cubicBezTo>
                          <a:pt x="56" y="37"/>
                          <a:pt x="74" y="36"/>
                          <a:pt x="82" y="34"/>
                        </a:cubicBezTo>
                        <a:cubicBezTo>
                          <a:pt x="77" y="14"/>
                          <a:pt x="60" y="0"/>
                          <a:pt x="40" y="0"/>
                        </a:cubicBezTo>
                        <a:cubicBezTo>
                          <a:pt x="22" y="0"/>
                          <a:pt x="7" y="12"/>
                          <a:pt x="0" y="30"/>
                        </a:cubicBezTo>
                        <a:cubicBezTo>
                          <a:pt x="13" y="37"/>
                          <a:pt x="34" y="37"/>
                          <a:pt x="42" y="28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68580" tIns="34290" rIns="68580" bIns="3429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350"/>
                  </a:p>
                </p:txBody>
              </p:sp>
              <p:sp>
                <p:nvSpPr>
                  <p:cNvPr id="95" name="Freeform 24">
                    <a:extLst>
                      <a:ext uri="{FF2B5EF4-FFF2-40B4-BE49-F238E27FC236}">
                        <a16:creationId xmlns:a16="http://schemas.microsoft.com/office/drawing/2014/main" id="{43911CB9-CE93-4F0F-B6AD-DB6A4F1C2D5D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905125" y="6958013"/>
                    <a:ext cx="242887" cy="111125"/>
                  </a:xfrm>
                  <a:custGeom>
                    <a:avLst/>
                    <a:gdLst>
                      <a:gd name="T0" fmla="*/ 0 w 81"/>
                      <a:gd name="T1" fmla="*/ 30 h 37"/>
                      <a:gd name="T2" fmla="*/ 42 w 81"/>
                      <a:gd name="T3" fmla="*/ 29 h 37"/>
                      <a:gd name="T4" fmla="*/ 47 w 81"/>
                      <a:gd name="T5" fmla="*/ 27 h 37"/>
                      <a:gd name="T6" fmla="*/ 51 w 81"/>
                      <a:gd name="T7" fmla="*/ 30 h 37"/>
                      <a:gd name="T8" fmla="*/ 81 w 81"/>
                      <a:gd name="T9" fmla="*/ 34 h 37"/>
                      <a:gd name="T10" fmla="*/ 40 w 81"/>
                      <a:gd name="T11" fmla="*/ 0 h 37"/>
                      <a:gd name="T12" fmla="*/ 0 w 81"/>
                      <a:gd name="T13" fmla="*/ 30 h 3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81" h="37">
                        <a:moveTo>
                          <a:pt x="0" y="30"/>
                        </a:moveTo>
                        <a:cubicBezTo>
                          <a:pt x="12" y="37"/>
                          <a:pt x="33" y="37"/>
                          <a:pt x="42" y="29"/>
                        </a:cubicBezTo>
                        <a:cubicBezTo>
                          <a:pt x="43" y="27"/>
                          <a:pt x="45" y="27"/>
                          <a:pt x="47" y="27"/>
                        </a:cubicBezTo>
                        <a:cubicBezTo>
                          <a:pt x="49" y="27"/>
                          <a:pt x="50" y="29"/>
                          <a:pt x="51" y="30"/>
                        </a:cubicBezTo>
                        <a:cubicBezTo>
                          <a:pt x="55" y="37"/>
                          <a:pt x="74" y="37"/>
                          <a:pt x="81" y="34"/>
                        </a:cubicBezTo>
                        <a:cubicBezTo>
                          <a:pt x="76" y="15"/>
                          <a:pt x="59" y="0"/>
                          <a:pt x="40" y="0"/>
                        </a:cubicBezTo>
                        <a:cubicBezTo>
                          <a:pt x="21" y="0"/>
                          <a:pt x="6" y="13"/>
                          <a:pt x="0" y="3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68580" tIns="34290" rIns="68580" bIns="3429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350"/>
                  </a:p>
                </p:txBody>
              </p:sp>
              <p:sp>
                <p:nvSpPr>
                  <p:cNvPr id="96" name="Freeform 25">
                    <a:extLst>
                      <a:ext uri="{FF2B5EF4-FFF2-40B4-BE49-F238E27FC236}">
                        <a16:creationId xmlns:a16="http://schemas.microsoft.com/office/drawing/2014/main" id="{5BBEE875-4929-418E-B976-EE9F2C7EA562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822575" y="7085013"/>
                    <a:ext cx="401637" cy="279400"/>
                  </a:xfrm>
                  <a:custGeom>
                    <a:avLst/>
                    <a:gdLst>
                      <a:gd name="T0" fmla="*/ 119 w 135"/>
                      <a:gd name="T1" fmla="*/ 59 h 93"/>
                      <a:gd name="T2" fmla="*/ 92 w 135"/>
                      <a:gd name="T3" fmla="*/ 52 h 93"/>
                      <a:gd name="T4" fmla="*/ 92 w 135"/>
                      <a:gd name="T5" fmla="*/ 43 h 93"/>
                      <a:gd name="T6" fmla="*/ 111 w 135"/>
                      <a:gd name="T7" fmla="*/ 5 h 93"/>
                      <a:gd name="T8" fmla="*/ 73 w 135"/>
                      <a:gd name="T9" fmla="*/ 0 h 93"/>
                      <a:gd name="T10" fmla="*/ 25 w 135"/>
                      <a:gd name="T11" fmla="*/ 0 h 93"/>
                      <a:gd name="T12" fmla="*/ 25 w 135"/>
                      <a:gd name="T13" fmla="*/ 5 h 93"/>
                      <a:gd name="T14" fmla="*/ 43 w 135"/>
                      <a:gd name="T15" fmla="*/ 43 h 93"/>
                      <a:gd name="T16" fmla="*/ 43 w 135"/>
                      <a:gd name="T17" fmla="*/ 52 h 93"/>
                      <a:gd name="T18" fmla="*/ 17 w 135"/>
                      <a:gd name="T19" fmla="*/ 59 h 93"/>
                      <a:gd name="T20" fmla="*/ 0 w 135"/>
                      <a:gd name="T21" fmla="*/ 81 h 93"/>
                      <a:gd name="T22" fmla="*/ 0 w 135"/>
                      <a:gd name="T23" fmla="*/ 93 h 93"/>
                      <a:gd name="T24" fmla="*/ 135 w 135"/>
                      <a:gd name="T25" fmla="*/ 93 h 93"/>
                      <a:gd name="T26" fmla="*/ 135 w 135"/>
                      <a:gd name="T27" fmla="*/ 81 h 93"/>
                      <a:gd name="T28" fmla="*/ 119 w 135"/>
                      <a:gd name="T29" fmla="*/ 59 h 9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</a:cxnLst>
                    <a:rect l="0" t="0" r="r" b="b"/>
                    <a:pathLst>
                      <a:path w="135" h="93">
                        <a:moveTo>
                          <a:pt x="119" y="59"/>
                        </a:moveTo>
                        <a:cubicBezTo>
                          <a:pt x="92" y="52"/>
                          <a:pt x="92" y="52"/>
                          <a:pt x="92" y="52"/>
                        </a:cubicBezTo>
                        <a:cubicBezTo>
                          <a:pt x="92" y="43"/>
                          <a:pt x="92" y="43"/>
                          <a:pt x="92" y="43"/>
                        </a:cubicBezTo>
                        <a:cubicBezTo>
                          <a:pt x="103" y="34"/>
                          <a:pt x="111" y="20"/>
                          <a:pt x="111" y="5"/>
                        </a:cubicBezTo>
                        <a:cubicBezTo>
                          <a:pt x="99" y="8"/>
                          <a:pt x="82" y="7"/>
                          <a:pt x="73" y="0"/>
                        </a:cubicBezTo>
                        <a:cubicBezTo>
                          <a:pt x="60" y="8"/>
                          <a:pt x="39" y="7"/>
                          <a:pt x="25" y="0"/>
                        </a:cubicBezTo>
                        <a:cubicBezTo>
                          <a:pt x="25" y="2"/>
                          <a:pt x="25" y="3"/>
                          <a:pt x="25" y="5"/>
                        </a:cubicBezTo>
                        <a:cubicBezTo>
                          <a:pt x="25" y="20"/>
                          <a:pt x="32" y="34"/>
                          <a:pt x="43" y="43"/>
                        </a:cubicBezTo>
                        <a:cubicBezTo>
                          <a:pt x="43" y="52"/>
                          <a:pt x="43" y="52"/>
                          <a:pt x="43" y="52"/>
                        </a:cubicBezTo>
                        <a:cubicBezTo>
                          <a:pt x="17" y="59"/>
                          <a:pt x="17" y="59"/>
                          <a:pt x="17" y="59"/>
                        </a:cubicBezTo>
                        <a:cubicBezTo>
                          <a:pt x="7" y="62"/>
                          <a:pt x="0" y="72"/>
                          <a:pt x="0" y="81"/>
                        </a:cubicBezTo>
                        <a:cubicBezTo>
                          <a:pt x="0" y="93"/>
                          <a:pt x="0" y="93"/>
                          <a:pt x="0" y="93"/>
                        </a:cubicBezTo>
                        <a:cubicBezTo>
                          <a:pt x="135" y="93"/>
                          <a:pt x="135" y="93"/>
                          <a:pt x="135" y="93"/>
                        </a:cubicBezTo>
                        <a:cubicBezTo>
                          <a:pt x="135" y="81"/>
                          <a:pt x="135" y="81"/>
                          <a:pt x="135" y="81"/>
                        </a:cubicBezTo>
                        <a:cubicBezTo>
                          <a:pt x="135" y="72"/>
                          <a:pt x="128" y="62"/>
                          <a:pt x="119" y="59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68580" tIns="34290" rIns="68580" bIns="3429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350"/>
                  </a:p>
                </p:txBody>
              </p:sp>
              <p:sp>
                <p:nvSpPr>
                  <p:cNvPr id="97" name="Freeform 26">
                    <a:extLst>
                      <a:ext uri="{FF2B5EF4-FFF2-40B4-BE49-F238E27FC236}">
                        <a16:creationId xmlns:a16="http://schemas.microsoft.com/office/drawing/2014/main" id="{A5ACFEC9-DDE1-4CC7-8B19-C13ED3A289DA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586038" y="6604000"/>
                    <a:ext cx="403225" cy="282575"/>
                  </a:xfrm>
                  <a:custGeom>
                    <a:avLst/>
                    <a:gdLst>
                      <a:gd name="T0" fmla="*/ 135 w 135"/>
                      <a:gd name="T1" fmla="*/ 82 h 94"/>
                      <a:gd name="T2" fmla="*/ 118 w 135"/>
                      <a:gd name="T3" fmla="*/ 60 h 94"/>
                      <a:gd name="T4" fmla="*/ 92 w 135"/>
                      <a:gd name="T5" fmla="*/ 52 h 94"/>
                      <a:gd name="T6" fmla="*/ 92 w 135"/>
                      <a:gd name="T7" fmla="*/ 43 h 94"/>
                      <a:gd name="T8" fmla="*/ 110 w 135"/>
                      <a:gd name="T9" fmla="*/ 5 h 94"/>
                      <a:gd name="T10" fmla="*/ 72 w 135"/>
                      <a:gd name="T11" fmla="*/ 0 h 94"/>
                      <a:gd name="T12" fmla="*/ 24 w 135"/>
                      <a:gd name="T13" fmla="*/ 1 h 94"/>
                      <a:gd name="T14" fmla="*/ 24 w 135"/>
                      <a:gd name="T15" fmla="*/ 5 h 94"/>
                      <a:gd name="T16" fmla="*/ 43 w 135"/>
                      <a:gd name="T17" fmla="*/ 43 h 94"/>
                      <a:gd name="T18" fmla="*/ 43 w 135"/>
                      <a:gd name="T19" fmla="*/ 52 h 94"/>
                      <a:gd name="T20" fmla="*/ 16 w 135"/>
                      <a:gd name="T21" fmla="*/ 60 h 94"/>
                      <a:gd name="T22" fmla="*/ 0 w 135"/>
                      <a:gd name="T23" fmla="*/ 82 h 94"/>
                      <a:gd name="T24" fmla="*/ 0 w 135"/>
                      <a:gd name="T25" fmla="*/ 94 h 94"/>
                      <a:gd name="T26" fmla="*/ 135 w 135"/>
                      <a:gd name="T27" fmla="*/ 94 h 94"/>
                      <a:gd name="T28" fmla="*/ 135 w 135"/>
                      <a:gd name="T29" fmla="*/ 82 h 9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</a:cxnLst>
                    <a:rect l="0" t="0" r="r" b="b"/>
                    <a:pathLst>
                      <a:path w="135" h="94">
                        <a:moveTo>
                          <a:pt x="135" y="82"/>
                        </a:moveTo>
                        <a:cubicBezTo>
                          <a:pt x="135" y="72"/>
                          <a:pt x="127" y="63"/>
                          <a:pt x="118" y="60"/>
                        </a:cubicBezTo>
                        <a:cubicBezTo>
                          <a:pt x="92" y="52"/>
                          <a:pt x="92" y="52"/>
                          <a:pt x="92" y="52"/>
                        </a:cubicBezTo>
                        <a:cubicBezTo>
                          <a:pt x="92" y="43"/>
                          <a:pt x="92" y="43"/>
                          <a:pt x="92" y="43"/>
                        </a:cubicBezTo>
                        <a:cubicBezTo>
                          <a:pt x="103" y="35"/>
                          <a:pt x="110" y="21"/>
                          <a:pt x="110" y="5"/>
                        </a:cubicBezTo>
                        <a:cubicBezTo>
                          <a:pt x="99" y="8"/>
                          <a:pt x="81" y="7"/>
                          <a:pt x="72" y="0"/>
                        </a:cubicBezTo>
                        <a:cubicBezTo>
                          <a:pt x="59" y="8"/>
                          <a:pt x="39" y="7"/>
                          <a:pt x="24" y="1"/>
                        </a:cubicBezTo>
                        <a:cubicBezTo>
                          <a:pt x="24" y="2"/>
                          <a:pt x="24" y="4"/>
                          <a:pt x="24" y="5"/>
                        </a:cubicBezTo>
                        <a:cubicBezTo>
                          <a:pt x="24" y="21"/>
                          <a:pt x="31" y="35"/>
                          <a:pt x="43" y="43"/>
                        </a:cubicBezTo>
                        <a:cubicBezTo>
                          <a:pt x="43" y="52"/>
                          <a:pt x="43" y="52"/>
                          <a:pt x="43" y="52"/>
                        </a:cubicBezTo>
                        <a:cubicBezTo>
                          <a:pt x="16" y="60"/>
                          <a:pt x="16" y="60"/>
                          <a:pt x="16" y="60"/>
                        </a:cubicBezTo>
                        <a:cubicBezTo>
                          <a:pt x="7" y="63"/>
                          <a:pt x="0" y="72"/>
                          <a:pt x="0" y="82"/>
                        </a:cubicBezTo>
                        <a:cubicBezTo>
                          <a:pt x="0" y="94"/>
                          <a:pt x="0" y="94"/>
                          <a:pt x="0" y="94"/>
                        </a:cubicBezTo>
                        <a:cubicBezTo>
                          <a:pt x="135" y="94"/>
                          <a:pt x="135" y="94"/>
                          <a:pt x="135" y="94"/>
                        </a:cubicBezTo>
                        <a:lnTo>
                          <a:pt x="135" y="82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68580" tIns="34290" rIns="68580" bIns="3429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350"/>
                  </a:p>
                </p:txBody>
              </p:sp>
              <p:sp>
                <p:nvSpPr>
                  <p:cNvPr id="98" name="Freeform 27">
                    <a:extLst>
                      <a:ext uri="{FF2B5EF4-FFF2-40B4-BE49-F238E27FC236}">
                        <a16:creationId xmlns:a16="http://schemas.microsoft.com/office/drawing/2014/main" id="{F9EDE669-2823-4869-BD3F-8F965F92636D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667000" y="6480175"/>
                    <a:ext cx="241300" cy="111125"/>
                  </a:xfrm>
                  <a:custGeom>
                    <a:avLst/>
                    <a:gdLst>
                      <a:gd name="T0" fmla="*/ 42 w 81"/>
                      <a:gd name="T1" fmla="*/ 28 h 37"/>
                      <a:gd name="T2" fmla="*/ 47 w 81"/>
                      <a:gd name="T3" fmla="*/ 27 h 37"/>
                      <a:gd name="T4" fmla="*/ 52 w 81"/>
                      <a:gd name="T5" fmla="*/ 30 h 37"/>
                      <a:gd name="T6" fmla="*/ 81 w 81"/>
                      <a:gd name="T7" fmla="*/ 34 h 37"/>
                      <a:gd name="T8" fmla="*/ 40 w 81"/>
                      <a:gd name="T9" fmla="*/ 0 h 37"/>
                      <a:gd name="T10" fmla="*/ 0 w 81"/>
                      <a:gd name="T11" fmla="*/ 30 h 37"/>
                      <a:gd name="T12" fmla="*/ 42 w 81"/>
                      <a:gd name="T13" fmla="*/ 28 h 3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81" h="37">
                        <a:moveTo>
                          <a:pt x="42" y="28"/>
                        </a:moveTo>
                        <a:cubicBezTo>
                          <a:pt x="43" y="27"/>
                          <a:pt x="45" y="26"/>
                          <a:pt x="47" y="27"/>
                        </a:cubicBezTo>
                        <a:cubicBezTo>
                          <a:pt x="49" y="27"/>
                          <a:pt x="51" y="28"/>
                          <a:pt x="52" y="30"/>
                        </a:cubicBezTo>
                        <a:cubicBezTo>
                          <a:pt x="55" y="37"/>
                          <a:pt x="74" y="36"/>
                          <a:pt x="81" y="34"/>
                        </a:cubicBezTo>
                        <a:cubicBezTo>
                          <a:pt x="76" y="14"/>
                          <a:pt x="60" y="0"/>
                          <a:pt x="40" y="0"/>
                        </a:cubicBezTo>
                        <a:cubicBezTo>
                          <a:pt x="22" y="0"/>
                          <a:pt x="6" y="12"/>
                          <a:pt x="0" y="30"/>
                        </a:cubicBezTo>
                        <a:cubicBezTo>
                          <a:pt x="12" y="37"/>
                          <a:pt x="34" y="37"/>
                          <a:pt x="42" y="28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68580" tIns="34290" rIns="68580" bIns="3429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350"/>
                  </a:p>
                </p:txBody>
              </p:sp>
              <p:sp>
                <p:nvSpPr>
                  <p:cNvPr id="99" name="Freeform 28">
                    <a:extLst>
                      <a:ext uri="{FF2B5EF4-FFF2-40B4-BE49-F238E27FC236}">
                        <a16:creationId xmlns:a16="http://schemas.microsoft.com/office/drawing/2014/main" id="{673CCA2A-644B-4BFD-9D55-3A84819AC3D3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711450" y="6921500"/>
                    <a:ext cx="131762" cy="133350"/>
                  </a:xfrm>
                  <a:custGeom>
                    <a:avLst/>
                    <a:gdLst>
                      <a:gd name="T0" fmla="*/ 42 w 44"/>
                      <a:gd name="T1" fmla="*/ 41 h 44"/>
                      <a:gd name="T2" fmla="*/ 42 w 44"/>
                      <a:gd name="T3" fmla="*/ 41 h 44"/>
                      <a:gd name="T4" fmla="*/ 33 w 44"/>
                      <a:gd name="T5" fmla="*/ 41 h 44"/>
                      <a:gd name="T6" fmla="*/ 2 w 44"/>
                      <a:gd name="T7" fmla="*/ 11 h 44"/>
                      <a:gd name="T8" fmla="*/ 2 w 44"/>
                      <a:gd name="T9" fmla="*/ 2 h 44"/>
                      <a:gd name="T10" fmla="*/ 2 w 44"/>
                      <a:gd name="T11" fmla="*/ 2 h 44"/>
                      <a:gd name="T12" fmla="*/ 11 w 44"/>
                      <a:gd name="T13" fmla="*/ 2 h 44"/>
                      <a:gd name="T14" fmla="*/ 42 w 44"/>
                      <a:gd name="T15" fmla="*/ 33 h 44"/>
                      <a:gd name="T16" fmla="*/ 42 w 44"/>
                      <a:gd name="T17" fmla="*/ 41 h 4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44" h="44">
                        <a:moveTo>
                          <a:pt x="42" y="41"/>
                        </a:moveTo>
                        <a:cubicBezTo>
                          <a:pt x="42" y="41"/>
                          <a:pt x="42" y="41"/>
                          <a:pt x="42" y="41"/>
                        </a:cubicBezTo>
                        <a:cubicBezTo>
                          <a:pt x="39" y="44"/>
                          <a:pt x="35" y="44"/>
                          <a:pt x="33" y="41"/>
                        </a:cubicBezTo>
                        <a:cubicBezTo>
                          <a:pt x="2" y="11"/>
                          <a:pt x="2" y="11"/>
                          <a:pt x="2" y="11"/>
                        </a:cubicBezTo>
                        <a:cubicBezTo>
                          <a:pt x="0" y="8"/>
                          <a:pt x="0" y="4"/>
                          <a:pt x="2" y="2"/>
                        </a:cubicBezTo>
                        <a:cubicBezTo>
                          <a:pt x="2" y="2"/>
                          <a:pt x="2" y="2"/>
                          <a:pt x="2" y="2"/>
                        </a:cubicBezTo>
                        <a:cubicBezTo>
                          <a:pt x="5" y="0"/>
                          <a:pt x="9" y="0"/>
                          <a:pt x="11" y="2"/>
                        </a:cubicBezTo>
                        <a:cubicBezTo>
                          <a:pt x="42" y="33"/>
                          <a:pt x="42" y="33"/>
                          <a:pt x="42" y="33"/>
                        </a:cubicBezTo>
                        <a:cubicBezTo>
                          <a:pt x="44" y="35"/>
                          <a:pt x="44" y="39"/>
                          <a:pt x="42" y="41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68580" tIns="34290" rIns="68580" bIns="3429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350"/>
                  </a:p>
                </p:txBody>
              </p:sp>
              <p:sp>
                <p:nvSpPr>
                  <p:cNvPr id="100" name="Freeform 29">
                    <a:extLst>
                      <a:ext uri="{FF2B5EF4-FFF2-40B4-BE49-F238E27FC236}">
                        <a16:creationId xmlns:a16="http://schemas.microsoft.com/office/drawing/2014/main" id="{50ABAF4B-6744-4F91-B7E2-AC8020940E19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203575" y="6921500"/>
                    <a:ext cx="134937" cy="133350"/>
                  </a:xfrm>
                  <a:custGeom>
                    <a:avLst/>
                    <a:gdLst>
                      <a:gd name="T0" fmla="*/ 3 w 45"/>
                      <a:gd name="T1" fmla="*/ 41 h 44"/>
                      <a:gd name="T2" fmla="*/ 3 w 45"/>
                      <a:gd name="T3" fmla="*/ 41 h 44"/>
                      <a:gd name="T4" fmla="*/ 12 w 45"/>
                      <a:gd name="T5" fmla="*/ 41 h 44"/>
                      <a:gd name="T6" fmla="*/ 42 w 45"/>
                      <a:gd name="T7" fmla="*/ 11 h 44"/>
                      <a:gd name="T8" fmla="*/ 42 w 45"/>
                      <a:gd name="T9" fmla="*/ 2 h 44"/>
                      <a:gd name="T10" fmla="*/ 42 w 45"/>
                      <a:gd name="T11" fmla="*/ 2 h 44"/>
                      <a:gd name="T12" fmla="*/ 34 w 45"/>
                      <a:gd name="T13" fmla="*/ 2 h 44"/>
                      <a:gd name="T14" fmla="*/ 3 w 45"/>
                      <a:gd name="T15" fmla="*/ 33 h 44"/>
                      <a:gd name="T16" fmla="*/ 3 w 45"/>
                      <a:gd name="T17" fmla="*/ 41 h 4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45" h="44">
                        <a:moveTo>
                          <a:pt x="3" y="41"/>
                        </a:moveTo>
                        <a:cubicBezTo>
                          <a:pt x="3" y="41"/>
                          <a:pt x="3" y="41"/>
                          <a:pt x="3" y="41"/>
                        </a:cubicBezTo>
                        <a:cubicBezTo>
                          <a:pt x="5" y="44"/>
                          <a:pt x="9" y="44"/>
                          <a:pt x="12" y="41"/>
                        </a:cubicBezTo>
                        <a:cubicBezTo>
                          <a:pt x="42" y="11"/>
                          <a:pt x="42" y="11"/>
                          <a:pt x="42" y="11"/>
                        </a:cubicBezTo>
                        <a:cubicBezTo>
                          <a:pt x="45" y="8"/>
                          <a:pt x="45" y="4"/>
                          <a:pt x="42" y="2"/>
                        </a:cubicBezTo>
                        <a:cubicBezTo>
                          <a:pt x="42" y="2"/>
                          <a:pt x="42" y="2"/>
                          <a:pt x="42" y="2"/>
                        </a:cubicBezTo>
                        <a:cubicBezTo>
                          <a:pt x="40" y="0"/>
                          <a:pt x="36" y="0"/>
                          <a:pt x="34" y="2"/>
                        </a:cubicBezTo>
                        <a:cubicBezTo>
                          <a:pt x="3" y="33"/>
                          <a:pt x="3" y="33"/>
                          <a:pt x="3" y="33"/>
                        </a:cubicBezTo>
                        <a:cubicBezTo>
                          <a:pt x="0" y="35"/>
                          <a:pt x="1" y="39"/>
                          <a:pt x="3" y="41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68580" tIns="34290" rIns="68580" bIns="3429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350"/>
                  </a:p>
                </p:txBody>
              </p:sp>
            </p:grpSp>
          </p:grpSp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A7A87A63-EA02-479A-AE1F-AF611B692201}"/>
                  </a:ext>
                </a:extLst>
              </p:cNvPr>
              <p:cNvSpPr txBox="1"/>
              <p:nvPr/>
            </p:nvSpPr>
            <p:spPr>
              <a:xfrm>
                <a:off x="9144007" y="1210374"/>
                <a:ext cx="2226442" cy="24622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ar-TN" sz="1200" b="0" i="0" dirty="0">
                    <a:solidFill>
                      <a:srgbClr val="000000"/>
                    </a:solidFill>
                    <a:effectLst/>
                    <a:latin typeface="Roboto" panose="02000000000000000000" pitchFamily="2" charset="0"/>
                  </a:rPr>
                  <a:t>احجز سيارة تاكسي</a:t>
                </a:r>
                <a:endParaRPr lang="en-US" sz="1200" b="1" dirty="0">
                  <a:solidFill>
                    <a:schemeClr val="bg1"/>
                  </a:solidFill>
                  <a:latin typeface="+mj-lt"/>
                </a:endParaRPr>
              </a:p>
            </p:txBody>
          </p:sp>
        </p:grpSp>
        <p:grpSp>
          <p:nvGrpSpPr>
            <p:cNvPr id="103" name="Group 102">
              <a:extLst>
                <a:ext uri="{FF2B5EF4-FFF2-40B4-BE49-F238E27FC236}">
                  <a16:creationId xmlns:a16="http://schemas.microsoft.com/office/drawing/2014/main" id="{878FD3B8-968B-4528-A5BE-830296F8FDCC}"/>
                </a:ext>
              </a:extLst>
            </p:cNvPr>
            <p:cNvGrpSpPr/>
            <p:nvPr/>
          </p:nvGrpSpPr>
          <p:grpSpPr>
            <a:xfrm>
              <a:off x="8508839" y="2052785"/>
              <a:ext cx="2861610" cy="449681"/>
              <a:chOff x="8508839" y="2258067"/>
              <a:chExt cx="2861610" cy="449681"/>
            </a:xfrm>
          </p:grpSpPr>
          <p:grpSp>
            <p:nvGrpSpPr>
              <p:cNvPr id="44" name="Group 43">
                <a:extLst>
                  <a:ext uri="{FF2B5EF4-FFF2-40B4-BE49-F238E27FC236}">
                    <a16:creationId xmlns:a16="http://schemas.microsoft.com/office/drawing/2014/main" id="{210A4860-F071-4095-B0D8-3CAD748EDD73}"/>
                  </a:ext>
                </a:extLst>
              </p:cNvPr>
              <p:cNvGrpSpPr/>
              <p:nvPr/>
            </p:nvGrpSpPr>
            <p:grpSpPr>
              <a:xfrm>
                <a:off x="8508839" y="2258067"/>
                <a:ext cx="449681" cy="449681"/>
                <a:chOff x="1922423" y="2271570"/>
                <a:chExt cx="876302" cy="876300"/>
              </a:xfrm>
            </p:grpSpPr>
            <p:sp>
              <p:nvSpPr>
                <p:cNvPr id="85" name="Oval 84">
                  <a:extLst>
                    <a:ext uri="{FF2B5EF4-FFF2-40B4-BE49-F238E27FC236}">
                      <a16:creationId xmlns:a16="http://schemas.microsoft.com/office/drawing/2014/main" id="{A7BB4740-F49F-45E0-9B30-1F9D3C3FCCD6}"/>
                    </a:ext>
                  </a:extLst>
                </p:cNvPr>
                <p:cNvSpPr/>
                <p:nvPr/>
              </p:nvSpPr>
              <p:spPr>
                <a:xfrm>
                  <a:off x="1922423" y="2271570"/>
                  <a:ext cx="876302" cy="87630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500" b="1">
                    <a:solidFill>
                      <a:schemeClr val="accent1"/>
                    </a:solidFill>
                    <a:latin typeface="+mj-lt"/>
                  </a:endParaRPr>
                </a:p>
              </p:txBody>
            </p:sp>
            <p:grpSp>
              <p:nvGrpSpPr>
                <p:cNvPr id="86" name="Group 85">
                  <a:extLst>
                    <a:ext uri="{FF2B5EF4-FFF2-40B4-BE49-F238E27FC236}">
                      <a16:creationId xmlns:a16="http://schemas.microsoft.com/office/drawing/2014/main" id="{814F1745-AA2B-43E8-BA5C-AC736E455429}"/>
                    </a:ext>
                  </a:extLst>
                </p:cNvPr>
                <p:cNvGrpSpPr/>
                <p:nvPr/>
              </p:nvGrpSpPr>
              <p:grpSpPr>
                <a:xfrm>
                  <a:off x="2202707" y="2544434"/>
                  <a:ext cx="315735" cy="330573"/>
                  <a:chOff x="842963" y="6480175"/>
                  <a:chExt cx="844549" cy="884238"/>
                </a:xfrm>
                <a:solidFill>
                  <a:schemeClr val="bg1">
                    <a:lumMod val="50000"/>
                  </a:schemeClr>
                </a:solidFill>
              </p:grpSpPr>
              <p:sp>
                <p:nvSpPr>
                  <p:cNvPr id="87" name="Freeform 5">
                    <a:extLst>
                      <a:ext uri="{FF2B5EF4-FFF2-40B4-BE49-F238E27FC236}">
                        <a16:creationId xmlns:a16="http://schemas.microsoft.com/office/drawing/2014/main" id="{C8634E7F-0215-42B4-A213-1E57137EFF58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842963" y="7051675"/>
                    <a:ext cx="265112" cy="312738"/>
                  </a:xfrm>
                  <a:custGeom>
                    <a:avLst/>
                    <a:gdLst>
                      <a:gd name="T0" fmla="*/ 80 w 89"/>
                      <a:gd name="T1" fmla="*/ 98 h 104"/>
                      <a:gd name="T2" fmla="*/ 89 w 89"/>
                      <a:gd name="T3" fmla="*/ 68 h 104"/>
                      <a:gd name="T4" fmla="*/ 70 w 89"/>
                      <a:gd name="T5" fmla="*/ 53 h 104"/>
                      <a:gd name="T6" fmla="*/ 80 w 89"/>
                      <a:gd name="T7" fmla="*/ 30 h 104"/>
                      <a:gd name="T8" fmla="*/ 50 w 89"/>
                      <a:gd name="T9" fmla="*/ 0 h 104"/>
                      <a:gd name="T10" fmla="*/ 19 w 89"/>
                      <a:gd name="T11" fmla="*/ 30 h 104"/>
                      <a:gd name="T12" fmla="*/ 29 w 89"/>
                      <a:gd name="T13" fmla="*/ 53 h 104"/>
                      <a:gd name="T14" fmla="*/ 0 w 89"/>
                      <a:gd name="T15" fmla="*/ 98 h 104"/>
                      <a:gd name="T16" fmla="*/ 6 w 89"/>
                      <a:gd name="T17" fmla="*/ 104 h 104"/>
                      <a:gd name="T18" fmla="*/ 80 w 89"/>
                      <a:gd name="T19" fmla="*/ 104 h 104"/>
                      <a:gd name="T20" fmla="*/ 80 w 89"/>
                      <a:gd name="T21" fmla="*/ 98 h 10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89" h="104">
                        <a:moveTo>
                          <a:pt x="80" y="98"/>
                        </a:moveTo>
                        <a:cubicBezTo>
                          <a:pt x="80" y="87"/>
                          <a:pt x="83" y="77"/>
                          <a:pt x="89" y="68"/>
                        </a:cubicBezTo>
                        <a:cubicBezTo>
                          <a:pt x="84" y="61"/>
                          <a:pt x="77" y="56"/>
                          <a:pt x="70" y="53"/>
                        </a:cubicBezTo>
                        <a:cubicBezTo>
                          <a:pt x="76" y="47"/>
                          <a:pt x="80" y="39"/>
                          <a:pt x="80" y="30"/>
                        </a:cubicBezTo>
                        <a:cubicBezTo>
                          <a:pt x="80" y="13"/>
                          <a:pt x="67" y="0"/>
                          <a:pt x="50" y="0"/>
                        </a:cubicBezTo>
                        <a:cubicBezTo>
                          <a:pt x="33" y="0"/>
                          <a:pt x="19" y="13"/>
                          <a:pt x="19" y="30"/>
                        </a:cubicBezTo>
                        <a:cubicBezTo>
                          <a:pt x="19" y="39"/>
                          <a:pt x="23" y="47"/>
                          <a:pt x="29" y="53"/>
                        </a:cubicBezTo>
                        <a:cubicBezTo>
                          <a:pt x="12" y="61"/>
                          <a:pt x="0" y="78"/>
                          <a:pt x="0" y="98"/>
                        </a:cubicBezTo>
                        <a:cubicBezTo>
                          <a:pt x="0" y="102"/>
                          <a:pt x="3" y="104"/>
                          <a:pt x="6" y="104"/>
                        </a:cubicBezTo>
                        <a:cubicBezTo>
                          <a:pt x="80" y="104"/>
                          <a:pt x="80" y="104"/>
                          <a:pt x="80" y="104"/>
                        </a:cubicBezTo>
                        <a:lnTo>
                          <a:pt x="80" y="98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68580" tIns="34290" rIns="68580" bIns="3429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350"/>
                  </a:p>
                </p:txBody>
              </p:sp>
              <p:sp>
                <p:nvSpPr>
                  <p:cNvPr id="88" name="Freeform 6">
                    <a:extLst>
                      <a:ext uri="{FF2B5EF4-FFF2-40B4-BE49-F238E27FC236}">
                        <a16:creationId xmlns:a16="http://schemas.microsoft.com/office/drawing/2014/main" id="{70C722C2-4F2B-4AE7-91D9-F1CF645EBAF1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425575" y="7051675"/>
                    <a:ext cx="261937" cy="312738"/>
                  </a:xfrm>
                  <a:custGeom>
                    <a:avLst/>
                    <a:gdLst>
                      <a:gd name="T0" fmla="*/ 88 w 88"/>
                      <a:gd name="T1" fmla="*/ 96 h 104"/>
                      <a:gd name="T2" fmla="*/ 59 w 88"/>
                      <a:gd name="T3" fmla="*/ 53 h 104"/>
                      <a:gd name="T4" fmla="*/ 69 w 88"/>
                      <a:gd name="T5" fmla="*/ 30 h 104"/>
                      <a:gd name="T6" fmla="*/ 39 w 88"/>
                      <a:gd name="T7" fmla="*/ 0 h 104"/>
                      <a:gd name="T8" fmla="*/ 8 w 88"/>
                      <a:gd name="T9" fmla="*/ 30 h 104"/>
                      <a:gd name="T10" fmla="*/ 18 w 88"/>
                      <a:gd name="T11" fmla="*/ 53 h 104"/>
                      <a:gd name="T12" fmla="*/ 0 w 88"/>
                      <a:gd name="T13" fmla="*/ 67 h 104"/>
                      <a:gd name="T14" fmla="*/ 9 w 88"/>
                      <a:gd name="T15" fmla="*/ 98 h 104"/>
                      <a:gd name="T16" fmla="*/ 9 w 88"/>
                      <a:gd name="T17" fmla="*/ 104 h 104"/>
                      <a:gd name="T18" fmla="*/ 82 w 88"/>
                      <a:gd name="T19" fmla="*/ 104 h 104"/>
                      <a:gd name="T20" fmla="*/ 82 w 88"/>
                      <a:gd name="T21" fmla="*/ 104 h 104"/>
                      <a:gd name="T22" fmla="*/ 88 w 88"/>
                      <a:gd name="T23" fmla="*/ 98 h 104"/>
                      <a:gd name="T24" fmla="*/ 88 w 88"/>
                      <a:gd name="T25" fmla="*/ 96 h 10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</a:cxnLst>
                    <a:rect l="0" t="0" r="r" b="b"/>
                    <a:pathLst>
                      <a:path w="88" h="104">
                        <a:moveTo>
                          <a:pt x="88" y="96"/>
                        </a:moveTo>
                        <a:cubicBezTo>
                          <a:pt x="87" y="77"/>
                          <a:pt x="76" y="61"/>
                          <a:pt x="59" y="53"/>
                        </a:cubicBezTo>
                        <a:cubicBezTo>
                          <a:pt x="65" y="47"/>
                          <a:pt x="69" y="39"/>
                          <a:pt x="69" y="30"/>
                        </a:cubicBezTo>
                        <a:cubicBezTo>
                          <a:pt x="69" y="13"/>
                          <a:pt x="55" y="0"/>
                          <a:pt x="39" y="0"/>
                        </a:cubicBezTo>
                        <a:cubicBezTo>
                          <a:pt x="22" y="0"/>
                          <a:pt x="8" y="13"/>
                          <a:pt x="8" y="30"/>
                        </a:cubicBezTo>
                        <a:cubicBezTo>
                          <a:pt x="8" y="39"/>
                          <a:pt x="12" y="47"/>
                          <a:pt x="18" y="53"/>
                        </a:cubicBezTo>
                        <a:cubicBezTo>
                          <a:pt x="11" y="56"/>
                          <a:pt x="5" y="61"/>
                          <a:pt x="0" y="67"/>
                        </a:cubicBezTo>
                        <a:cubicBezTo>
                          <a:pt x="6" y="76"/>
                          <a:pt x="9" y="87"/>
                          <a:pt x="9" y="98"/>
                        </a:cubicBezTo>
                        <a:cubicBezTo>
                          <a:pt x="9" y="104"/>
                          <a:pt x="9" y="104"/>
                          <a:pt x="9" y="104"/>
                        </a:cubicBezTo>
                        <a:cubicBezTo>
                          <a:pt x="82" y="104"/>
                          <a:pt x="82" y="104"/>
                          <a:pt x="82" y="104"/>
                        </a:cubicBezTo>
                        <a:cubicBezTo>
                          <a:pt x="82" y="104"/>
                          <a:pt x="82" y="104"/>
                          <a:pt x="82" y="104"/>
                        </a:cubicBezTo>
                        <a:cubicBezTo>
                          <a:pt x="86" y="104"/>
                          <a:pt x="88" y="102"/>
                          <a:pt x="88" y="98"/>
                        </a:cubicBezTo>
                        <a:cubicBezTo>
                          <a:pt x="88" y="98"/>
                          <a:pt x="88" y="97"/>
                          <a:pt x="88" y="96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68580" tIns="34290" rIns="68580" bIns="3429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350"/>
                  </a:p>
                </p:txBody>
              </p:sp>
              <p:sp>
                <p:nvSpPr>
                  <p:cNvPr id="89" name="Freeform 7">
                    <a:extLst>
                      <a:ext uri="{FF2B5EF4-FFF2-40B4-BE49-F238E27FC236}">
                        <a16:creationId xmlns:a16="http://schemas.microsoft.com/office/drawing/2014/main" id="{F69FF126-0B22-4175-AD9F-59F503AEC527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974725" y="6480175"/>
                    <a:ext cx="584200" cy="514350"/>
                  </a:xfrm>
                  <a:custGeom>
                    <a:avLst/>
                    <a:gdLst>
                      <a:gd name="T0" fmla="*/ 190 w 196"/>
                      <a:gd name="T1" fmla="*/ 147 h 171"/>
                      <a:gd name="T2" fmla="*/ 104 w 196"/>
                      <a:gd name="T3" fmla="*/ 147 h 171"/>
                      <a:gd name="T4" fmla="*/ 104 w 196"/>
                      <a:gd name="T5" fmla="*/ 135 h 171"/>
                      <a:gd name="T6" fmla="*/ 153 w 196"/>
                      <a:gd name="T7" fmla="*/ 135 h 171"/>
                      <a:gd name="T8" fmla="*/ 153 w 196"/>
                      <a:gd name="T9" fmla="*/ 135 h 171"/>
                      <a:gd name="T10" fmla="*/ 159 w 196"/>
                      <a:gd name="T11" fmla="*/ 129 h 171"/>
                      <a:gd name="T12" fmla="*/ 159 w 196"/>
                      <a:gd name="T13" fmla="*/ 127 h 171"/>
                      <a:gd name="T14" fmla="*/ 121 w 196"/>
                      <a:gd name="T15" fmla="*/ 73 h 171"/>
                      <a:gd name="T16" fmla="*/ 138 w 196"/>
                      <a:gd name="T17" fmla="*/ 40 h 171"/>
                      <a:gd name="T18" fmla="*/ 98 w 196"/>
                      <a:gd name="T19" fmla="*/ 0 h 171"/>
                      <a:gd name="T20" fmla="*/ 58 w 196"/>
                      <a:gd name="T21" fmla="*/ 40 h 171"/>
                      <a:gd name="T22" fmla="*/ 75 w 196"/>
                      <a:gd name="T23" fmla="*/ 73 h 171"/>
                      <a:gd name="T24" fmla="*/ 38 w 196"/>
                      <a:gd name="T25" fmla="*/ 129 h 171"/>
                      <a:gd name="T26" fmla="*/ 44 w 196"/>
                      <a:gd name="T27" fmla="*/ 135 h 171"/>
                      <a:gd name="T28" fmla="*/ 92 w 196"/>
                      <a:gd name="T29" fmla="*/ 135 h 171"/>
                      <a:gd name="T30" fmla="*/ 92 w 196"/>
                      <a:gd name="T31" fmla="*/ 147 h 171"/>
                      <a:gd name="T32" fmla="*/ 6 w 196"/>
                      <a:gd name="T33" fmla="*/ 147 h 171"/>
                      <a:gd name="T34" fmla="*/ 0 w 196"/>
                      <a:gd name="T35" fmla="*/ 153 h 171"/>
                      <a:gd name="T36" fmla="*/ 0 w 196"/>
                      <a:gd name="T37" fmla="*/ 165 h 171"/>
                      <a:gd name="T38" fmla="*/ 6 w 196"/>
                      <a:gd name="T39" fmla="*/ 171 h 171"/>
                      <a:gd name="T40" fmla="*/ 12 w 196"/>
                      <a:gd name="T41" fmla="*/ 165 h 171"/>
                      <a:gd name="T42" fmla="*/ 12 w 196"/>
                      <a:gd name="T43" fmla="*/ 159 h 171"/>
                      <a:gd name="T44" fmla="*/ 92 w 196"/>
                      <a:gd name="T45" fmla="*/ 159 h 171"/>
                      <a:gd name="T46" fmla="*/ 92 w 196"/>
                      <a:gd name="T47" fmla="*/ 165 h 171"/>
                      <a:gd name="T48" fmla="*/ 98 w 196"/>
                      <a:gd name="T49" fmla="*/ 171 h 171"/>
                      <a:gd name="T50" fmla="*/ 104 w 196"/>
                      <a:gd name="T51" fmla="*/ 165 h 171"/>
                      <a:gd name="T52" fmla="*/ 104 w 196"/>
                      <a:gd name="T53" fmla="*/ 159 h 171"/>
                      <a:gd name="T54" fmla="*/ 184 w 196"/>
                      <a:gd name="T55" fmla="*/ 159 h 171"/>
                      <a:gd name="T56" fmla="*/ 184 w 196"/>
                      <a:gd name="T57" fmla="*/ 165 h 171"/>
                      <a:gd name="T58" fmla="*/ 190 w 196"/>
                      <a:gd name="T59" fmla="*/ 171 h 171"/>
                      <a:gd name="T60" fmla="*/ 196 w 196"/>
                      <a:gd name="T61" fmla="*/ 165 h 171"/>
                      <a:gd name="T62" fmla="*/ 196 w 196"/>
                      <a:gd name="T63" fmla="*/ 153 h 171"/>
                      <a:gd name="T64" fmla="*/ 190 w 196"/>
                      <a:gd name="T65" fmla="*/ 147 h 17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</a:cxnLst>
                    <a:rect l="0" t="0" r="r" b="b"/>
                    <a:pathLst>
                      <a:path w="196" h="171">
                        <a:moveTo>
                          <a:pt x="190" y="147"/>
                        </a:moveTo>
                        <a:cubicBezTo>
                          <a:pt x="104" y="147"/>
                          <a:pt x="104" y="147"/>
                          <a:pt x="104" y="147"/>
                        </a:cubicBezTo>
                        <a:cubicBezTo>
                          <a:pt x="104" y="135"/>
                          <a:pt x="104" y="135"/>
                          <a:pt x="104" y="135"/>
                        </a:cubicBezTo>
                        <a:cubicBezTo>
                          <a:pt x="153" y="135"/>
                          <a:pt x="153" y="135"/>
                          <a:pt x="153" y="135"/>
                        </a:cubicBezTo>
                        <a:cubicBezTo>
                          <a:pt x="153" y="135"/>
                          <a:pt x="153" y="135"/>
                          <a:pt x="153" y="135"/>
                        </a:cubicBezTo>
                        <a:cubicBezTo>
                          <a:pt x="156" y="135"/>
                          <a:pt x="159" y="132"/>
                          <a:pt x="159" y="129"/>
                        </a:cubicBezTo>
                        <a:cubicBezTo>
                          <a:pt x="159" y="128"/>
                          <a:pt x="159" y="127"/>
                          <a:pt x="159" y="127"/>
                        </a:cubicBezTo>
                        <a:cubicBezTo>
                          <a:pt x="158" y="103"/>
                          <a:pt x="143" y="82"/>
                          <a:pt x="121" y="73"/>
                        </a:cubicBezTo>
                        <a:cubicBezTo>
                          <a:pt x="132" y="66"/>
                          <a:pt x="138" y="54"/>
                          <a:pt x="138" y="40"/>
                        </a:cubicBezTo>
                        <a:cubicBezTo>
                          <a:pt x="138" y="18"/>
                          <a:pt x="120" y="0"/>
                          <a:pt x="98" y="0"/>
                        </a:cubicBezTo>
                        <a:cubicBezTo>
                          <a:pt x="76" y="0"/>
                          <a:pt x="58" y="18"/>
                          <a:pt x="58" y="40"/>
                        </a:cubicBezTo>
                        <a:cubicBezTo>
                          <a:pt x="58" y="54"/>
                          <a:pt x="65" y="66"/>
                          <a:pt x="75" y="73"/>
                        </a:cubicBezTo>
                        <a:cubicBezTo>
                          <a:pt x="53" y="82"/>
                          <a:pt x="38" y="104"/>
                          <a:pt x="38" y="129"/>
                        </a:cubicBezTo>
                        <a:cubicBezTo>
                          <a:pt x="38" y="132"/>
                          <a:pt x="40" y="135"/>
                          <a:pt x="44" y="135"/>
                        </a:cubicBezTo>
                        <a:cubicBezTo>
                          <a:pt x="92" y="135"/>
                          <a:pt x="92" y="135"/>
                          <a:pt x="92" y="135"/>
                        </a:cubicBezTo>
                        <a:cubicBezTo>
                          <a:pt x="92" y="147"/>
                          <a:pt x="92" y="147"/>
                          <a:pt x="92" y="147"/>
                        </a:cubicBezTo>
                        <a:cubicBezTo>
                          <a:pt x="6" y="147"/>
                          <a:pt x="6" y="147"/>
                          <a:pt x="6" y="147"/>
                        </a:cubicBezTo>
                        <a:cubicBezTo>
                          <a:pt x="3" y="147"/>
                          <a:pt x="0" y="150"/>
                          <a:pt x="0" y="153"/>
                        </a:cubicBezTo>
                        <a:cubicBezTo>
                          <a:pt x="0" y="165"/>
                          <a:pt x="0" y="165"/>
                          <a:pt x="0" y="165"/>
                        </a:cubicBezTo>
                        <a:cubicBezTo>
                          <a:pt x="0" y="169"/>
                          <a:pt x="3" y="171"/>
                          <a:pt x="6" y="171"/>
                        </a:cubicBezTo>
                        <a:cubicBezTo>
                          <a:pt x="9" y="171"/>
                          <a:pt x="12" y="169"/>
                          <a:pt x="12" y="165"/>
                        </a:cubicBezTo>
                        <a:cubicBezTo>
                          <a:pt x="12" y="159"/>
                          <a:pt x="12" y="159"/>
                          <a:pt x="12" y="159"/>
                        </a:cubicBezTo>
                        <a:cubicBezTo>
                          <a:pt x="92" y="159"/>
                          <a:pt x="92" y="159"/>
                          <a:pt x="92" y="159"/>
                        </a:cubicBezTo>
                        <a:cubicBezTo>
                          <a:pt x="92" y="165"/>
                          <a:pt x="92" y="165"/>
                          <a:pt x="92" y="165"/>
                        </a:cubicBezTo>
                        <a:cubicBezTo>
                          <a:pt x="92" y="169"/>
                          <a:pt x="95" y="171"/>
                          <a:pt x="98" y="171"/>
                        </a:cubicBezTo>
                        <a:cubicBezTo>
                          <a:pt x="101" y="171"/>
                          <a:pt x="104" y="169"/>
                          <a:pt x="104" y="165"/>
                        </a:cubicBezTo>
                        <a:cubicBezTo>
                          <a:pt x="104" y="159"/>
                          <a:pt x="104" y="159"/>
                          <a:pt x="104" y="159"/>
                        </a:cubicBezTo>
                        <a:cubicBezTo>
                          <a:pt x="184" y="159"/>
                          <a:pt x="184" y="159"/>
                          <a:pt x="184" y="159"/>
                        </a:cubicBezTo>
                        <a:cubicBezTo>
                          <a:pt x="184" y="165"/>
                          <a:pt x="184" y="165"/>
                          <a:pt x="184" y="165"/>
                        </a:cubicBezTo>
                        <a:cubicBezTo>
                          <a:pt x="184" y="169"/>
                          <a:pt x="187" y="171"/>
                          <a:pt x="190" y="171"/>
                        </a:cubicBezTo>
                        <a:cubicBezTo>
                          <a:pt x="193" y="171"/>
                          <a:pt x="196" y="169"/>
                          <a:pt x="196" y="165"/>
                        </a:cubicBezTo>
                        <a:cubicBezTo>
                          <a:pt x="196" y="153"/>
                          <a:pt x="196" y="153"/>
                          <a:pt x="196" y="153"/>
                        </a:cubicBezTo>
                        <a:cubicBezTo>
                          <a:pt x="196" y="150"/>
                          <a:pt x="193" y="147"/>
                          <a:pt x="190" y="147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68580" tIns="34290" rIns="68580" bIns="3429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350"/>
                  </a:p>
                </p:txBody>
              </p:sp>
              <p:sp>
                <p:nvSpPr>
                  <p:cNvPr id="90" name="Freeform 8">
                    <a:extLst>
                      <a:ext uri="{FF2B5EF4-FFF2-40B4-BE49-F238E27FC236}">
                        <a16:creationId xmlns:a16="http://schemas.microsoft.com/office/drawing/2014/main" id="{CE06D787-309C-424C-81FC-D655919EE760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117600" y="7051675"/>
                    <a:ext cx="298450" cy="312738"/>
                  </a:xfrm>
                  <a:custGeom>
                    <a:avLst/>
                    <a:gdLst>
                      <a:gd name="T0" fmla="*/ 100 w 100"/>
                      <a:gd name="T1" fmla="*/ 96 h 104"/>
                      <a:gd name="T2" fmla="*/ 70 w 100"/>
                      <a:gd name="T3" fmla="*/ 53 h 104"/>
                      <a:gd name="T4" fmla="*/ 81 w 100"/>
                      <a:gd name="T5" fmla="*/ 30 h 104"/>
                      <a:gd name="T6" fmla="*/ 50 w 100"/>
                      <a:gd name="T7" fmla="*/ 0 h 104"/>
                      <a:gd name="T8" fmla="*/ 19 w 100"/>
                      <a:gd name="T9" fmla="*/ 30 h 104"/>
                      <a:gd name="T10" fmla="*/ 30 w 100"/>
                      <a:gd name="T11" fmla="*/ 53 h 104"/>
                      <a:gd name="T12" fmla="*/ 0 w 100"/>
                      <a:gd name="T13" fmla="*/ 98 h 104"/>
                      <a:gd name="T14" fmla="*/ 7 w 100"/>
                      <a:gd name="T15" fmla="*/ 104 h 104"/>
                      <a:gd name="T16" fmla="*/ 94 w 100"/>
                      <a:gd name="T17" fmla="*/ 104 h 104"/>
                      <a:gd name="T18" fmla="*/ 94 w 100"/>
                      <a:gd name="T19" fmla="*/ 104 h 104"/>
                      <a:gd name="T20" fmla="*/ 100 w 100"/>
                      <a:gd name="T21" fmla="*/ 98 h 104"/>
                      <a:gd name="T22" fmla="*/ 100 w 100"/>
                      <a:gd name="T23" fmla="*/ 96 h 10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100" h="104">
                        <a:moveTo>
                          <a:pt x="100" y="96"/>
                        </a:moveTo>
                        <a:cubicBezTo>
                          <a:pt x="99" y="77"/>
                          <a:pt x="87" y="61"/>
                          <a:pt x="70" y="53"/>
                        </a:cubicBezTo>
                        <a:cubicBezTo>
                          <a:pt x="77" y="47"/>
                          <a:pt x="81" y="39"/>
                          <a:pt x="81" y="30"/>
                        </a:cubicBezTo>
                        <a:cubicBezTo>
                          <a:pt x="81" y="13"/>
                          <a:pt x="67" y="0"/>
                          <a:pt x="50" y="0"/>
                        </a:cubicBezTo>
                        <a:cubicBezTo>
                          <a:pt x="33" y="0"/>
                          <a:pt x="19" y="13"/>
                          <a:pt x="19" y="30"/>
                        </a:cubicBezTo>
                        <a:cubicBezTo>
                          <a:pt x="19" y="39"/>
                          <a:pt x="24" y="47"/>
                          <a:pt x="30" y="53"/>
                        </a:cubicBezTo>
                        <a:cubicBezTo>
                          <a:pt x="13" y="61"/>
                          <a:pt x="0" y="78"/>
                          <a:pt x="0" y="98"/>
                        </a:cubicBezTo>
                        <a:cubicBezTo>
                          <a:pt x="0" y="102"/>
                          <a:pt x="3" y="104"/>
                          <a:pt x="7" y="104"/>
                        </a:cubicBezTo>
                        <a:cubicBezTo>
                          <a:pt x="94" y="104"/>
                          <a:pt x="94" y="104"/>
                          <a:pt x="94" y="104"/>
                        </a:cubicBezTo>
                        <a:cubicBezTo>
                          <a:pt x="94" y="104"/>
                          <a:pt x="94" y="104"/>
                          <a:pt x="94" y="104"/>
                        </a:cubicBezTo>
                        <a:cubicBezTo>
                          <a:pt x="97" y="104"/>
                          <a:pt x="100" y="102"/>
                          <a:pt x="100" y="98"/>
                        </a:cubicBezTo>
                        <a:cubicBezTo>
                          <a:pt x="100" y="98"/>
                          <a:pt x="100" y="97"/>
                          <a:pt x="100" y="96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68580" tIns="34290" rIns="68580" bIns="3429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350"/>
                  </a:p>
                </p:txBody>
              </p:sp>
            </p:grpSp>
          </p:grpSp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06239349-71C9-4E40-8F1C-26A205396162}"/>
                  </a:ext>
                </a:extLst>
              </p:cNvPr>
              <p:cNvSpPr txBox="1"/>
              <p:nvPr/>
            </p:nvSpPr>
            <p:spPr>
              <a:xfrm>
                <a:off x="9144007" y="2375186"/>
                <a:ext cx="2226442" cy="24622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ar-TN" sz="1200" b="0" i="0" dirty="0">
                    <a:solidFill>
                      <a:srgbClr val="000000"/>
                    </a:solidFill>
                    <a:effectLst/>
                    <a:latin typeface="Roboto" panose="02000000000000000000" pitchFamily="2" charset="0"/>
                  </a:rPr>
                  <a:t>تتبع رحلتك</a:t>
                </a:r>
                <a:endParaRPr lang="en-US" sz="1200" b="1" dirty="0">
                  <a:solidFill>
                    <a:schemeClr val="bg1"/>
                  </a:solidFill>
                  <a:latin typeface="+mj-lt"/>
                </a:endParaRPr>
              </a:p>
            </p:txBody>
          </p:sp>
        </p:grpSp>
        <p:grpSp>
          <p:nvGrpSpPr>
            <p:cNvPr id="102" name="Group 101">
              <a:extLst>
                <a:ext uri="{FF2B5EF4-FFF2-40B4-BE49-F238E27FC236}">
                  <a16:creationId xmlns:a16="http://schemas.microsoft.com/office/drawing/2014/main" id="{B38C128E-0BD4-43A2-A3BD-81A7B6D9BD99}"/>
                </a:ext>
              </a:extLst>
            </p:cNvPr>
            <p:cNvGrpSpPr/>
            <p:nvPr/>
          </p:nvGrpSpPr>
          <p:grpSpPr>
            <a:xfrm>
              <a:off x="8508839" y="3012315"/>
              <a:ext cx="2861610" cy="449681"/>
              <a:chOff x="8508839" y="3422879"/>
              <a:chExt cx="2861610" cy="449681"/>
            </a:xfrm>
          </p:grpSpPr>
          <p:grpSp>
            <p:nvGrpSpPr>
              <p:cNvPr id="45" name="Group 44">
                <a:extLst>
                  <a:ext uri="{FF2B5EF4-FFF2-40B4-BE49-F238E27FC236}">
                    <a16:creationId xmlns:a16="http://schemas.microsoft.com/office/drawing/2014/main" id="{432A6C02-6CAE-48E5-98E9-89FE061AB36A}"/>
                  </a:ext>
                </a:extLst>
              </p:cNvPr>
              <p:cNvGrpSpPr/>
              <p:nvPr/>
            </p:nvGrpSpPr>
            <p:grpSpPr>
              <a:xfrm>
                <a:off x="8508839" y="3422879"/>
                <a:ext cx="449681" cy="449681"/>
                <a:chOff x="3365514" y="2271570"/>
                <a:chExt cx="876302" cy="876300"/>
              </a:xfrm>
            </p:grpSpPr>
            <p:sp>
              <p:nvSpPr>
                <p:cNvPr id="70" name="Oval 69">
                  <a:extLst>
                    <a:ext uri="{FF2B5EF4-FFF2-40B4-BE49-F238E27FC236}">
                      <a16:creationId xmlns:a16="http://schemas.microsoft.com/office/drawing/2014/main" id="{9C26260C-625C-499B-ACFD-E905D198E3F0}"/>
                    </a:ext>
                  </a:extLst>
                </p:cNvPr>
                <p:cNvSpPr/>
                <p:nvPr/>
              </p:nvSpPr>
              <p:spPr>
                <a:xfrm>
                  <a:off x="3365514" y="2271570"/>
                  <a:ext cx="876302" cy="87630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500" b="1">
                    <a:solidFill>
                      <a:schemeClr val="accent1"/>
                    </a:solidFill>
                    <a:latin typeface="+mj-lt"/>
                  </a:endParaRPr>
                </a:p>
              </p:txBody>
            </p:sp>
            <p:grpSp>
              <p:nvGrpSpPr>
                <p:cNvPr id="71" name="Group 70">
                  <a:extLst>
                    <a:ext uri="{FF2B5EF4-FFF2-40B4-BE49-F238E27FC236}">
                      <a16:creationId xmlns:a16="http://schemas.microsoft.com/office/drawing/2014/main" id="{7779D685-C4A3-42D2-ACD9-3DC3751C5F37}"/>
                    </a:ext>
                  </a:extLst>
                </p:cNvPr>
                <p:cNvGrpSpPr/>
                <p:nvPr/>
              </p:nvGrpSpPr>
              <p:grpSpPr>
                <a:xfrm>
                  <a:off x="3639566" y="2544434"/>
                  <a:ext cx="328198" cy="330573"/>
                  <a:chOff x="6099175" y="6480175"/>
                  <a:chExt cx="877887" cy="884238"/>
                </a:xfrm>
                <a:solidFill>
                  <a:schemeClr val="bg1">
                    <a:lumMod val="50000"/>
                  </a:schemeClr>
                </a:solidFill>
              </p:grpSpPr>
              <p:sp>
                <p:nvSpPr>
                  <p:cNvPr id="72" name="Freeform 9">
                    <a:extLst>
                      <a:ext uri="{FF2B5EF4-FFF2-40B4-BE49-F238E27FC236}">
                        <a16:creationId xmlns:a16="http://schemas.microsoft.com/office/drawing/2014/main" id="{B4DD86E8-66B2-4304-B310-DE1EBB5B8D83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6099175" y="6997700"/>
                    <a:ext cx="877887" cy="366713"/>
                  </a:xfrm>
                  <a:custGeom>
                    <a:avLst/>
                    <a:gdLst>
                      <a:gd name="T0" fmla="*/ 261 w 294"/>
                      <a:gd name="T1" fmla="*/ 66 h 122"/>
                      <a:gd name="T2" fmla="*/ 276 w 294"/>
                      <a:gd name="T3" fmla="*/ 37 h 122"/>
                      <a:gd name="T4" fmla="*/ 239 w 294"/>
                      <a:gd name="T5" fmla="*/ 0 h 122"/>
                      <a:gd name="T6" fmla="*/ 202 w 294"/>
                      <a:gd name="T7" fmla="*/ 37 h 122"/>
                      <a:gd name="T8" fmla="*/ 217 w 294"/>
                      <a:gd name="T9" fmla="*/ 66 h 122"/>
                      <a:gd name="T10" fmla="*/ 193 w 294"/>
                      <a:gd name="T11" fmla="*/ 86 h 122"/>
                      <a:gd name="T12" fmla="*/ 169 w 294"/>
                      <a:gd name="T13" fmla="*/ 66 h 122"/>
                      <a:gd name="T14" fmla="*/ 184 w 294"/>
                      <a:gd name="T15" fmla="*/ 37 h 122"/>
                      <a:gd name="T16" fmla="*/ 147 w 294"/>
                      <a:gd name="T17" fmla="*/ 0 h 122"/>
                      <a:gd name="T18" fmla="*/ 110 w 294"/>
                      <a:gd name="T19" fmla="*/ 37 h 122"/>
                      <a:gd name="T20" fmla="*/ 125 w 294"/>
                      <a:gd name="T21" fmla="*/ 66 h 122"/>
                      <a:gd name="T22" fmla="*/ 101 w 294"/>
                      <a:gd name="T23" fmla="*/ 86 h 122"/>
                      <a:gd name="T24" fmla="*/ 77 w 294"/>
                      <a:gd name="T25" fmla="*/ 66 h 122"/>
                      <a:gd name="T26" fmla="*/ 92 w 294"/>
                      <a:gd name="T27" fmla="*/ 37 h 122"/>
                      <a:gd name="T28" fmla="*/ 55 w 294"/>
                      <a:gd name="T29" fmla="*/ 0 h 122"/>
                      <a:gd name="T30" fmla="*/ 18 w 294"/>
                      <a:gd name="T31" fmla="*/ 37 h 122"/>
                      <a:gd name="T32" fmla="*/ 33 w 294"/>
                      <a:gd name="T33" fmla="*/ 66 h 122"/>
                      <a:gd name="T34" fmla="*/ 0 w 294"/>
                      <a:gd name="T35" fmla="*/ 116 h 122"/>
                      <a:gd name="T36" fmla="*/ 6 w 294"/>
                      <a:gd name="T37" fmla="*/ 122 h 122"/>
                      <a:gd name="T38" fmla="*/ 288 w 294"/>
                      <a:gd name="T39" fmla="*/ 122 h 122"/>
                      <a:gd name="T40" fmla="*/ 294 w 294"/>
                      <a:gd name="T41" fmla="*/ 116 h 122"/>
                      <a:gd name="T42" fmla="*/ 261 w 294"/>
                      <a:gd name="T43" fmla="*/ 66 h 12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</a:cxnLst>
                    <a:rect l="0" t="0" r="r" b="b"/>
                    <a:pathLst>
                      <a:path w="294" h="122">
                        <a:moveTo>
                          <a:pt x="261" y="66"/>
                        </a:moveTo>
                        <a:cubicBezTo>
                          <a:pt x="270" y="59"/>
                          <a:pt x="276" y="49"/>
                          <a:pt x="276" y="37"/>
                        </a:cubicBezTo>
                        <a:cubicBezTo>
                          <a:pt x="276" y="16"/>
                          <a:pt x="259" y="0"/>
                          <a:pt x="239" y="0"/>
                        </a:cubicBezTo>
                        <a:cubicBezTo>
                          <a:pt x="219" y="0"/>
                          <a:pt x="202" y="16"/>
                          <a:pt x="202" y="37"/>
                        </a:cubicBezTo>
                        <a:cubicBezTo>
                          <a:pt x="202" y="49"/>
                          <a:pt x="208" y="59"/>
                          <a:pt x="217" y="66"/>
                        </a:cubicBezTo>
                        <a:cubicBezTo>
                          <a:pt x="207" y="70"/>
                          <a:pt x="199" y="77"/>
                          <a:pt x="193" y="86"/>
                        </a:cubicBezTo>
                        <a:cubicBezTo>
                          <a:pt x="187" y="77"/>
                          <a:pt x="179" y="70"/>
                          <a:pt x="169" y="66"/>
                        </a:cubicBezTo>
                        <a:cubicBezTo>
                          <a:pt x="178" y="59"/>
                          <a:pt x="184" y="49"/>
                          <a:pt x="184" y="37"/>
                        </a:cubicBezTo>
                        <a:cubicBezTo>
                          <a:pt x="184" y="16"/>
                          <a:pt x="167" y="0"/>
                          <a:pt x="147" y="0"/>
                        </a:cubicBezTo>
                        <a:cubicBezTo>
                          <a:pt x="127" y="0"/>
                          <a:pt x="110" y="16"/>
                          <a:pt x="110" y="37"/>
                        </a:cubicBezTo>
                        <a:cubicBezTo>
                          <a:pt x="110" y="49"/>
                          <a:pt x="116" y="59"/>
                          <a:pt x="125" y="66"/>
                        </a:cubicBezTo>
                        <a:cubicBezTo>
                          <a:pt x="115" y="70"/>
                          <a:pt x="107" y="77"/>
                          <a:pt x="101" y="86"/>
                        </a:cubicBezTo>
                        <a:cubicBezTo>
                          <a:pt x="95" y="77"/>
                          <a:pt x="87" y="70"/>
                          <a:pt x="77" y="66"/>
                        </a:cubicBezTo>
                        <a:cubicBezTo>
                          <a:pt x="86" y="59"/>
                          <a:pt x="92" y="49"/>
                          <a:pt x="92" y="37"/>
                        </a:cubicBezTo>
                        <a:cubicBezTo>
                          <a:pt x="92" y="16"/>
                          <a:pt x="75" y="0"/>
                          <a:pt x="55" y="0"/>
                        </a:cubicBezTo>
                        <a:cubicBezTo>
                          <a:pt x="35" y="0"/>
                          <a:pt x="18" y="16"/>
                          <a:pt x="18" y="37"/>
                        </a:cubicBezTo>
                        <a:cubicBezTo>
                          <a:pt x="18" y="49"/>
                          <a:pt x="24" y="59"/>
                          <a:pt x="33" y="66"/>
                        </a:cubicBezTo>
                        <a:cubicBezTo>
                          <a:pt x="14" y="75"/>
                          <a:pt x="0" y="94"/>
                          <a:pt x="0" y="116"/>
                        </a:cubicBezTo>
                        <a:cubicBezTo>
                          <a:pt x="0" y="120"/>
                          <a:pt x="3" y="122"/>
                          <a:pt x="6" y="122"/>
                        </a:cubicBezTo>
                        <a:cubicBezTo>
                          <a:pt x="288" y="122"/>
                          <a:pt x="288" y="122"/>
                          <a:pt x="288" y="122"/>
                        </a:cubicBezTo>
                        <a:cubicBezTo>
                          <a:pt x="292" y="122"/>
                          <a:pt x="294" y="120"/>
                          <a:pt x="294" y="116"/>
                        </a:cubicBezTo>
                        <a:cubicBezTo>
                          <a:pt x="294" y="94"/>
                          <a:pt x="280" y="75"/>
                          <a:pt x="261" y="66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68580" tIns="34290" rIns="68580" bIns="3429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350"/>
                  </a:p>
                </p:txBody>
              </p:sp>
              <p:sp>
                <p:nvSpPr>
                  <p:cNvPr id="73" name="Freeform 10">
                    <a:extLst>
                      <a:ext uri="{FF2B5EF4-FFF2-40B4-BE49-F238E27FC236}">
                        <a16:creationId xmlns:a16="http://schemas.microsoft.com/office/drawing/2014/main" id="{00E67766-0688-48B5-B072-E1B7C17487DC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6492875" y="6886575"/>
                    <a:ext cx="90487" cy="74613"/>
                  </a:xfrm>
                  <a:custGeom>
                    <a:avLst/>
                    <a:gdLst>
                      <a:gd name="T0" fmla="*/ 0 w 30"/>
                      <a:gd name="T1" fmla="*/ 0 h 25"/>
                      <a:gd name="T2" fmla="*/ 15 w 30"/>
                      <a:gd name="T3" fmla="*/ 25 h 25"/>
                      <a:gd name="T4" fmla="*/ 30 w 30"/>
                      <a:gd name="T5" fmla="*/ 0 h 25"/>
                      <a:gd name="T6" fmla="*/ 0 w 30"/>
                      <a:gd name="T7" fmla="*/ 0 h 2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30" h="25">
                        <a:moveTo>
                          <a:pt x="0" y="0"/>
                        </a:moveTo>
                        <a:cubicBezTo>
                          <a:pt x="4" y="8"/>
                          <a:pt x="9" y="16"/>
                          <a:pt x="15" y="25"/>
                        </a:cubicBezTo>
                        <a:cubicBezTo>
                          <a:pt x="21" y="16"/>
                          <a:pt x="26" y="8"/>
                          <a:pt x="30" y="0"/>
                        </a:cubicBezTo>
                        <a:lnTo>
                          <a:pt x="0" y="0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68580" tIns="34290" rIns="68580" bIns="3429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350"/>
                  </a:p>
                </p:txBody>
              </p:sp>
              <p:sp>
                <p:nvSpPr>
                  <p:cNvPr id="74" name="Freeform 11">
                    <a:extLst>
                      <a:ext uri="{FF2B5EF4-FFF2-40B4-BE49-F238E27FC236}">
                        <a16:creationId xmlns:a16="http://schemas.microsoft.com/office/drawing/2014/main" id="{506099F1-31C1-4AFB-BD2F-595A351A41E0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6454775" y="6627813"/>
                    <a:ext cx="169862" cy="74613"/>
                  </a:xfrm>
                  <a:custGeom>
                    <a:avLst/>
                    <a:gdLst>
                      <a:gd name="T0" fmla="*/ 57 w 57"/>
                      <a:gd name="T1" fmla="*/ 25 h 25"/>
                      <a:gd name="T2" fmla="*/ 51 w 57"/>
                      <a:gd name="T3" fmla="*/ 0 h 25"/>
                      <a:gd name="T4" fmla="*/ 5 w 57"/>
                      <a:gd name="T5" fmla="*/ 0 h 25"/>
                      <a:gd name="T6" fmla="*/ 0 w 57"/>
                      <a:gd name="T7" fmla="*/ 25 h 25"/>
                      <a:gd name="T8" fmla="*/ 57 w 57"/>
                      <a:gd name="T9" fmla="*/ 25 h 2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57" h="25">
                        <a:moveTo>
                          <a:pt x="57" y="25"/>
                        </a:moveTo>
                        <a:cubicBezTo>
                          <a:pt x="56" y="14"/>
                          <a:pt x="55" y="10"/>
                          <a:pt x="51" y="0"/>
                        </a:cubicBezTo>
                        <a:cubicBezTo>
                          <a:pt x="5" y="0"/>
                          <a:pt x="5" y="0"/>
                          <a:pt x="5" y="0"/>
                        </a:cubicBezTo>
                        <a:cubicBezTo>
                          <a:pt x="2" y="10"/>
                          <a:pt x="0" y="14"/>
                          <a:pt x="0" y="25"/>
                        </a:cubicBezTo>
                        <a:lnTo>
                          <a:pt x="57" y="25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68580" tIns="34290" rIns="68580" bIns="3429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350"/>
                  </a:p>
                </p:txBody>
              </p:sp>
              <p:sp>
                <p:nvSpPr>
                  <p:cNvPr id="75" name="Freeform 12">
                    <a:extLst>
                      <a:ext uri="{FF2B5EF4-FFF2-40B4-BE49-F238E27FC236}">
                        <a16:creationId xmlns:a16="http://schemas.microsoft.com/office/drawing/2014/main" id="{CE5D1AD5-033D-470D-89AF-DEB0182D6011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6284913" y="6627813"/>
                    <a:ext cx="149225" cy="74613"/>
                  </a:xfrm>
                  <a:custGeom>
                    <a:avLst/>
                    <a:gdLst>
                      <a:gd name="T0" fmla="*/ 0 w 50"/>
                      <a:gd name="T1" fmla="*/ 25 h 25"/>
                      <a:gd name="T2" fmla="*/ 45 w 50"/>
                      <a:gd name="T3" fmla="*/ 25 h 25"/>
                      <a:gd name="T4" fmla="*/ 50 w 50"/>
                      <a:gd name="T5" fmla="*/ 0 h 25"/>
                      <a:gd name="T6" fmla="*/ 7 w 50"/>
                      <a:gd name="T7" fmla="*/ 0 h 25"/>
                      <a:gd name="T8" fmla="*/ 0 w 50"/>
                      <a:gd name="T9" fmla="*/ 25 h 2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50" h="25">
                        <a:moveTo>
                          <a:pt x="0" y="25"/>
                        </a:moveTo>
                        <a:cubicBezTo>
                          <a:pt x="45" y="25"/>
                          <a:pt x="45" y="25"/>
                          <a:pt x="45" y="25"/>
                        </a:cubicBezTo>
                        <a:cubicBezTo>
                          <a:pt x="45" y="14"/>
                          <a:pt x="46" y="10"/>
                          <a:pt x="50" y="0"/>
                        </a:cubicBezTo>
                        <a:cubicBezTo>
                          <a:pt x="7" y="0"/>
                          <a:pt x="7" y="0"/>
                          <a:pt x="7" y="0"/>
                        </a:cubicBezTo>
                        <a:cubicBezTo>
                          <a:pt x="3" y="9"/>
                          <a:pt x="0" y="14"/>
                          <a:pt x="0" y="25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68580" tIns="34290" rIns="68580" bIns="3429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350"/>
                  </a:p>
                </p:txBody>
              </p:sp>
              <p:sp>
                <p:nvSpPr>
                  <p:cNvPr id="76" name="Freeform 13">
                    <a:extLst>
                      <a:ext uri="{FF2B5EF4-FFF2-40B4-BE49-F238E27FC236}">
                        <a16:creationId xmlns:a16="http://schemas.microsoft.com/office/drawing/2014/main" id="{A0A836F7-88CA-47B1-AECE-E5410B91646B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6486525" y="6516688"/>
                    <a:ext cx="104775" cy="74613"/>
                  </a:xfrm>
                  <a:custGeom>
                    <a:avLst/>
                    <a:gdLst>
                      <a:gd name="T0" fmla="*/ 35 w 35"/>
                      <a:gd name="T1" fmla="*/ 25 h 25"/>
                      <a:gd name="T2" fmla="*/ 17 w 35"/>
                      <a:gd name="T3" fmla="*/ 0 h 25"/>
                      <a:gd name="T4" fmla="*/ 0 w 35"/>
                      <a:gd name="T5" fmla="*/ 25 h 25"/>
                      <a:gd name="T6" fmla="*/ 35 w 35"/>
                      <a:gd name="T7" fmla="*/ 25 h 2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35" h="25">
                        <a:moveTo>
                          <a:pt x="35" y="25"/>
                        </a:moveTo>
                        <a:cubicBezTo>
                          <a:pt x="30" y="16"/>
                          <a:pt x="24" y="8"/>
                          <a:pt x="17" y="0"/>
                        </a:cubicBezTo>
                        <a:cubicBezTo>
                          <a:pt x="10" y="8"/>
                          <a:pt x="4" y="16"/>
                          <a:pt x="0" y="25"/>
                        </a:cubicBezTo>
                        <a:lnTo>
                          <a:pt x="35" y="25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68580" tIns="34290" rIns="68580" bIns="3429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350"/>
                  </a:p>
                </p:txBody>
              </p:sp>
              <p:sp>
                <p:nvSpPr>
                  <p:cNvPr id="77" name="Freeform 14">
                    <a:extLst>
                      <a:ext uri="{FF2B5EF4-FFF2-40B4-BE49-F238E27FC236}">
                        <a16:creationId xmlns:a16="http://schemas.microsoft.com/office/drawing/2014/main" id="{8B71DBF3-6A00-48FF-8C78-2227C31C6606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6454775" y="6738938"/>
                    <a:ext cx="166687" cy="111125"/>
                  </a:xfrm>
                  <a:custGeom>
                    <a:avLst/>
                    <a:gdLst>
                      <a:gd name="T0" fmla="*/ 0 w 56"/>
                      <a:gd name="T1" fmla="*/ 0 h 37"/>
                      <a:gd name="T2" fmla="*/ 8 w 56"/>
                      <a:gd name="T3" fmla="*/ 37 h 37"/>
                      <a:gd name="T4" fmla="*/ 49 w 56"/>
                      <a:gd name="T5" fmla="*/ 37 h 37"/>
                      <a:gd name="T6" fmla="*/ 56 w 56"/>
                      <a:gd name="T7" fmla="*/ 0 h 37"/>
                      <a:gd name="T8" fmla="*/ 0 w 56"/>
                      <a:gd name="T9" fmla="*/ 0 h 3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56" h="37">
                        <a:moveTo>
                          <a:pt x="0" y="0"/>
                        </a:moveTo>
                        <a:cubicBezTo>
                          <a:pt x="1" y="10"/>
                          <a:pt x="4" y="26"/>
                          <a:pt x="8" y="37"/>
                        </a:cubicBezTo>
                        <a:cubicBezTo>
                          <a:pt x="49" y="37"/>
                          <a:pt x="49" y="37"/>
                          <a:pt x="49" y="37"/>
                        </a:cubicBezTo>
                        <a:cubicBezTo>
                          <a:pt x="53" y="26"/>
                          <a:pt x="55" y="10"/>
                          <a:pt x="56" y="0"/>
                        </a:cubicBezTo>
                        <a:lnTo>
                          <a:pt x="0" y="0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68580" tIns="34290" rIns="68580" bIns="3429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350"/>
                  </a:p>
                </p:txBody>
              </p:sp>
              <p:sp>
                <p:nvSpPr>
                  <p:cNvPr id="78" name="Freeform 15">
                    <a:extLst>
                      <a:ext uri="{FF2B5EF4-FFF2-40B4-BE49-F238E27FC236}">
                        <a16:creationId xmlns:a16="http://schemas.microsoft.com/office/drawing/2014/main" id="{E6BC68F1-CF01-4502-848B-9C01A191CE83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6284913" y="6738938"/>
                    <a:ext cx="153987" cy="111125"/>
                  </a:xfrm>
                  <a:custGeom>
                    <a:avLst/>
                    <a:gdLst>
                      <a:gd name="T0" fmla="*/ 45 w 52"/>
                      <a:gd name="T1" fmla="*/ 0 h 37"/>
                      <a:gd name="T2" fmla="*/ 0 w 52"/>
                      <a:gd name="T3" fmla="*/ 0 h 37"/>
                      <a:gd name="T4" fmla="*/ 8 w 52"/>
                      <a:gd name="T5" fmla="*/ 37 h 37"/>
                      <a:gd name="T6" fmla="*/ 52 w 52"/>
                      <a:gd name="T7" fmla="*/ 37 h 37"/>
                      <a:gd name="T8" fmla="*/ 45 w 52"/>
                      <a:gd name="T9" fmla="*/ 0 h 3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52" h="37">
                        <a:moveTo>
                          <a:pt x="45" y="0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1" y="11"/>
                          <a:pt x="4" y="27"/>
                          <a:pt x="8" y="37"/>
                        </a:cubicBezTo>
                        <a:cubicBezTo>
                          <a:pt x="52" y="37"/>
                          <a:pt x="52" y="37"/>
                          <a:pt x="52" y="37"/>
                        </a:cubicBezTo>
                        <a:cubicBezTo>
                          <a:pt x="48" y="26"/>
                          <a:pt x="46" y="10"/>
                          <a:pt x="45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68580" tIns="34290" rIns="68580" bIns="3429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350"/>
                  </a:p>
                </p:txBody>
              </p:sp>
              <p:sp>
                <p:nvSpPr>
                  <p:cNvPr id="79" name="Freeform 16">
                    <a:extLst>
                      <a:ext uri="{FF2B5EF4-FFF2-40B4-BE49-F238E27FC236}">
                        <a16:creationId xmlns:a16="http://schemas.microsoft.com/office/drawing/2014/main" id="{1F5F0187-AEEE-4123-871B-3ADCA17C8385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6329363" y="6886575"/>
                    <a:ext cx="190500" cy="107950"/>
                  </a:xfrm>
                  <a:custGeom>
                    <a:avLst/>
                    <a:gdLst>
                      <a:gd name="T0" fmla="*/ 64 w 64"/>
                      <a:gd name="T1" fmla="*/ 36 h 36"/>
                      <a:gd name="T2" fmla="*/ 62 w 64"/>
                      <a:gd name="T3" fmla="*/ 34 h 36"/>
                      <a:gd name="T4" fmla="*/ 41 w 64"/>
                      <a:gd name="T5" fmla="*/ 0 h 36"/>
                      <a:gd name="T6" fmla="*/ 0 w 64"/>
                      <a:gd name="T7" fmla="*/ 0 h 36"/>
                      <a:gd name="T8" fmla="*/ 64 w 64"/>
                      <a:gd name="T9" fmla="*/ 36 h 3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64" h="36">
                        <a:moveTo>
                          <a:pt x="64" y="36"/>
                        </a:moveTo>
                        <a:cubicBezTo>
                          <a:pt x="63" y="36"/>
                          <a:pt x="63" y="35"/>
                          <a:pt x="62" y="34"/>
                        </a:cubicBezTo>
                        <a:cubicBezTo>
                          <a:pt x="53" y="23"/>
                          <a:pt x="47" y="11"/>
                          <a:pt x="41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15" y="21"/>
                          <a:pt x="38" y="35"/>
                          <a:pt x="64" y="36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68580" tIns="34290" rIns="68580" bIns="3429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350"/>
                  </a:p>
                </p:txBody>
              </p:sp>
              <p:sp>
                <p:nvSpPr>
                  <p:cNvPr id="80" name="Freeform 17">
                    <a:extLst>
                      <a:ext uri="{FF2B5EF4-FFF2-40B4-BE49-F238E27FC236}">
                        <a16:creationId xmlns:a16="http://schemas.microsoft.com/office/drawing/2014/main" id="{D32C3A76-9732-4337-95EA-11C570D72C0B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6556375" y="6886575"/>
                    <a:ext cx="190500" cy="107950"/>
                  </a:xfrm>
                  <a:custGeom>
                    <a:avLst/>
                    <a:gdLst>
                      <a:gd name="T0" fmla="*/ 23 w 64"/>
                      <a:gd name="T1" fmla="*/ 0 h 36"/>
                      <a:gd name="T2" fmla="*/ 3 w 64"/>
                      <a:gd name="T3" fmla="*/ 34 h 36"/>
                      <a:gd name="T4" fmla="*/ 0 w 64"/>
                      <a:gd name="T5" fmla="*/ 36 h 36"/>
                      <a:gd name="T6" fmla="*/ 0 w 64"/>
                      <a:gd name="T7" fmla="*/ 36 h 36"/>
                      <a:gd name="T8" fmla="*/ 64 w 64"/>
                      <a:gd name="T9" fmla="*/ 0 h 36"/>
                      <a:gd name="T10" fmla="*/ 23 w 64"/>
                      <a:gd name="T11" fmla="*/ 0 h 3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64" h="36">
                        <a:moveTo>
                          <a:pt x="23" y="0"/>
                        </a:moveTo>
                        <a:cubicBezTo>
                          <a:pt x="18" y="11"/>
                          <a:pt x="11" y="23"/>
                          <a:pt x="3" y="34"/>
                        </a:cubicBezTo>
                        <a:cubicBezTo>
                          <a:pt x="2" y="35"/>
                          <a:pt x="1" y="36"/>
                          <a:pt x="0" y="36"/>
                        </a:cubicBezTo>
                        <a:cubicBezTo>
                          <a:pt x="0" y="36"/>
                          <a:pt x="0" y="36"/>
                          <a:pt x="0" y="36"/>
                        </a:cubicBezTo>
                        <a:cubicBezTo>
                          <a:pt x="27" y="35"/>
                          <a:pt x="50" y="21"/>
                          <a:pt x="64" y="0"/>
                        </a:cubicBezTo>
                        <a:lnTo>
                          <a:pt x="23" y="0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68580" tIns="34290" rIns="68580" bIns="3429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350"/>
                  </a:p>
                </p:txBody>
              </p:sp>
              <p:sp>
                <p:nvSpPr>
                  <p:cNvPr id="81" name="Freeform 18">
                    <a:extLst>
                      <a:ext uri="{FF2B5EF4-FFF2-40B4-BE49-F238E27FC236}">
                        <a16:creationId xmlns:a16="http://schemas.microsoft.com/office/drawing/2014/main" id="{1989C340-AB5D-49CB-BADB-9C3F47B4D48B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6326188" y="6480175"/>
                    <a:ext cx="196850" cy="111125"/>
                  </a:xfrm>
                  <a:custGeom>
                    <a:avLst/>
                    <a:gdLst>
                      <a:gd name="T0" fmla="*/ 40 w 66"/>
                      <a:gd name="T1" fmla="*/ 37 h 37"/>
                      <a:gd name="T2" fmla="*/ 63 w 66"/>
                      <a:gd name="T3" fmla="*/ 2 h 37"/>
                      <a:gd name="T4" fmla="*/ 66 w 66"/>
                      <a:gd name="T5" fmla="*/ 0 h 37"/>
                      <a:gd name="T6" fmla="*/ 65 w 66"/>
                      <a:gd name="T7" fmla="*/ 0 h 37"/>
                      <a:gd name="T8" fmla="*/ 0 w 66"/>
                      <a:gd name="T9" fmla="*/ 37 h 37"/>
                      <a:gd name="T10" fmla="*/ 40 w 66"/>
                      <a:gd name="T11" fmla="*/ 37 h 3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66" h="37">
                        <a:moveTo>
                          <a:pt x="40" y="37"/>
                        </a:moveTo>
                        <a:cubicBezTo>
                          <a:pt x="46" y="25"/>
                          <a:pt x="53" y="13"/>
                          <a:pt x="63" y="2"/>
                        </a:cubicBezTo>
                        <a:cubicBezTo>
                          <a:pt x="64" y="1"/>
                          <a:pt x="65" y="1"/>
                          <a:pt x="66" y="0"/>
                        </a:cubicBezTo>
                        <a:cubicBezTo>
                          <a:pt x="65" y="0"/>
                          <a:pt x="65" y="0"/>
                          <a:pt x="65" y="0"/>
                        </a:cubicBezTo>
                        <a:cubicBezTo>
                          <a:pt x="37" y="2"/>
                          <a:pt x="14" y="16"/>
                          <a:pt x="0" y="37"/>
                        </a:cubicBezTo>
                        <a:lnTo>
                          <a:pt x="40" y="37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68580" tIns="34290" rIns="68580" bIns="3429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350"/>
                  </a:p>
                </p:txBody>
              </p:sp>
              <p:sp>
                <p:nvSpPr>
                  <p:cNvPr id="82" name="Freeform 19">
                    <a:extLst>
                      <a:ext uri="{FF2B5EF4-FFF2-40B4-BE49-F238E27FC236}">
                        <a16:creationId xmlns:a16="http://schemas.microsoft.com/office/drawing/2014/main" id="{E9DC92BA-AB4C-420B-BF0C-D2FD5C07F875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6556375" y="6480175"/>
                    <a:ext cx="193675" cy="111125"/>
                  </a:xfrm>
                  <a:custGeom>
                    <a:avLst/>
                    <a:gdLst>
                      <a:gd name="T0" fmla="*/ 0 w 65"/>
                      <a:gd name="T1" fmla="*/ 0 h 37"/>
                      <a:gd name="T2" fmla="*/ 2 w 65"/>
                      <a:gd name="T3" fmla="*/ 2 h 37"/>
                      <a:gd name="T4" fmla="*/ 25 w 65"/>
                      <a:gd name="T5" fmla="*/ 37 h 37"/>
                      <a:gd name="T6" fmla="*/ 65 w 65"/>
                      <a:gd name="T7" fmla="*/ 37 h 37"/>
                      <a:gd name="T8" fmla="*/ 0 w 65"/>
                      <a:gd name="T9" fmla="*/ 0 h 3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65" h="37">
                        <a:moveTo>
                          <a:pt x="0" y="0"/>
                        </a:moveTo>
                        <a:cubicBezTo>
                          <a:pt x="1" y="1"/>
                          <a:pt x="1" y="1"/>
                          <a:pt x="2" y="2"/>
                        </a:cubicBezTo>
                        <a:cubicBezTo>
                          <a:pt x="12" y="13"/>
                          <a:pt x="20" y="25"/>
                          <a:pt x="25" y="37"/>
                        </a:cubicBezTo>
                        <a:cubicBezTo>
                          <a:pt x="65" y="37"/>
                          <a:pt x="65" y="37"/>
                          <a:pt x="65" y="37"/>
                        </a:cubicBezTo>
                        <a:cubicBezTo>
                          <a:pt x="50" y="16"/>
                          <a:pt x="27" y="2"/>
                          <a:pt x="0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68580" tIns="34290" rIns="68580" bIns="3429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350"/>
                  </a:p>
                </p:txBody>
              </p:sp>
              <p:sp>
                <p:nvSpPr>
                  <p:cNvPr id="83" name="Freeform 20">
                    <a:extLst>
                      <a:ext uri="{FF2B5EF4-FFF2-40B4-BE49-F238E27FC236}">
                        <a16:creationId xmlns:a16="http://schemas.microsoft.com/office/drawing/2014/main" id="{4A0F9FE8-D94F-405E-9B73-6EA8E6CF9855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6645275" y="6627813"/>
                    <a:ext cx="149225" cy="74613"/>
                  </a:xfrm>
                  <a:custGeom>
                    <a:avLst/>
                    <a:gdLst>
                      <a:gd name="T0" fmla="*/ 0 w 50"/>
                      <a:gd name="T1" fmla="*/ 0 h 25"/>
                      <a:gd name="T2" fmla="*/ 5 w 50"/>
                      <a:gd name="T3" fmla="*/ 25 h 25"/>
                      <a:gd name="T4" fmla="*/ 50 w 50"/>
                      <a:gd name="T5" fmla="*/ 25 h 25"/>
                      <a:gd name="T6" fmla="*/ 42 w 50"/>
                      <a:gd name="T7" fmla="*/ 0 h 25"/>
                      <a:gd name="T8" fmla="*/ 0 w 50"/>
                      <a:gd name="T9" fmla="*/ 0 h 2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50" h="25">
                        <a:moveTo>
                          <a:pt x="0" y="0"/>
                        </a:moveTo>
                        <a:cubicBezTo>
                          <a:pt x="3" y="10"/>
                          <a:pt x="5" y="14"/>
                          <a:pt x="5" y="25"/>
                        </a:cubicBezTo>
                        <a:cubicBezTo>
                          <a:pt x="50" y="25"/>
                          <a:pt x="50" y="25"/>
                          <a:pt x="50" y="25"/>
                        </a:cubicBezTo>
                        <a:cubicBezTo>
                          <a:pt x="49" y="14"/>
                          <a:pt x="46" y="9"/>
                          <a:pt x="42" y="0"/>
                        </a:cubicBezTo>
                        <a:lnTo>
                          <a:pt x="0" y="0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68580" tIns="34290" rIns="68580" bIns="3429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350"/>
                  </a:p>
                </p:txBody>
              </p:sp>
              <p:sp>
                <p:nvSpPr>
                  <p:cNvPr id="84" name="Freeform 21">
                    <a:extLst>
                      <a:ext uri="{FF2B5EF4-FFF2-40B4-BE49-F238E27FC236}">
                        <a16:creationId xmlns:a16="http://schemas.microsoft.com/office/drawing/2014/main" id="{3D1E5CC1-4915-441B-B6A6-39EE6E7461CD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6638925" y="6738938"/>
                    <a:ext cx="155575" cy="111125"/>
                  </a:xfrm>
                  <a:custGeom>
                    <a:avLst/>
                    <a:gdLst>
                      <a:gd name="T0" fmla="*/ 52 w 52"/>
                      <a:gd name="T1" fmla="*/ 0 h 37"/>
                      <a:gd name="T2" fmla="*/ 6 w 52"/>
                      <a:gd name="T3" fmla="*/ 0 h 37"/>
                      <a:gd name="T4" fmla="*/ 0 w 52"/>
                      <a:gd name="T5" fmla="*/ 37 h 37"/>
                      <a:gd name="T6" fmla="*/ 43 w 52"/>
                      <a:gd name="T7" fmla="*/ 37 h 37"/>
                      <a:gd name="T8" fmla="*/ 52 w 52"/>
                      <a:gd name="T9" fmla="*/ 0 h 3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52" h="37">
                        <a:moveTo>
                          <a:pt x="52" y="0"/>
                        </a:moveTo>
                        <a:cubicBezTo>
                          <a:pt x="6" y="0"/>
                          <a:pt x="6" y="0"/>
                          <a:pt x="6" y="0"/>
                        </a:cubicBezTo>
                        <a:cubicBezTo>
                          <a:pt x="5" y="10"/>
                          <a:pt x="3" y="26"/>
                          <a:pt x="0" y="37"/>
                        </a:cubicBezTo>
                        <a:cubicBezTo>
                          <a:pt x="43" y="37"/>
                          <a:pt x="43" y="37"/>
                          <a:pt x="43" y="37"/>
                        </a:cubicBezTo>
                        <a:cubicBezTo>
                          <a:pt x="48" y="27"/>
                          <a:pt x="51" y="11"/>
                          <a:pt x="52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68580" tIns="34290" rIns="68580" bIns="3429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350"/>
                  </a:p>
                </p:txBody>
              </p:sp>
            </p:grpSp>
          </p:grpSp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1E815B4F-CAC1-4926-8EDB-DA4E842CBA96}"/>
                  </a:ext>
                </a:extLst>
              </p:cNvPr>
              <p:cNvSpPr txBox="1"/>
              <p:nvPr/>
            </p:nvSpPr>
            <p:spPr>
              <a:xfrm>
                <a:off x="9144007" y="3539998"/>
                <a:ext cx="2226442" cy="24622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ar-AE" sz="1200" b="1" dirty="0">
                    <a:latin typeface="+mj-lt"/>
                  </a:rPr>
                  <a:t>إوصل سالما</a:t>
                </a:r>
                <a:endParaRPr lang="en-US" sz="1200" b="1" dirty="0">
                  <a:latin typeface="+mj-lt"/>
                </a:endParaRPr>
              </a:p>
            </p:txBody>
          </p:sp>
        </p:grpSp>
        <p:grpSp>
          <p:nvGrpSpPr>
            <p:cNvPr id="101" name="Group 100">
              <a:extLst>
                <a:ext uri="{FF2B5EF4-FFF2-40B4-BE49-F238E27FC236}">
                  <a16:creationId xmlns:a16="http://schemas.microsoft.com/office/drawing/2014/main" id="{4C8B1DF7-F5C5-4AB2-B471-EC0E6A845079}"/>
                </a:ext>
              </a:extLst>
            </p:cNvPr>
            <p:cNvGrpSpPr/>
            <p:nvPr/>
          </p:nvGrpSpPr>
          <p:grpSpPr>
            <a:xfrm>
              <a:off x="8508839" y="3971845"/>
              <a:ext cx="2861610" cy="449681"/>
              <a:chOff x="8508839" y="4569210"/>
              <a:chExt cx="2861610" cy="449681"/>
            </a:xfrm>
          </p:grpSpPr>
          <p:grpSp>
            <p:nvGrpSpPr>
              <p:cNvPr id="52" name="Group 51">
                <a:extLst>
                  <a:ext uri="{FF2B5EF4-FFF2-40B4-BE49-F238E27FC236}">
                    <a16:creationId xmlns:a16="http://schemas.microsoft.com/office/drawing/2014/main" id="{D5D66452-20CF-4258-8555-683873CC7ACA}"/>
                  </a:ext>
                </a:extLst>
              </p:cNvPr>
              <p:cNvGrpSpPr/>
              <p:nvPr/>
            </p:nvGrpSpPr>
            <p:grpSpPr>
              <a:xfrm>
                <a:off x="8508839" y="4569210"/>
                <a:ext cx="449681" cy="449681"/>
                <a:chOff x="3365514" y="2271570"/>
                <a:chExt cx="876302" cy="876300"/>
              </a:xfrm>
            </p:grpSpPr>
            <p:sp>
              <p:nvSpPr>
                <p:cNvPr id="55" name="Oval 54">
                  <a:extLst>
                    <a:ext uri="{FF2B5EF4-FFF2-40B4-BE49-F238E27FC236}">
                      <a16:creationId xmlns:a16="http://schemas.microsoft.com/office/drawing/2014/main" id="{BC554DDE-8C5F-49D6-9A04-B947ED7FAA6B}"/>
                    </a:ext>
                  </a:extLst>
                </p:cNvPr>
                <p:cNvSpPr/>
                <p:nvPr/>
              </p:nvSpPr>
              <p:spPr>
                <a:xfrm>
                  <a:off x="3365514" y="2271570"/>
                  <a:ext cx="876302" cy="87630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500" b="1">
                    <a:solidFill>
                      <a:schemeClr val="accent1"/>
                    </a:solidFill>
                    <a:latin typeface="+mj-lt"/>
                  </a:endParaRPr>
                </a:p>
              </p:txBody>
            </p:sp>
            <p:grpSp>
              <p:nvGrpSpPr>
                <p:cNvPr id="56" name="Group 55">
                  <a:extLst>
                    <a:ext uri="{FF2B5EF4-FFF2-40B4-BE49-F238E27FC236}">
                      <a16:creationId xmlns:a16="http://schemas.microsoft.com/office/drawing/2014/main" id="{10334EC2-C4BA-48A5-96E0-469957FA1356}"/>
                    </a:ext>
                  </a:extLst>
                </p:cNvPr>
                <p:cNvGrpSpPr/>
                <p:nvPr/>
              </p:nvGrpSpPr>
              <p:grpSpPr>
                <a:xfrm>
                  <a:off x="3639566" y="2544434"/>
                  <a:ext cx="328198" cy="330573"/>
                  <a:chOff x="6099175" y="6480175"/>
                  <a:chExt cx="877887" cy="884238"/>
                </a:xfrm>
                <a:solidFill>
                  <a:schemeClr val="bg1">
                    <a:lumMod val="50000"/>
                  </a:schemeClr>
                </a:solidFill>
              </p:grpSpPr>
              <p:sp>
                <p:nvSpPr>
                  <p:cNvPr id="57" name="Freeform 9">
                    <a:extLst>
                      <a:ext uri="{FF2B5EF4-FFF2-40B4-BE49-F238E27FC236}">
                        <a16:creationId xmlns:a16="http://schemas.microsoft.com/office/drawing/2014/main" id="{BE4B7DE0-58C6-4BC4-9D6C-360AAB4B484D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6099175" y="6997700"/>
                    <a:ext cx="877887" cy="366713"/>
                  </a:xfrm>
                  <a:custGeom>
                    <a:avLst/>
                    <a:gdLst>
                      <a:gd name="T0" fmla="*/ 261 w 294"/>
                      <a:gd name="T1" fmla="*/ 66 h 122"/>
                      <a:gd name="T2" fmla="*/ 276 w 294"/>
                      <a:gd name="T3" fmla="*/ 37 h 122"/>
                      <a:gd name="T4" fmla="*/ 239 w 294"/>
                      <a:gd name="T5" fmla="*/ 0 h 122"/>
                      <a:gd name="T6" fmla="*/ 202 w 294"/>
                      <a:gd name="T7" fmla="*/ 37 h 122"/>
                      <a:gd name="T8" fmla="*/ 217 w 294"/>
                      <a:gd name="T9" fmla="*/ 66 h 122"/>
                      <a:gd name="T10" fmla="*/ 193 w 294"/>
                      <a:gd name="T11" fmla="*/ 86 h 122"/>
                      <a:gd name="T12" fmla="*/ 169 w 294"/>
                      <a:gd name="T13" fmla="*/ 66 h 122"/>
                      <a:gd name="T14" fmla="*/ 184 w 294"/>
                      <a:gd name="T15" fmla="*/ 37 h 122"/>
                      <a:gd name="T16" fmla="*/ 147 w 294"/>
                      <a:gd name="T17" fmla="*/ 0 h 122"/>
                      <a:gd name="T18" fmla="*/ 110 w 294"/>
                      <a:gd name="T19" fmla="*/ 37 h 122"/>
                      <a:gd name="T20" fmla="*/ 125 w 294"/>
                      <a:gd name="T21" fmla="*/ 66 h 122"/>
                      <a:gd name="T22" fmla="*/ 101 w 294"/>
                      <a:gd name="T23" fmla="*/ 86 h 122"/>
                      <a:gd name="T24" fmla="*/ 77 w 294"/>
                      <a:gd name="T25" fmla="*/ 66 h 122"/>
                      <a:gd name="T26" fmla="*/ 92 w 294"/>
                      <a:gd name="T27" fmla="*/ 37 h 122"/>
                      <a:gd name="T28" fmla="*/ 55 w 294"/>
                      <a:gd name="T29" fmla="*/ 0 h 122"/>
                      <a:gd name="T30" fmla="*/ 18 w 294"/>
                      <a:gd name="T31" fmla="*/ 37 h 122"/>
                      <a:gd name="T32" fmla="*/ 33 w 294"/>
                      <a:gd name="T33" fmla="*/ 66 h 122"/>
                      <a:gd name="T34" fmla="*/ 0 w 294"/>
                      <a:gd name="T35" fmla="*/ 116 h 122"/>
                      <a:gd name="T36" fmla="*/ 6 w 294"/>
                      <a:gd name="T37" fmla="*/ 122 h 122"/>
                      <a:gd name="T38" fmla="*/ 288 w 294"/>
                      <a:gd name="T39" fmla="*/ 122 h 122"/>
                      <a:gd name="T40" fmla="*/ 294 w 294"/>
                      <a:gd name="T41" fmla="*/ 116 h 122"/>
                      <a:gd name="T42" fmla="*/ 261 w 294"/>
                      <a:gd name="T43" fmla="*/ 66 h 12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</a:cxnLst>
                    <a:rect l="0" t="0" r="r" b="b"/>
                    <a:pathLst>
                      <a:path w="294" h="122">
                        <a:moveTo>
                          <a:pt x="261" y="66"/>
                        </a:moveTo>
                        <a:cubicBezTo>
                          <a:pt x="270" y="59"/>
                          <a:pt x="276" y="49"/>
                          <a:pt x="276" y="37"/>
                        </a:cubicBezTo>
                        <a:cubicBezTo>
                          <a:pt x="276" y="16"/>
                          <a:pt x="259" y="0"/>
                          <a:pt x="239" y="0"/>
                        </a:cubicBezTo>
                        <a:cubicBezTo>
                          <a:pt x="219" y="0"/>
                          <a:pt x="202" y="16"/>
                          <a:pt x="202" y="37"/>
                        </a:cubicBezTo>
                        <a:cubicBezTo>
                          <a:pt x="202" y="49"/>
                          <a:pt x="208" y="59"/>
                          <a:pt x="217" y="66"/>
                        </a:cubicBezTo>
                        <a:cubicBezTo>
                          <a:pt x="207" y="70"/>
                          <a:pt x="199" y="77"/>
                          <a:pt x="193" y="86"/>
                        </a:cubicBezTo>
                        <a:cubicBezTo>
                          <a:pt x="187" y="77"/>
                          <a:pt x="179" y="70"/>
                          <a:pt x="169" y="66"/>
                        </a:cubicBezTo>
                        <a:cubicBezTo>
                          <a:pt x="178" y="59"/>
                          <a:pt x="184" y="49"/>
                          <a:pt x="184" y="37"/>
                        </a:cubicBezTo>
                        <a:cubicBezTo>
                          <a:pt x="184" y="16"/>
                          <a:pt x="167" y="0"/>
                          <a:pt x="147" y="0"/>
                        </a:cubicBezTo>
                        <a:cubicBezTo>
                          <a:pt x="127" y="0"/>
                          <a:pt x="110" y="16"/>
                          <a:pt x="110" y="37"/>
                        </a:cubicBezTo>
                        <a:cubicBezTo>
                          <a:pt x="110" y="49"/>
                          <a:pt x="116" y="59"/>
                          <a:pt x="125" y="66"/>
                        </a:cubicBezTo>
                        <a:cubicBezTo>
                          <a:pt x="115" y="70"/>
                          <a:pt x="107" y="77"/>
                          <a:pt x="101" y="86"/>
                        </a:cubicBezTo>
                        <a:cubicBezTo>
                          <a:pt x="95" y="77"/>
                          <a:pt x="87" y="70"/>
                          <a:pt x="77" y="66"/>
                        </a:cubicBezTo>
                        <a:cubicBezTo>
                          <a:pt x="86" y="59"/>
                          <a:pt x="92" y="49"/>
                          <a:pt x="92" y="37"/>
                        </a:cubicBezTo>
                        <a:cubicBezTo>
                          <a:pt x="92" y="16"/>
                          <a:pt x="75" y="0"/>
                          <a:pt x="55" y="0"/>
                        </a:cubicBezTo>
                        <a:cubicBezTo>
                          <a:pt x="35" y="0"/>
                          <a:pt x="18" y="16"/>
                          <a:pt x="18" y="37"/>
                        </a:cubicBezTo>
                        <a:cubicBezTo>
                          <a:pt x="18" y="49"/>
                          <a:pt x="24" y="59"/>
                          <a:pt x="33" y="66"/>
                        </a:cubicBezTo>
                        <a:cubicBezTo>
                          <a:pt x="14" y="75"/>
                          <a:pt x="0" y="94"/>
                          <a:pt x="0" y="116"/>
                        </a:cubicBezTo>
                        <a:cubicBezTo>
                          <a:pt x="0" y="120"/>
                          <a:pt x="3" y="122"/>
                          <a:pt x="6" y="122"/>
                        </a:cubicBezTo>
                        <a:cubicBezTo>
                          <a:pt x="288" y="122"/>
                          <a:pt x="288" y="122"/>
                          <a:pt x="288" y="122"/>
                        </a:cubicBezTo>
                        <a:cubicBezTo>
                          <a:pt x="292" y="122"/>
                          <a:pt x="294" y="120"/>
                          <a:pt x="294" y="116"/>
                        </a:cubicBezTo>
                        <a:cubicBezTo>
                          <a:pt x="294" y="94"/>
                          <a:pt x="280" y="75"/>
                          <a:pt x="261" y="66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68580" tIns="34290" rIns="68580" bIns="3429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350"/>
                  </a:p>
                </p:txBody>
              </p:sp>
              <p:sp>
                <p:nvSpPr>
                  <p:cNvPr id="58" name="Freeform 10">
                    <a:extLst>
                      <a:ext uri="{FF2B5EF4-FFF2-40B4-BE49-F238E27FC236}">
                        <a16:creationId xmlns:a16="http://schemas.microsoft.com/office/drawing/2014/main" id="{C1099C54-7613-49A6-8174-8D48BEAEFA6E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6492875" y="6886575"/>
                    <a:ext cx="90487" cy="74613"/>
                  </a:xfrm>
                  <a:custGeom>
                    <a:avLst/>
                    <a:gdLst>
                      <a:gd name="T0" fmla="*/ 0 w 30"/>
                      <a:gd name="T1" fmla="*/ 0 h 25"/>
                      <a:gd name="T2" fmla="*/ 15 w 30"/>
                      <a:gd name="T3" fmla="*/ 25 h 25"/>
                      <a:gd name="T4" fmla="*/ 30 w 30"/>
                      <a:gd name="T5" fmla="*/ 0 h 25"/>
                      <a:gd name="T6" fmla="*/ 0 w 30"/>
                      <a:gd name="T7" fmla="*/ 0 h 2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30" h="25">
                        <a:moveTo>
                          <a:pt x="0" y="0"/>
                        </a:moveTo>
                        <a:cubicBezTo>
                          <a:pt x="4" y="8"/>
                          <a:pt x="9" y="16"/>
                          <a:pt x="15" y="25"/>
                        </a:cubicBezTo>
                        <a:cubicBezTo>
                          <a:pt x="21" y="16"/>
                          <a:pt x="26" y="8"/>
                          <a:pt x="30" y="0"/>
                        </a:cubicBezTo>
                        <a:lnTo>
                          <a:pt x="0" y="0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68580" tIns="34290" rIns="68580" bIns="3429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350"/>
                  </a:p>
                </p:txBody>
              </p:sp>
              <p:sp>
                <p:nvSpPr>
                  <p:cNvPr id="59" name="Freeform 11">
                    <a:extLst>
                      <a:ext uri="{FF2B5EF4-FFF2-40B4-BE49-F238E27FC236}">
                        <a16:creationId xmlns:a16="http://schemas.microsoft.com/office/drawing/2014/main" id="{59A16DA5-3766-4A8F-A51B-271CC6B270D1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6454775" y="6627813"/>
                    <a:ext cx="169862" cy="74613"/>
                  </a:xfrm>
                  <a:custGeom>
                    <a:avLst/>
                    <a:gdLst>
                      <a:gd name="T0" fmla="*/ 57 w 57"/>
                      <a:gd name="T1" fmla="*/ 25 h 25"/>
                      <a:gd name="T2" fmla="*/ 51 w 57"/>
                      <a:gd name="T3" fmla="*/ 0 h 25"/>
                      <a:gd name="T4" fmla="*/ 5 w 57"/>
                      <a:gd name="T5" fmla="*/ 0 h 25"/>
                      <a:gd name="T6" fmla="*/ 0 w 57"/>
                      <a:gd name="T7" fmla="*/ 25 h 25"/>
                      <a:gd name="T8" fmla="*/ 57 w 57"/>
                      <a:gd name="T9" fmla="*/ 25 h 2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57" h="25">
                        <a:moveTo>
                          <a:pt x="57" y="25"/>
                        </a:moveTo>
                        <a:cubicBezTo>
                          <a:pt x="56" y="14"/>
                          <a:pt x="55" y="10"/>
                          <a:pt x="51" y="0"/>
                        </a:cubicBezTo>
                        <a:cubicBezTo>
                          <a:pt x="5" y="0"/>
                          <a:pt x="5" y="0"/>
                          <a:pt x="5" y="0"/>
                        </a:cubicBezTo>
                        <a:cubicBezTo>
                          <a:pt x="2" y="10"/>
                          <a:pt x="0" y="14"/>
                          <a:pt x="0" y="25"/>
                        </a:cubicBezTo>
                        <a:lnTo>
                          <a:pt x="57" y="25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68580" tIns="34290" rIns="68580" bIns="3429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350"/>
                  </a:p>
                </p:txBody>
              </p:sp>
              <p:sp>
                <p:nvSpPr>
                  <p:cNvPr id="60" name="Freeform 12">
                    <a:extLst>
                      <a:ext uri="{FF2B5EF4-FFF2-40B4-BE49-F238E27FC236}">
                        <a16:creationId xmlns:a16="http://schemas.microsoft.com/office/drawing/2014/main" id="{133D600B-912D-44F5-82E6-3413F8895A5D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6284913" y="6627813"/>
                    <a:ext cx="149225" cy="74613"/>
                  </a:xfrm>
                  <a:custGeom>
                    <a:avLst/>
                    <a:gdLst>
                      <a:gd name="T0" fmla="*/ 0 w 50"/>
                      <a:gd name="T1" fmla="*/ 25 h 25"/>
                      <a:gd name="T2" fmla="*/ 45 w 50"/>
                      <a:gd name="T3" fmla="*/ 25 h 25"/>
                      <a:gd name="T4" fmla="*/ 50 w 50"/>
                      <a:gd name="T5" fmla="*/ 0 h 25"/>
                      <a:gd name="T6" fmla="*/ 7 w 50"/>
                      <a:gd name="T7" fmla="*/ 0 h 25"/>
                      <a:gd name="T8" fmla="*/ 0 w 50"/>
                      <a:gd name="T9" fmla="*/ 25 h 2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50" h="25">
                        <a:moveTo>
                          <a:pt x="0" y="25"/>
                        </a:moveTo>
                        <a:cubicBezTo>
                          <a:pt x="45" y="25"/>
                          <a:pt x="45" y="25"/>
                          <a:pt x="45" y="25"/>
                        </a:cubicBezTo>
                        <a:cubicBezTo>
                          <a:pt x="45" y="14"/>
                          <a:pt x="46" y="10"/>
                          <a:pt x="50" y="0"/>
                        </a:cubicBezTo>
                        <a:cubicBezTo>
                          <a:pt x="7" y="0"/>
                          <a:pt x="7" y="0"/>
                          <a:pt x="7" y="0"/>
                        </a:cubicBezTo>
                        <a:cubicBezTo>
                          <a:pt x="3" y="9"/>
                          <a:pt x="0" y="14"/>
                          <a:pt x="0" y="25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68580" tIns="34290" rIns="68580" bIns="3429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350"/>
                  </a:p>
                </p:txBody>
              </p:sp>
              <p:sp>
                <p:nvSpPr>
                  <p:cNvPr id="61" name="Freeform 13">
                    <a:extLst>
                      <a:ext uri="{FF2B5EF4-FFF2-40B4-BE49-F238E27FC236}">
                        <a16:creationId xmlns:a16="http://schemas.microsoft.com/office/drawing/2014/main" id="{AB31BD59-24E3-4B7C-BA79-58BFBF06D5FA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6486525" y="6516688"/>
                    <a:ext cx="104775" cy="74613"/>
                  </a:xfrm>
                  <a:custGeom>
                    <a:avLst/>
                    <a:gdLst>
                      <a:gd name="T0" fmla="*/ 35 w 35"/>
                      <a:gd name="T1" fmla="*/ 25 h 25"/>
                      <a:gd name="T2" fmla="*/ 17 w 35"/>
                      <a:gd name="T3" fmla="*/ 0 h 25"/>
                      <a:gd name="T4" fmla="*/ 0 w 35"/>
                      <a:gd name="T5" fmla="*/ 25 h 25"/>
                      <a:gd name="T6" fmla="*/ 35 w 35"/>
                      <a:gd name="T7" fmla="*/ 25 h 2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35" h="25">
                        <a:moveTo>
                          <a:pt x="35" y="25"/>
                        </a:moveTo>
                        <a:cubicBezTo>
                          <a:pt x="30" y="16"/>
                          <a:pt x="24" y="8"/>
                          <a:pt x="17" y="0"/>
                        </a:cubicBezTo>
                        <a:cubicBezTo>
                          <a:pt x="10" y="8"/>
                          <a:pt x="4" y="16"/>
                          <a:pt x="0" y="25"/>
                        </a:cubicBezTo>
                        <a:lnTo>
                          <a:pt x="35" y="25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68580" tIns="34290" rIns="68580" bIns="3429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350"/>
                  </a:p>
                </p:txBody>
              </p:sp>
              <p:sp>
                <p:nvSpPr>
                  <p:cNvPr id="62" name="Freeform 14">
                    <a:extLst>
                      <a:ext uri="{FF2B5EF4-FFF2-40B4-BE49-F238E27FC236}">
                        <a16:creationId xmlns:a16="http://schemas.microsoft.com/office/drawing/2014/main" id="{0FC9AB55-4376-4853-BD6F-101A5A48F36F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6454775" y="6738938"/>
                    <a:ext cx="166687" cy="111125"/>
                  </a:xfrm>
                  <a:custGeom>
                    <a:avLst/>
                    <a:gdLst>
                      <a:gd name="T0" fmla="*/ 0 w 56"/>
                      <a:gd name="T1" fmla="*/ 0 h 37"/>
                      <a:gd name="T2" fmla="*/ 8 w 56"/>
                      <a:gd name="T3" fmla="*/ 37 h 37"/>
                      <a:gd name="T4" fmla="*/ 49 w 56"/>
                      <a:gd name="T5" fmla="*/ 37 h 37"/>
                      <a:gd name="T6" fmla="*/ 56 w 56"/>
                      <a:gd name="T7" fmla="*/ 0 h 37"/>
                      <a:gd name="T8" fmla="*/ 0 w 56"/>
                      <a:gd name="T9" fmla="*/ 0 h 3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56" h="37">
                        <a:moveTo>
                          <a:pt x="0" y="0"/>
                        </a:moveTo>
                        <a:cubicBezTo>
                          <a:pt x="1" y="10"/>
                          <a:pt x="4" y="26"/>
                          <a:pt x="8" y="37"/>
                        </a:cubicBezTo>
                        <a:cubicBezTo>
                          <a:pt x="49" y="37"/>
                          <a:pt x="49" y="37"/>
                          <a:pt x="49" y="37"/>
                        </a:cubicBezTo>
                        <a:cubicBezTo>
                          <a:pt x="53" y="26"/>
                          <a:pt x="55" y="10"/>
                          <a:pt x="56" y="0"/>
                        </a:cubicBezTo>
                        <a:lnTo>
                          <a:pt x="0" y="0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68580" tIns="34290" rIns="68580" bIns="3429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350"/>
                  </a:p>
                </p:txBody>
              </p:sp>
              <p:sp>
                <p:nvSpPr>
                  <p:cNvPr id="63" name="Freeform 15">
                    <a:extLst>
                      <a:ext uri="{FF2B5EF4-FFF2-40B4-BE49-F238E27FC236}">
                        <a16:creationId xmlns:a16="http://schemas.microsoft.com/office/drawing/2014/main" id="{EA7A9AD6-FB30-4504-B231-197214E178F7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6284913" y="6738938"/>
                    <a:ext cx="153987" cy="111125"/>
                  </a:xfrm>
                  <a:custGeom>
                    <a:avLst/>
                    <a:gdLst>
                      <a:gd name="T0" fmla="*/ 45 w 52"/>
                      <a:gd name="T1" fmla="*/ 0 h 37"/>
                      <a:gd name="T2" fmla="*/ 0 w 52"/>
                      <a:gd name="T3" fmla="*/ 0 h 37"/>
                      <a:gd name="T4" fmla="*/ 8 w 52"/>
                      <a:gd name="T5" fmla="*/ 37 h 37"/>
                      <a:gd name="T6" fmla="*/ 52 w 52"/>
                      <a:gd name="T7" fmla="*/ 37 h 37"/>
                      <a:gd name="T8" fmla="*/ 45 w 52"/>
                      <a:gd name="T9" fmla="*/ 0 h 3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52" h="37">
                        <a:moveTo>
                          <a:pt x="45" y="0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1" y="11"/>
                          <a:pt x="4" y="27"/>
                          <a:pt x="8" y="37"/>
                        </a:cubicBezTo>
                        <a:cubicBezTo>
                          <a:pt x="52" y="37"/>
                          <a:pt x="52" y="37"/>
                          <a:pt x="52" y="37"/>
                        </a:cubicBezTo>
                        <a:cubicBezTo>
                          <a:pt x="48" y="26"/>
                          <a:pt x="46" y="10"/>
                          <a:pt x="45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68580" tIns="34290" rIns="68580" bIns="3429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350"/>
                  </a:p>
                </p:txBody>
              </p:sp>
              <p:sp>
                <p:nvSpPr>
                  <p:cNvPr id="64" name="Freeform 16">
                    <a:extLst>
                      <a:ext uri="{FF2B5EF4-FFF2-40B4-BE49-F238E27FC236}">
                        <a16:creationId xmlns:a16="http://schemas.microsoft.com/office/drawing/2014/main" id="{5A768C51-00AB-44A3-A8B6-4E375571B94C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6329363" y="6886575"/>
                    <a:ext cx="190500" cy="107950"/>
                  </a:xfrm>
                  <a:custGeom>
                    <a:avLst/>
                    <a:gdLst>
                      <a:gd name="T0" fmla="*/ 64 w 64"/>
                      <a:gd name="T1" fmla="*/ 36 h 36"/>
                      <a:gd name="T2" fmla="*/ 62 w 64"/>
                      <a:gd name="T3" fmla="*/ 34 h 36"/>
                      <a:gd name="T4" fmla="*/ 41 w 64"/>
                      <a:gd name="T5" fmla="*/ 0 h 36"/>
                      <a:gd name="T6" fmla="*/ 0 w 64"/>
                      <a:gd name="T7" fmla="*/ 0 h 36"/>
                      <a:gd name="T8" fmla="*/ 64 w 64"/>
                      <a:gd name="T9" fmla="*/ 36 h 3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64" h="36">
                        <a:moveTo>
                          <a:pt x="64" y="36"/>
                        </a:moveTo>
                        <a:cubicBezTo>
                          <a:pt x="63" y="36"/>
                          <a:pt x="63" y="35"/>
                          <a:pt x="62" y="34"/>
                        </a:cubicBezTo>
                        <a:cubicBezTo>
                          <a:pt x="53" y="23"/>
                          <a:pt x="47" y="11"/>
                          <a:pt x="41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15" y="21"/>
                          <a:pt x="38" y="35"/>
                          <a:pt x="64" y="36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68580" tIns="34290" rIns="68580" bIns="3429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350"/>
                  </a:p>
                </p:txBody>
              </p:sp>
              <p:sp>
                <p:nvSpPr>
                  <p:cNvPr id="65" name="Freeform 17">
                    <a:extLst>
                      <a:ext uri="{FF2B5EF4-FFF2-40B4-BE49-F238E27FC236}">
                        <a16:creationId xmlns:a16="http://schemas.microsoft.com/office/drawing/2014/main" id="{64E2DB14-5710-4C51-91FE-EF46F69D97F1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6556375" y="6886575"/>
                    <a:ext cx="190500" cy="107950"/>
                  </a:xfrm>
                  <a:custGeom>
                    <a:avLst/>
                    <a:gdLst>
                      <a:gd name="T0" fmla="*/ 23 w 64"/>
                      <a:gd name="T1" fmla="*/ 0 h 36"/>
                      <a:gd name="T2" fmla="*/ 3 w 64"/>
                      <a:gd name="T3" fmla="*/ 34 h 36"/>
                      <a:gd name="T4" fmla="*/ 0 w 64"/>
                      <a:gd name="T5" fmla="*/ 36 h 36"/>
                      <a:gd name="T6" fmla="*/ 0 w 64"/>
                      <a:gd name="T7" fmla="*/ 36 h 36"/>
                      <a:gd name="T8" fmla="*/ 64 w 64"/>
                      <a:gd name="T9" fmla="*/ 0 h 36"/>
                      <a:gd name="T10" fmla="*/ 23 w 64"/>
                      <a:gd name="T11" fmla="*/ 0 h 3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64" h="36">
                        <a:moveTo>
                          <a:pt x="23" y="0"/>
                        </a:moveTo>
                        <a:cubicBezTo>
                          <a:pt x="18" y="11"/>
                          <a:pt x="11" y="23"/>
                          <a:pt x="3" y="34"/>
                        </a:cubicBezTo>
                        <a:cubicBezTo>
                          <a:pt x="2" y="35"/>
                          <a:pt x="1" y="36"/>
                          <a:pt x="0" y="36"/>
                        </a:cubicBezTo>
                        <a:cubicBezTo>
                          <a:pt x="0" y="36"/>
                          <a:pt x="0" y="36"/>
                          <a:pt x="0" y="36"/>
                        </a:cubicBezTo>
                        <a:cubicBezTo>
                          <a:pt x="27" y="35"/>
                          <a:pt x="50" y="21"/>
                          <a:pt x="64" y="0"/>
                        </a:cubicBezTo>
                        <a:lnTo>
                          <a:pt x="23" y="0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68580" tIns="34290" rIns="68580" bIns="3429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350"/>
                  </a:p>
                </p:txBody>
              </p:sp>
              <p:sp>
                <p:nvSpPr>
                  <p:cNvPr id="66" name="Freeform 18">
                    <a:extLst>
                      <a:ext uri="{FF2B5EF4-FFF2-40B4-BE49-F238E27FC236}">
                        <a16:creationId xmlns:a16="http://schemas.microsoft.com/office/drawing/2014/main" id="{4B4302F0-8441-4825-B28E-D65C12BACAB7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6326188" y="6480175"/>
                    <a:ext cx="196850" cy="111125"/>
                  </a:xfrm>
                  <a:custGeom>
                    <a:avLst/>
                    <a:gdLst>
                      <a:gd name="T0" fmla="*/ 40 w 66"/>
                      <a:gd name="T1" fmla="*/ 37 h 37"/>
                      <a:gd name="T2" fmla="*/ 63 w 66"/>
                      <a:gd name="T3" fmla="*/ 2 h 37"/>
                      <a:gd name="T4" fmla="*/ 66 w 66"/>
                      <a:gd name="T5" fmla="*/ 0 h 37"/>
                      <a:gd name="T6" fmla="*/ 65 w 66"/>
                      <a:gd name="T7" fmla="*/ 0 h 37"/>
                      <a:gd name="T8" fmla="*/ 0 w 66"/>
                      <a:gd name="T9" fmla="*/ 37 h 37"/>
                      <a:gd name="T10" fmla="*/ 40 w 66"/>
                      <a:gd name="T11" fmla="*/ 37 h 3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66" h="37">
                        <a:moveTo>
                          <a:pt x="40" y="37"/>
                        </a:moveTo>
                        <a:cubicBezTo>
                          <a:pt x="46" y="25"/>
                          <a:pt x="53" y="13"/>
                          <a:pt x="63" y="2"/>
                        </a:cubicBezTo>
                        <a:cubicBezTo>
                          <a:pt x="64" y="1"/>
                          <a:pt x="65" y="1"/>
                          <a:pt x="66" y="0"/>
                        </a:cubicBezTo>
                        <a:cubicBezTo>
                          <a:pt x="65" y="0"/>
                          <a:pt x="65" y="0"/>
                          <a:pt x="65" y="0"/>
                        </a:cubicBezTo>
                        <a:cubicBezTo>
                          <a:pt x="37" y="2"/>
                          <a:pt x="14" y="16"/>
                          <a:pt x="0" y="37"/>
                        </a:cubicBezTo>
                        <a:lnTo>
                          <a:pt x="40" y="37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68580" tIns="34290" rIns="68580" bIns="3429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350"/>
                  </a:p>
                </p:txBody>
              </p:sp>
              <p:sp>
                <p:nvSpPr>
                  <p:cNvPr id="67" name="Freeform 19">
                    <a:extLst>
                      <a:ext uri="{FF2B5EF4-FFF2-40B4-BE49-F238E27FC236}">
                        <a16:creationId xmlns:a16="http://schemas.microsoft.com/office/drawing/2014/main" id="{2C46987E-FF66-44BF-990D-4465B1565A8A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6556375" y="6480175"/>
                    <a:ext cx="193675" cy="111125"/>
                  </a:xfrm>
                  <a:custGeom>
                    <a:avLst/>
                    <a:gdLst>
                      <a:gd name="T0" fmla="*/ 0 w 65"/>
                      <a:gd name="T1" fmla="*/ 0 h 37"/>
                      <a:gd name="T2" fmla="*/ 2 w 65"/>
                      <a:gd name="T3" fmla="*/ 2 h 37"/>
                      <a:gd name="T4" fmla="*/ 25 w 65"/>
                      <a:gd name="T5" fmla="*/ 37 h 37"/>
                      <a:gd name="T6" fmla="*/ 65 w 65"/>
                      <a:gd name="T7" fmla="*/ 37 h 37"/>
                      <a:gd name="T8" fmla="*/ 0 w 65"/>
                      <a:gd name="T9" fmla="*/ 0 h 3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65" h="37">
                        <a:moveTo>
                          <a:pt x="0" y="0"/>
                        </a:moveTo>
                        <a:cubicBezTo>
                          <a:pt x="1" y="1"/>
                          <a:pt x="1" y="1"/>
                          <a:pt x="2" y="2"/>
                        </a:cubicBezTo>
                        <a:cubicBezTo>
                          <a:pt x="12" y="13"/>
                          <a:pt x="20" y="25"/>
                          <a:pt x="25" y="37"/>
                        </a:cubicBezTo>
                        <a:cubicBezTo>
                          <a:pt x="65" y="37"/>
                          <a:pt x="65" y="37"/>
                          <a:pt x="65" y="37"/>
                        </a:cubicBezTo>
                        <a:cubicBezTo>
                          <a:pt x="50" y="16"/>
                          <a:pt x="27" y="2"/>
                          <a:pt x="0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68580" tIns="34290" rIns="68580" bIns="3429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350"/>
                  </a:p>
                </p:txBody>
              </p:sp>
              <p:sp>
                <p:nvSpPr>
                  <p:cNvPr id="68" name="Freeform 20">
                    <a:extLst>
                      <a:ext uri="{FF2B5EF4-FFF2-40B4-BE49-F238E27FC236}">
                        <a16:creationId xmlns:a16="http://schemas.microsoft.com/office/drawing/2014/main" id="{253A21D9-AB48-4C97-BE7A-032C016A4923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6645275" y="6627813"/>
                    <a:ext cx="149225" cy="74613"/>
                  </a:xfrm>
                  <a:custGeom>
                    <a:avLst/>
                    <a:gdLst>
                      <a:gd name="T0" fmla="*/ 0 w 50"/>
                      <a:gd name="T1" fmla="*/ 0 h 25"/>
                      <a:gd name="T2" fmla="*/ 5 w 50"/>
                      <a:gd name="T3" fmla="*/ 25 h 25"/>
                      <a:gd name="T4" fmla="*/ 50 w 50"/>
                      <a:gd name="T5" fmla="*/ 25 h 25"/>
                      <a:gd name="T6" fmla="*/ 42 w 50"/>
                      <a:gd name="T7" fmla="*/ 0 h 25"/>
                      <a:gd name="T8" fmla="*/ 0 w 50"/>
                      <a:gd name="T9" fmla="*/ 0 h 2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50" h="25">
                        <a:moveTo>
                          <a:pt x="0" y="0"/>
                        </a:moveTo>
                        <a:cubicBezTo>
                          <a:pt x="3" y="10"/>
                          <a:pt x="5" y="14"/>
                          <a:pt x="5" y="25"/>
                        </a:cubicBezTo>
                        <a:cubicBezTo>
                          <a:pt x="50" y="25"/>
                          <a:pt x="50" y="25"/>
                          <a:pt x="50" y="25"/>
                        </a:cubicBezTo>
                        <a:cubicBezTo>
                          <a:pt x="49" y="14"/>
                          <a:pt x="46" y="9"/>
                          <a:pt x="42" y="0"/>
                        </a:cubicBezTo>
                        <a:lnTo>
                          <a:pt x="0" y="0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68580" tIns="34290" rIns="68580" bIns="3429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350"/>
                  </a:p>
                </p:txBody>
              </p:sp>
              <p:sp>
                <p:nvSpPr>
                  <p:cNvPr id="69" name="Freeform 21">
                    <a:extLst>
                      <a:ext uri="{FF2B5EF4-FFF2-40B4-BE49-F238E27FC236}">
                        <a16:creationId xmlns:a16="http://schemas.microsoft.com/office/drawing/2014/main" id="{7A33C6A3-BC9D-47D2-BE21-AF2F32FA433B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6638925" y="6738938"/>
                    <a:ext cx="155575" cy="111125"/>
                  </a:xfrm>
                  <a:custGeom>
                    <a:avLst/>
                    <a:gdLst>
                      <a:gd name="T0" fmla="*/ 52 w 52"/>
                      <a:gd name="T1" fmla="*/ 0 h 37"/>
                      <a:gd name="T2" fmla="*/ 6 w 52"/>
                      <a:gd name="T3" fmla="*/ 0 h 37"/>
                      <a:gd name="T4" fmla="*/ 0 w 52"/>
                      <a:gd name="T5" fmla="*/ 37 h 37"/>
                      <a:gd name="T6" fmla="*/ 43 w 52"/>
                      <a:gd name="T7" fmla="*/ 37 h 37"/>
                      <a:gd name="T8" fmla="*/ 52 w 52"/>
                      <a:gd name="T9" fmla="*/ 0 h 3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52" h="37">
                        <a:moveTo>
                          <a:pt x="52" y="0"/>
                        </a:moveTo>
                        <a:cubicBezTo>
                          <a:pt x="6" y="0"/>
                          <a:pt x="6" y="0"/>
                          <a:pt x="6" y="0"/>
                        </a:cubicBezTo>
                        <a:cubicBezTo>
                          <a:pt x="5" y="10"/>
                          <a:pt x="3" y="26"/>
                          <a:pt x="0" y="37"/>
                        </a:cubicBezTo>
                        <a:cubicBezTo>
                          <a:pt x="43" y="37"/>
                          <a:pt x="43" y="37"/>
                          <a:pt x="43" y="37"/>
                        </a:cubicBezTo>
                        <a:cubicBezTo>
                          <a:pt x="48" y="27"/>
                          <a:pt x="51" y="11"/>
                          <a:pt x="52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68580" tIns="34290" rIns="68580" bIns="3429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350"/>
                  </a:p>
                </p:txBody>
              </p:sp>
            </p:grpSp>
          </p:grpSp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22FA7A84-FA74-4F92-8F39-EAE73A171589}"/>
                  </a:ext>
                </a:extLst>
              </p:cNvPr>
              <p:cNvSpPr txBox="1"/>
              <p:nvPr/>
            </p:nvSpPr>
            <p:spPr>
              <a:xfrm>
                <a:off x="9144007" y="4686329"/>
                <a:ext cx="2226442" cy="24622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ar-AE" sz="1200" b="1" dirty="0">
                    <a:latin typeface="+mj-lt"/>
                  </a:rPr>
                  <a:t>أحصل على فاتورة إلكترونية</a:t>
                </a:r>
                <a:endParaRPr lang="en-US" sz="1200" b="1" dirty="0">
                  <a:latin typeface="+mj-lt"/>
                </a:endParaRPr>
              </a:p>
            </p:txBody>
          </p:sp>
        </p:grpSp>
      </p:grpSp>
      <p:pic>
        <p:nvPicPr>
          <p:cNvPr id="108" name="Picture 107">
            <a:extLst>
              <a:ext uri="{FF2B5EF4-FFF2-40B4-BE49-F238E27FC236}">
                <a16:creationId xmlns:a16="http://schemas.microsoft.com/office/drawing/2014/main" id="{390353AF-4604-4134-BD35-B21085E45D8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4284" y="2873215"/>
            <a:ext cx="1341117" cy="457822"/>
          </a:xfrm>
          <a:prstGeom prst="rect">
            <a:avLst/>
          </a:prstGeom>
        </p:spPr>
      </p:pic>
      <p:pic>
        <p:nvPicPr>
          <p:cNvPr id="109" name="Picture 108">
            <a:extLst>
              <a:ext uri="{FF2B5EF4-FFF2-40B4-BE49-F238E27FC236}">
                <a16:creationId xmlns:a16="http://schemas.microsoft.com/office/drawing/2014/main" id="{CC3AA05B-6A9C-4793-AF4E-A3818E4DEB0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409" y="2847893"/>
            <a:ext cx="1341117" cy="45687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A5C7EF3C-F74B-4690-BE9B-F9A583977FD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0016" y="-501024"/>
            <a:ext cx="2760784" cy="5978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959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20000" decel="8000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600"/>
                            </p:stCondLst>
                            <p:childTnLst>
                              <p:par>
                                <p:cTn id="10" presetID="2" presetClass="entr" presetSubtype="4" accel="20000" decel="8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/>
              <a:t>SlideSalad is #1 online marketplace of premium presentations templates for all needs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SlideSalad- </a:t>
            </a:r>
            <a:r>
              <a:rPr lang="de-DE" noProof="1"/>
              <a:t>COPYRIGHT NOTICE</a:t>
            </a:r>
            <a:endParaRPr lang="en-US" dirty="0"/>
          </a:p>
        </p:txBody>
      </p:sp>
      <p:sp>
        <p:nvSpPr>
          <p:cNvPr id="19" name="Rechteck 8"/>
          <p:cNvSpPr/>
          <p:nvPr/>
        </p:nvSpPr>
        <p:spPr>
          <a:xfrm>
            <a:off x="304800" y="1263498"/>
            <a:ext cx="3843121" cy="27889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ct val="20000"/>
              </a:spcAft>
            </a:pPr>
            <a:r>
              <a:rPr lang="en-US" sz="1600" b="1" noProof="1">
                <a:solidFill>
                  <a:schemeClr val="bg1"/>
                </a:solidFill>
                <a:latin typeface="+mj-lt"/>
              </a:rPr>
              <a:t>Things you can do with the template</a:t>
            </a:r>
          </a:p>
          <a:p>
            <a:pPr>
              <a:spcAft>
                <a:spcPct val="20000"/>
              </a:spcAft>
            </a:pPr>
            <a:r>
              <a:rPr lang="de-DE" sz="1100" noProof="1">
                <a:solidFill>
                  <a:schemeClr val="bg1"/>
                </a:solidFill>
                <a:latin typeface="+mj-lt"/>
              </a:rPr>
              <a:t>Use the free templates for your own presentations and projects without limitations.</a:t>
            </a:r>
          </a:p>
          <a:p>
            <a:pPr marL="133350" indent="-133350">
              <a:spcAft>
                <a:spcPts val="375"/>
              </a:spcAft>
              <a:buFontTx/>
              <a:buChar char="•"/>
            </a:pPr>
            <a:r>
              <a:rPr lang="de-DE" sz="1100" u="sng" noProof="1">
                <a:solidFill>
                  <a:schemeClr val="bg1"/>
                </a:solidFill>
                <a:latin typeface="+mj-lt"/>
              </a:rPr>
              <a:t>Please link back to our website</a:t>
            </a:r>
            <a:r>
              <a:rPr lang="de-DE" sz="1100" noProof="1">
                <a:solidFill>
                  <a:schemeClr val="bg1"/>
                </a:solidFill>
                <a:latin typeface="+mj-lt"/>
              </a:rPr>
              <a:t> if you like our free designs </a:t>
            </a:r>
            <a:br>
              <a:rPr lang="de-DE" sz="1100" noProof="1">
                <a:solidFill>
                  <a:schemeClr val="bg1"/>
                </a:solidFill>
                <a:latin typeface="+mj-lt"/>
              </a:rPr>
            </a:br>
            <a:r>
              <a:rPr lang="de-DE" sz="1100" noProof="1">
                <a:solidFill>
                  <a:schemeClr val="bg1"/>
                </a:solidFill>
                <a:latin typeface="+mj-lt"/>
              </a:rPr>
              <a:t>or </a:t>
            </a:r>
            <a:r>
              <a:rPr lang="de-DE" sz="1100" u="sng" noProof="1">
                <a:solidFill>
                  <a:schemeClr val="bg1"/>
                </a:solidFill>
                <a:latin typeface="+mj-lt"/>
              </a:rPr>
              <a:t>write a comment</a:t>
            </a:r>
            <a:r>
              <a:rPr lang="de-DE" sz="1100" noProof="1">
                <a:solidFill>
                  <a:schemeClr val="bg1"/>
                </a:solidFill>
                <a:latin typeface="+mj-lt"/>
              </a:rPr>
              <a:t> to this template on our website.</a:t>
            </a:r>
          </a:p>
          <a:p>
            <a:endParaRPr lang="de-DE" sz="1100" noProof="1">
              <a:solidFill>
                <a:schemeClr val="bg1"/>
              </a:solidFill>
              <a:latin typeface="+mj-lt"/>
            </a:endParaRPr>
          </a:p>
          <a:p>
            <a:r>
              <a:rPr lang="en-US" sz="1100" noProof="1">
                <a:solidFill>
                  <a:schemeClr val="bg1"/>
                </a:solidFill>
                <a:latin typeface="+mj-lt"/>
              </a:rPr>
              <a:t>All copyright and intellectual property rights, without limitation, are retained by </a:t>
            </a:r>
            <a:r>
              <a:rPr lang="en-US" sz="1100" b="1" u="sng" noProof="1">
                <a:solidFill>
                  <a:schemeClr val="bg1"/>
                </a:solidFill>
                <a:latin typeface="+mj-lt"/>
              </a:rPr>
              <a:t>SlideSalad.com</a:t>
            </a:r>
            <a:r>
              <a:rPr lang="en-US" sz="1100" noProof="1">
                <a:solidFill>
                  <a:schemeClr val="bg1"/>
                </a:solidFill>
                <a:latin typeface="+mj-lt"/>
              </a:rPr>
              <a:t>. </a:t>
            </a:r>
            <a:br>
              <a:rPr lang="en-US" sz="1100" noProof="1">
                <a:solidFill>
                  <a:schemeClr val="bg1"/>
                </a:solidFill>
                <a:latin typeface="+mj-lt"/>
              </a:rPr>
            </a:br>
            <a:r>
              <a:rPr lang="en-US" sz="1100" noProof="1">
                <a:solidFill>
                  <a:schemeClr val="bg1"/>
                </a:solidFill>
                <a:latin typeface="+mj-lt"/>
              </a:rPr>
              <a:t>By downloading and using this template, you agree </a:t>
            </a:r>
            <a:br>
              <a:rPr lang="en-US" sz="1100" noProof="1">
                <a:solidFill>
                  <a:schemeClr val="bg1"/>
                </a:solidFill>
                <a:latin typeface="+mj-lt"/>
              </a:rPr>
            </a:br>
            <a:r>
              <a:rPr lang="en-US" sz="1100" noProof="1">
                <a:solidFill>
                  <a:schemeClr val="bg1"/>
                </a:solidFill>
                <a:latin typeface="+mj-lt"/>
              </a:rPr>
              <a:t>to this statement.</a:t>
            </a:r>
          </a:p>
          <a:p>
            <a:endParaRPr lang="de-DE" sz="1200" b="1" noProof="1">
              <a:solidFill>
                <a:schemeClr val="bg1"/>
              </a:solidFill>
              <a:latin typeface="+mj-lt"/>
            </a:endParaRPr>
          </a:p>
          <a:p>
            <a:r>
              <a:rPr lang="de-DE" sz="1200" b="1" noProof="1">
                <a:solidFill>
                  <a:schemeClr val="bg1"/>
                </a:solidFill>
                <a:latin typeface="+mj-lt"/>
              </a:rPr>
              <a:t>Please contact us if you have any questions </a:t>
            </a:r>
            <a:br>
              <a:rPr lang="de-DE" sz="1200" b="1" noProof="1">
                <a:solidFill>
                  <a:schemeClr val="bg1"/>
                </a:solidFill>
                <a:latin typeface="+mj-lt"/>
              </a:rPr>
            </a:br>
            <a:r>
              <a:rPr lang="de-DE" sz="1200" b="1" noProof="1">
                <a:solidFill>
                  <a:schemeClr val="bg1"/>
                </a:solidFill>
                <a:latin typeface="+mj-lt"/>
              </a:rPr>
              <a:t>about usage: </a:t>
            </a:r>
            <a:r>
              <a:rPr lang="de-DE" sz="1200" noProof="1">
                <a:solidFill>
                  <a:schemeClr val="bg1"/>
                </a:solidFill>
                <a:latin typeface="+mj-lt"/>
              </a:rPr>
              <a:t>support@slidesalad.com</a:t>
            </a:r>
          </a:p>
        </p:txBody>
      </p:sp>
      <p:sp>
        <p:nvSpPr>
          <p:cNvPr id="22" name="Rechteck 9"/>
          <p:cNvSpPr/>
          <p:nvPr/>
        </p:nvSpPr>
        <p:spPr>
          <a:xfrm>
            <a:off x="4801949" y="1263498"/>
            <a:ext cx="3947413" cy="15399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ct val="20000"/>
              </a:spcAft>
            </a:pPr>
            <a:r>
              <a:rPr lang="en-US" sz="1600" b="1" noProof="1">
                <a:solidFill>
                  <a:schemeClr val="bg1"/>
                </a:solidFill>
                <a:latin typeface="+mj-lt"/>
              </a:rPr>
              <a:t>Things you can’t do with the template</a:t>
            </a:r>
          </a:p>
          <a:p>
            <a:pPr>
              <a:spcAft>
                <a:spcPct val="20000"/>
              </a:spcAft>
            </a:pPr>
            <a:r>
              <a:rPr lang="en-US" sz="1100" noProof="1">
                <a:solidFill>
                  <a:schemeClr val="bg1"/>
                </a:solidFill>
                <a:latin typeface="+mj-lt"/>
              </a:rPr>
              <a:t>Resell or distribute the templates or backgrounds.</a:t>
            </a:r>
          </a:p>
          <a:p>
            <a:pPr marL="133350" indent="-133350">
              <a:spcAft>
                <a:spcPts val="375"/>
              </a:spcAft>
              <a:buFontTx/>
              <a:buChar char="•"/>
            </a:pPr>
            <a:r>
              <a:rPr lang="en-US" sz="1100" noProof="1">
                <a:solidFill>
                  <a:schemeClr val="bg1"/>
                </a:solidFill>
                <a:latin typeface="+mj-lt"/>
              </a:rPr>
              <a:t>Make these templates available on a website or social network for download.</a:t>
            </a:r>
          </a:p>
          <a:p>
            <a:pPr marL="133350" indent="-133350">
              <a:spcAft>
                <a:spcPts val="375"/>
              </a:spcAft>
              <a:buFontTx/>
              <a:buChar char="•"/>
            </a:pPr>
            <a:r>
              <a:rPr lang="en-US" sz="1100" noProof="1">
                <a:solidFill>
                  <a:schemeClr val="bg1"/>
                </a:solidFill>
                <a:latin typeface="+mj-lt"/>
              </a:rPr>
              <a:t>Edit or modify the downloaded templates and claim / </a:t>
            </a:r>
            <a:br>
              <a:rPr lang="en-US" sz="1100" noProof="1">
                <a:solidFill>
                  <a:schemeClr val="bg1"/>
                </a:solidFill>
                <a:latin typeface="+mj-lt"/>
              </a:rPr>
            </a:br>
            <a:r>
              <a:rPr lang="en-US" sz="1100" noProof="1">
                <a:solidFill>
                  <a:schemeClr val="bg1"/>
                </a:solidFill>
                <a:latin typeface="+mj-lt"/>
              </a:rPr>
              <a:t>pass off as your own work.</a:t>
            </a:r>
          </a:p>
          <a:p>
            <a:pPr marL="133350" indent="-133350">
              <a:buFontTx/>
              <a:buChar char="•"/>
            </a:pPr>
            <a:endParaRPr lang="en-US" sz="1100" noProof="1">
              <a:solidFill>
                <a:schemeClr val="bg1"/>
              </a:solidFill>
              <a:latin typeface="+mj-lt"/>
            </a:endParaRPr>
          </a:p>
        </p:txBody>
      </p:sp>
      <p:sp>
        <p:nvSpPr>
          <p:cNvPr id="25" name="Rechteck 10"/>
          <p:cNvSpPr/>
          <p:nvPr/>
        </p:nvSpPr>
        <p:spPr>
          <a:xfrm>
            <a:off x="381000" y="4282486"/>
            <a:ext cx="832590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noProof="1">
                <a:solidFill>
                  <a:schemeClr val="bg1"/>
                </a:solidFill>
                <a:latin typeface="+mj-lt"/>
              </a:rPr>
              <a:t>More PowerPoint, Google Slides and Keynote templates are available at </a:t>
            </a:r>
            <a:r>
              <a:rPr lang="en-US" sz="1400" b="1" u="sng" noProof="1">
                <a:solidFill>
                  <a:schemeClr val="bg1"/>
                </a:solidFill>
                <a:latin typeface="+mj-lt"/>
              </a:rPr>
              <a:t>www.SlideSalad.com</a:t>
            </a:r>
          </a:p>
        </p:txBody>
      </p:sp>
      <p:sp>
        <p:nvSpPr>
          <p:cNvPr id="7" name="Text Placeholder 15">
            <a:extLst>
              <a:ext uri="{FF2B5EF4-FFF2-40B4-BE49-F238E27FC236}">
                <a16:creationId xmlns:a16="http://schemas.microsoft.com/office/drawing/2014/main" id="{921DD78B-26FA-4776-B720-8812C90A1575}"/>
              </a:ext>
            </a:extLst>
          </p:cNvPr>
          <p:cNvSpPr txBox="1">
            <a:spLocks/>
          </p:cNvSpPr>
          <p:nvPr/>
        </p:nvSpPr>
        <p:spPr>
          <a:xfrm>
            <a:off x="1844858" y="480528"/>
            <a:ext cx="6096000" cy="401648"/>
          </a:xfr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en-US" sz="2000" b="1" dirty="0">
              <a:solidFill>
                <a:srgbClr val="FFC000"/>
              </a:solidFill>
              <a:latin typeface="+mj-lt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0463B664-3958-4F2D-B3E9-86A27A1FC0FB}"/>
              </a:ext>
            </a:extLst>
          </p:cNvPr>
          <p:cNvGrpSpPr/>
          <p:nvPr/>
        </p:nvGrpSpPr>
        <p:grpSpPr>
          <a:xfrm>
            <a:off x="2753265" y="3057268"/>
            <a:ext cx="160255" cy="43504"/>
            <a:chOff x="2632075" y="3195638"/>
            <a:chExt cx="225425" cy="66675"/>
          </a:xfrm>
          <a:solidFill>
            <a:schemeClr val="bg1"/>
          </a:solidFill>
        </p:grpSpPr>
        <p:sp>
          <p:nvSpPr>
            <p:cNvPr id="21" name="Freeform 324">
              <a:extLst>
                <a:ext uri="{FF2B5EF4-FFF2-40B4-BE49-F238E27FC236}">
                  <a16:creationId xmlns:a16="http://schemas.microsoft.com/office/drawing/2014/main" id="{498F5E98-7CE6-435D-AE46-FF6D0DCDDEDC}"/>
                </a:ext>
              </a:extLst>
            </p:cNvPr>
            <p:cNvSpPr>
              <a:spLocks/>
            </p:cNvSpPr>
            <p:nvPr/>
          </p:nvSpPr>
          <p:spPr bwMode="auto">
            <a:xfrm>
              <a:off x="2632075" y="3200400"/>
              <a:ext cx="57150" cy="57150"/>
            </a:xfrm>
            <a:custGeom>
              <a:avLst/>
              <a:gdLst>
                <a:gd name="T0" fmla="*/ 105 w 181"/>
                <a:gd name="T1" fmla="*/ 75 h 180"/>
                <a:gd name="T2" fmla="*/ 105 w 181"/>
                <a:gd name="T3" fmla="*/ 12 h 180"/>
                <a:gd name="T4" fmla="*/ 102 w 181"/>
                <a:gd name="T5" fmla="*/ 7 h 180"/>
                <a:gd name="T6" fmla="*/ 98 w 181"/>
                <a:gd name="T7" fmla="*/ 2 h 180"/>
                <a:gd name="T8" fmla="*/ 93 w 181"/>
                <a:gd name="T9" fmla="*/ 0 h 180"/>
                <a:gd name="T10" fmla="*/ 86 w 181"/>
                <a:gd name="T11" fmla="*/ 0 h 180"/>
                <a:gd name="T12" fmla="*/ 81 w 181"/>
                <a:gd name="T13" fmla="*/ 2 h 180"/>
                <a:gd name="T14" fmla="*/ 78 w 181"/>
                <a:gd name="T15" fmla="*/ 7 h 180"/>
                <a:gd name="T16" fmla="*/ 76 w 181"/>
                <a:gd name="T17" fmla="*/ 12 h 180"/>
                <a:gd name="T18" fmla="*/ 75 w 181"/>
                <a:gd name="T19" fmla="*/ 75 h 180"/>
                <a:gd name="T20" fmla="*/ 11 w 181"/>
                <a:gd name="T21" fmla="*/ 75 h 180"/>
                <a:gd name="T22" fmla="*/ 6 w 181"/>
                <a:gd name="T23" fmla="*/ 77 h 180"/>
                <a:gd name="T24" fmla="*/ 2 w 181"/>
                <a:gd name="T25" fmla="*/ 82 h 180"/>
                <a:gd name="T26" fmla="*/ 0 w 181"/>
                <a:gd name="T27" fmla="*/ 87 h 180"/>
                <a:gd name="T28" fmla="*/ 0 w 181"/>
                <a:gd name="T29" fmla="*/ 93 h 180"/>
                <a:gd name="T30" fmla="*/ 2 w 181"/>
                <a:gd name="T31" fmla="*/ 99 h 180"/>
                <a:gd name="T32" fmla="*/ 6 w 181"/>
                <a:gd name="T33" fmla="*/ 102 h 180"/>
                <a:gd name="T34" fmla="*/ 11 w 181"/>
                <a:gd name="T35" fmla="*/ 105 h 180"/>
                <a:gd name="T36" fmla="*/ 75 w 181"/>
                <a:gd name="T37" fmla="*/ 105 h 180"/>
                <a:gd name="T38" fmla="*/ 76 w 181"/>
                <a:gd name="T39" fmla="*/ 169 h 180"/>
                <a:gd name="T40" fmla="*/ 78 w 181"/>
                <a:gd name="T41" fmla="*/ 174 h 180"/>
                <a:gd name="T42" fmla="*/ 81 w 181"/>
                <a:gd name="T43" fmla="*/ 178 h 180"/>
                <a:gd name="T44" fmla="*/ 86 w 181"/>
                <a:gd name="T45" fmla="*/ 180 h 180"/>
                <a:gd name="T46" fmla="*/ 93 w 181"/>
                <a:gd name="T47" fmla="*/ 180 h 180"/>
                <a:gd name="T48" fmla="*/ 98 w 181"/>
                <a:gd name="T49" fmla="*/ 178 h 180"/>
                <a:gd name="T50" fmla="*/ 102 w 181"/>
                <a:gd name="T51" fmla="*/ 174 h 180"/>
                <a:gd name="T52" fmla="*/ 105 w 181"/>
                <a:gd name="T53" fmla="*/ 169 h 180"/>
                <a:gd name="T54" fmla="*/ 105 w 181"/>
                <a:gd name="T55" fmla="*/ 105 h 180"/>
                <a:gd name="T56" fmla="*/ 168 w 181"/>
                <a:gd name="T57" fmla="*/ 105 h 180"/>
                <a:gd name="T58" fmla="*/ 173 w 181"/>
                <a:gd name="T59" fmla="*/ 102 h 180"/>
                <a:gd name="T60" fmla="*/ 178 w 181"/>
                <a:gd name="T61" fmla="*/ 99 h 180"/>
                <a:gd name="T62" fmla="*/ 180 w 181"/>
                <a:gd name="T63" fmla="*/ 93 h 180"/>
                <a:gd name="T64" fmla="*/ 180 w 181"/>
                <a:gd name="T65" fmla="*/ 87 h 180"/>
                <a:gd name="T66" fmla="*/ 178 w 181"/>
                <a:gd name="T67" fmla="*/ 82 h 180"/>
                <a:gd name="T68" fmla="*/ 173 w 181"/>
                <a:gd name="T69" fmla="*/ 77 h 180"/>
                <a:gd name="T70" fmla="*/ 168 w 181"/>
                <a:gd name="T71" fmla="*/ 75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81" h="180">
                  <a:moveTo>
                    <a:pt x="165" y="75"/>
                  </a:moveTo>
                  <a:lnTo>
                    <a:pt x="105" y="75"/>
                  </a:lnTo>
                  <a:lnTo>
                    <a:pt x="105" y="15"/>
                  </a:lnTo>
                  <a:lnTo>
                    <a:pt x="105" y="12"/>
                  </a:lnTo>
                  <a:lnTo>
                    <a:pt x="104" y="9"/>
                  </a:lnTo>
                  <a:lnTo>
                    <a:pt x="102" y="7"/>
                  </a:lnTo>
                  <a:lnTo>
                    <a:pt x="100" y="4"/>
                  </a:lnTo>
                  <a:lnTo>
                    <a:pt x="98" y="2"/>
                  </a:lnTo>
                  <a:lnTo>
                    <a:pt x="96" y="1"/>
                  </a:lnTo>
                  <a:lnTo>
                    <a:pt x="93" y="0"/>
                  </a:lnTo>
                  <a:lnTo>
                    <a:pt x="90" y="0"/>
                  </a:lnTo>
                  <a:lnTo>
                    <a:pt x="86" y="0"/>
                  </a:lnTo>
                  <a:lnTo>
                    <a:pt x="84" y="1"/>
                  </a:lnTo>
                  <a:lnTo>
                    <a:pt x="81" y="2"/>
                  </a:lnTo>
                  <a:lnTo>
                    <a:pt x="79" y="4"/>
                  </a:lnTo>
                  <a:lnTo>
                    <a:pt x="78" y="7"/>
                  </a:lnTo>
                  <a:lnTo>
                    <a:pt x="76" y="9"/>
                  </a:lnTo>
                  <a:lnTo>
                    <a:pt x="76" y="12"/>
                  </a:lnTo>
                  <a:lnTo>
                    <a:pt x="75" y="15"/>
                  </a:lnTo>
                  <a:lnTo>
                    <a:pt x="75" y="75"/>
                  </a:lnTo>
                  <a:lnTo>
                    <a:pt x="15" y="75"/>
                  </a:lnTo>
                  <a:lnTo>
                    <a:pt x="11" y="75"/>
                  </a:lnTo>
                  <a:lnTo>
                    <a:pt x="9" y="76"/>
                  </a:lnTo>
                  <a:lnTo>
                    <a:pt x="6" y="77"/>
                  </a:lnTo>
                  <a:lnTo>
                    <a:pt x="4" y="80"/>
                  </a:lnTo>
                  <a:lnTo>
                    <a:pt x="2" y="82"/>
                  </a:lnTo>
                  <a:lnTo>
                    <a:pt x="1" y="84"/>
                  </a:lnTo>
                  <a:lnTo>
                    <a:pt x="0" y="87"/>
                  </a:lnTo>
                  <a:lnTo>
                    <a:pt x="0" y="90"/>
                  </a:lnTo>
                  <a:lnTo>
                    <a:pt x="0" y="93"/>
                  </a:lnTo>
                  <a:lnTo>
                    <a:pt x="1" y="96"/>
                  </a:lnTo>
                  <a:lnTo>
                    <a:pt x="2" y="99"/>
                  </a:lnTo>
                  <a:lnTo>
                    <a:pt x="4" y="101"/>
                  </a:lnTo>
                  <a:lnTo>
                    <a:pt x="6" y="102"/>
                  </a:lnTo>
                  <a:lnTo>
                    <a:pt x="9" y="104"/>
                  </a:lnTo>
                  <a:lnTo>
                    <a:pt x="11" y="105"/>
                  </a:lnTo>
                  <a:lnTo>
                    <a:pt x="15" y="105"/>
                  </a:lnTo>
                  <a:lnTo>
                    <a:pt x="75" y="105"/>
                  </a:lnTo>
                  <a:lnTo>
                    <a:pt x="75" y="165"/>
                  </a:lnTo>
                  <a:lnTo>
                    <a:pt x="76" y="169"/>
                  </a:lnTo>
                  <a:lnTo>
                    <a:pt x="76" y="171"/>
                  </a:lnTo>
                  <a:lnTo>
                    <a:pt x="78" y="174"/>
                  </a:lnTo>
                  <a:lnTo>
                    <a:pt x="79" y="176"/>
                  </a:lnTo>
                  <a:lnTo>
                    <a:pt x="81" y="178"/>
                  </a:lnTo>
                  <a:lnTo>
                    <a:pt x="84" y="179"/>
                  </a:lnTo>
                  <a:lnTo>
                    <a:pt x="86" y="180"/>
                  </a:lnTo>
                  <a:lnTo>
                    <a:pt x="90" y="180"/>
                  </a:lnTo>
                  <a:lnTo>
                    <a:pt x="93" y="180"/>
                  </a:lnTo>
                  <a:lnTo>
                    <a:pt x="96" y="179"/>
                  </a:lnTo>
                  <a:lnTo>
                    <a:pt x="98" y="178"/>
                  </a:lnTo>
                  <a:lnTo>
                    <a:pt x="100" y="176"/>
                  </a:lnTo>
                  <a:lnTo>
                    <a:pt x="102" y="174"/>
                  </a:lnTo>
                  <a:lnTo>
                    <a:pt x="104" y="171"/>
                  </a:lnTo>
                  <a:lnTo>
                    <a:pt x="105" y="169"/>
                  </a:lnTo>
                  <a:lnTo>
                    <a:pt x="105" y="165"/>
                  </a:lnTo>
                  <a:lnTo>
                    <a:pt x="105" y="105"/>
                  </a:lnTo>
                  <a:lnTo>
                    <a:pt x="165" y="105"/>
                  </a:lnTo>
                  <a:lnTo>
                    <a:pt x="168" y="105"/>
                  </a:lnTo>
                  <a:lnTo>
                    <a:pt x="171" y="104"/>
                  </a:lnTo>
                  <a:lnTo>
                    <a:pt x="173" y="102"/>
                  </a:lnTo>
                  <a:lnTo>
                    <a:pt x="175" y="101"/>
                  </a:lnTo>
                  <a:lnTo>
                    <a:pt x="178" y="99"/>
                  </a:lnTo>
                  <a:lnTo>
                    <a:pt x="179" y="96"/>
                  </a:lnTo>
                  <a:lnTo>
                    <a:pt x="180" y="93"/>
                  </a:lnTo>
                  <a:lnTo>
                    <a:pt x="181" y="90"/>
                  </a:lnTo>
                  <a:lnTo>
                    <a:pt x="180" y="87"/>
                  </a:lnTo>
                  <a:lnTo>
                    <a:pt x="179" y="84"/>
                  </a:lnTo>
                  <a:lnTo>
                    <a:pt x="178" y="82"/>
                  </a:lnTo>
                  <a:lnTo>
                    <a:pt x="175" y="80"/>
                  </a:lnTo>
                  <a:lnTo>
                    <a:pt x="173" y="77"/>
                  </a:lnTo>
                  <a:lnTo>
                    <a:pt x="171" y="76"/>
                  </a:lnTo>
                  <a:lnTo>
                    <a:pt x="168" y="75"/>
                  </a:lnTo>
                  <a:lnTo>
                    <a:pt x="165" y="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3" name="Freeform 325">
              <a:extLst>
                <a:ext uri="{FF2B5EF4-FFF2-40B4-BE49-F238E27FC236}">
                  <a16:creationId xmlns:a16="http://schemas.microsoft.com/office/drawing/2014/main" id="{96085507-98B8-4C08-8A90-58FB8D2AEAE4}"/>
                </a:ext>
              </a:extLst>
            </p:cNvPr>
            <p:cNvSpPr>
              <a:spLocks/>
            </p:cNvSpPr>
            <p:nvPr/>
          </p:nvSpPr>
          <p:spPr bwMode="auto">
            <a:xfrm>
              <a:off x="2703513" y="3252788"/>
              <a:ext cx="28575" cy="9525"/>
            </a:xfrm>
            <a:custGeom>
              <a:avLst/>
              <a:gdLst>
                <a:gd name="T0" fmla="*/ 75 w 90"/>
                <a:gd name="T1" fmla="*/ 0 h 30"/>
                <a:gd name="T2" fmla="*/ 15 w 90"/>
                <a:gd name="T3" fmla="*/ 0 h 30"/>
                <a:gd name="T4" fmla="*/ 12 w 90"/>
                <a:gd name="T5" fmla="*/ 0 h 30"/>
                <a:gd name="T6" fmla="*/ 8 w 90"/>
                <a:gd name="T7" fmla="*/ 1 h 30"/>
                <a:gd name="T8" fmla="*/ 6 w 90"/>
                <a:gd name="T9" fmla="*/ 2 h 30"/>
                <a:gd name="T10" fmla="*/ 4 w 90"/>
                <a:gd name="T11" fmla="*/ 5 h 30"/>
                <a:gd name="T12" fmla="*/ 2 w 90"/>
                <a:gd name="T13" fmla="*/ 7 h 30"/>
                <a:gd name="T14" fmla="*/ 1 w 90"/>
                <a:gd name="T15" fmla="*/ 10 h 30"/>
                <a:gd name="T16" fmla="*/ 0 w 90"/>
                <a:gd name="T17" fmla="*/ 12 h 30"/>
                <a:gd name="T18" fmla="*/ 0 w 90"/>
                <a:gd name="T19" fmla="*/ 15 h 30"/>
                <a:gd name="T20" fmla="*/ 0 w 90"/>
                <a:gd name="T21" fmla="*/ 19 h 30"/>
                <a:gd name="T22" fmla="*/ 1 w 90"/>
                <a:gd name="T23" fmla="*/ 22 h 30"/>
                <a:gd name="T24" fmla="*/ 2 w 90"/>
                <a:gd name="T25" fmla="*/ 24 h 30"/>
                <a:gd name="T26" fmla="*/ 4 w 90"/>
                <a:gd name="T27" fmla="*/ 26 h 30"/>
                <a:gd name="T28" fmla="*/ 6 w 90"/>
                <a:gd name="T29" fmla="*/ 28 h 30"/>
                <a:gd name="T30" fmla="*/ 8 w 90"/>
                <a:gd name="T31" fmla="*/ 29 h 30"/>
                <a:gd name="T32" fmla="*/ 12 w 90"/>
                <a:gd name="T33" fmla="*/ 30 h 30"/>
                <a:gd name="T34" fmla="*/ 15 w 90"/>
                <a:gd name="T35" fmla="*/ 30 h 30"/>
                <a:gd name="T36" fmla="*/ 75 w 90"/>
                <a:gd name="T37" fmla="*/ 30 h 30"/>
                <a:gd name="T38" fmla="*/ 78 w 90"/>
                <a:gd name="T39" fmla="*/ 30 h 30"/>
                <a:gd name="T40" fmla="*/ 80 w 90"/>
                <a:gd name="T41" fmla="*/ 29 h 30"/>
                <a:gd name="T42" fmla="*/ 83 w 90"/>
                <a:gd name="T43" fmla="*/ 28 h 30"/>
                <a:gd name="T44" fmla="*/ 86 w 90"/>
                <a:gd name="T45" fmla="*/ 26 h 30"/>
                <a:gd name="T46" fmla="*/ 87 w 90"/>
                <a:gd name="T47" fmla="*/ 24 h 30"/>
                <a:gd name="T48" fmla="*/ 89 w 90"/>
                <a:gd name="T49" fmla="*/ 22 h 30"/>
                <a:gd name="T50" fmla="*/ 90 w 90"/>
                <a:gd name="T51" fmla="*/ 19 h 30"/>
                <a:gd name="T52" fmla="*/ 90 w 90"/>
                <a:gd name="T53" fmla="*/ 15 h 30"/>
                <a:gd name="T54" fmla="*/ 90 w 90"/>
                <a:gd name="T55" fmla="*/ 12 h 30"/>
                <a:gd name="T56" fmla="*/ 89 w 90"/>
                <a:gd name="T57" fmla="*/ 10 h 30"/>
                <a:gd name="T58" fmla="*/ 87 w 90"/>
                <a:gd name="T59" fmla="*/ 7 h 30"/>
                <a:gd name="T60" fmla="*/ 86 w 90"/>
                <a:gd name="T61" fmla="*/ 5 h 30"/>
                <a:gd name="T62" fmla="*/ 83 w 90"/>
                <a:gd name="T63" fmla="*/ 2 h 30"/>
                <a:gd name="T64" fmla="*/ 80 w 90"/>
                <a:gd name="T65" fmla="*/ 1 h 30"/>
                <a:gd name="T66" fmla="*/ 78 w 90"/>
                <a:gd name="T67" fmla="*/ 0 h 30"/>
                <a:gd name="T68" fmla="*/ 75 w 90"/>
                <a:gd name="T69" fmla="*/ 0 h 30"/>
                <a:gd name="T70" fmla="*/ 75 w 90"/>
                <a:gd name="T71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90" h="30">
                  <a:moveTo>
                    <a:pt x="75" y="0"/>
                  </a:moveTo>
                  <a:lnTo>
                    <a:pt x="15" y="0"/>
                  </a:lnTo>
                  <a:lnTo>
                    <a:pt x="12" y="0"/>
                  </a:lnTo>
                  <a:lnTo>
                    <a:pt x="8" y="1"/>
                  </a:lnTo>
                  <a:lnTo>
                    <a:pt x="6" y="2"/>
                  </a:lnTo>
                  <a:lnTo>
                    <a:pt x="4" y="5"/>
                  </a:lnTo>
                  <a:lnTo>
                    <a:pt x="2" y="7"/>
                  </a:lnTo>
                  <a:lnTo>
                    <a:pt x="1" y="10"/>
                  </a:lnTo>
                  <a:lnTo>
                    <a:pt x="0" y="12"/>
                  </a:lnTo>
                  <a:lnTo>
                    <a:pt x="0" y="15"/>
                  </a:lnTo>
                  <a:lnTo>
                    <a:pt x="0" y="19"/>
                  </a:lnTo>
                  <a:lnTo>
                    <a:pt x="1" y="22"/>
                  </a:lnTo>
                  <a:lnTo>
                    <a:pt x="2" y="24"/>
                  </a:lnTo>
                  <a:lnTo>
                    <a:pt x="4" y="26"/>
                  </a:lnTo>
                  <a:lnTo>
                    <a:pt x="6" y="28"/>
                  </a:lnTo>
                  <a:lnTo>
                    <a:pt x="8" y="29"/>
                  </a:lnTo>
                  <a:lnTo>
                    <a:pt x="12" y="30"/>
                  </a:lnTo>
                  <a:lnTo>
                    <a:pt x="15" y="30"/>
                  </a:lnTo>
                  <a:lnTo>
                    <a:pt x="75" y="30"/>
                  </a:lnTo>
                  <a:lnTo>
                    <a:pt x="78" y="30"/>
                  </a:lnTo>
                  <a:lnTo>
                    <a:pt x="80" y="29"/>
                  </a:lnTo>
                  <a:lnTo>
                    <a:pt x="83" y="28"/>
                  </a:lnTo>
                  <a:lnTo>
                    <a:pt x="86" y="26"/>
                  </a:lnTo>
                  <a:lnTo>
                    <a:pt x="87" y="24"/>
                  </a:lnTo>
                  <a:lnTo>
                    <a:pt x="89" y="22"/>
                  </a:lnTo>
                  <a:lnTo>
                    <a:pt x="90" y="19"/>
                  </a:lnTo>
                  <a:lnTo>
                    <a:pt x="90" y="15"/>
                  </a:lnTo>
                  <a:lnTo>
                    <a:pt x="90" y="12"/>
                  </a:lnTo>
                  <a:lnTo>
                    <a:pt x="89" y="10"/>
                  </a:lnTo>
                  <a:lnTo>
                    <a:pt x="87" y="7"/>
                  </a:lnTo>
                  <a:lnTo>
                    <a:pt x="86" y="5"/>
                  </a:lnTo>
                  <a:lnTo>
                    <a:pt x="83" y="2"/>
                  </a:lnTo>
                  <a:lnTo>
                    <a:pt x="80" y="1"/>
                  </a:lnTo>
                  <a:lnTo>
                    <a:pt x="78" y="0"/>
                  </a:lnTo>
                  <a:lnTo>
                    <a:pt x="75" y="0"/>
                  </a:lnTo>
                  <a:lnTo>
                    <a:pt x="7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4" name="Freeform 326">
              <a:extLst>
                <a:ext uri="{FF2B5EF4-FFF2-40B4-BE49-F238E27FC236}">
                  <a16:creationId xmlns:a16="http://schemas.microsoft.com/office/drawing/2014/main" id="{6CB5DF83-D093-42D5-8CBB-A4DD8BB2F734}"/>
                </a:ext>
              </a:extLst>
            </p:cNvPr>
            <p:cNvSpPr>
              <a:spLocks/>
            </p:cNvSpPr>
            <p:nvPr/>
          </p:nvSpPr>
          <p:spPr bwMode="auto">
            <a:xfrm>
              <a:off x="2751138" y="3252788"/>
              <a:ext cx="28575" cy="9525"/>
            </a:xfrm>
            <a:custGeom>
              <a:avLst/>
              <a:gdLst>
                <a:gd name="T0" fmla="*/ 75 w 90"/>
                <a:gd name="T1" fmla="*/ 0 h 30"/>
                <a:gd name="T2" fmla="*/ 15 w 90"/>
                <a:gd name="T3" fmla="*/ 0 h 30"/>
                <a:gd name="T4" fmla="*/ 12 w 90"/>
                <a:gd name="T5" fmla="*/ 0 h 30"/>
                <a:gd name="T6" fmla="*/ 10 w 90"/>
                <a:gd name="T7" fmla="*/ 1 h 30"/>
                <a:gd name="T8" fmla="*/ 6 w 90"/>
                <a:gd name="T9" fmla="*/ 2 h 30"/>
                <a:gd name="T10" fmla="*/ 4 w 90"/>
                <a:gd name="T11" fmla="*/ 5 h 30"/>
                <a:gd name="T12" fmla="*/ 2 w 90"/>
                <a:gd name="T13" fmla="*/ 7 h 30"/>
                <a:gd name="T14" fmla="*/ 1 w 90"/>
                <a:gd name="T15" fmla="*/ 10 h 30"/>
                <a:gd name="T16" fmla="*/ 0 w 90"/>
                <a:gd name="T17" fmla="*/ 12 h 30"/>
                <a:gd name="T18" fmla="*/ 0 w 90"/>
                <a:gd name="T19" fmla="*/ 15 h 30"/>
                <a:gd name="T20" fmla="*/ 0 w 90"/>
                <a:gd name="T21" fmla="*/ 19 h 30"/>
                <a:gd name="T22" fmla="*/ 1 w 90"/>
                <a:gd name="T23" fmla="*/ 22 h 30"/>
                <a:gd name="T24" fmla="*/ 2 w 90"/>
                <a:gd name="T25" fmla="*/ 24 h 30"/>
                <a:gd name="T26" fmla="*/ 4 w 90"/>
                <a:gd name="T27" fmla="*/ 26 h 30"/>
                <a:gd name="T28" fmla="*/ 6 w 90"/>
                <a:gd name="T29" fmla="*/ 28 h 30"/>
                <a:gd name="T30" fmla="*/ 10 w 90"/>
                <a:gd name="T31" fmla="*/ 29 h 30"/>
                <a:gd name="T32" fmla="*/ 12 w 90"/>
                <a:gd name="T33" fmla="*/ 30 h 30"/>
                <a:gd name="T34" fmla="*/ 15 w 90"/>
                <a:gd name="T35" fmla="*/ 30 h 30"/>
                <a:gd name="T36" fmla="*/ 75 w 90"/>
                <a:gd name="T37" fmla="*/ 30 h 30"/>
                <a:gd name="T38" fmla="*/ 78 w 90"/>
                <a:gd name="T39" fmla="*/ 30 h 30"/>
                <a:gd name="T40" fmla="*/ 81 w 90"/>
                <a:gd name="T41" fmla="*/ 29 h 30"/>
                <a:gd name="T42" fmla="*/ 84 w 90"/>
                <a:gd name="T43" fmla="*/ 28 h 30"/>
                <a:gd name="T44" fmla="*/ 86 w 90"/>
                <a:gd name="T45" fmla="*/ 26 h 30"/>
                <a:gd name="T46" fmla="*/ 88 w 90"/>
                <a:gd name="T47" fmla="*/ 24 h 30"/>
                <a:gd name="T48" fmla="*/ 89 w 90"/>
                <a:gd name="T49" fmla="*/ 22 h 30"/>
                <a:gd name="T50" fmla="*/ 90 w 90"/>
                <a:gd name="T51" fmla="*/ 19 h 30"/>
                <a:gd name="T52" fmla="*/ 90 w 90"/>
                <a:gd name="T53" fmla="*/ 15 h 30"/>
                <a:gd name="T54" fmla="*/ 90 w 90"/>
                <a:gd name="T55" fmla="*/ 12 h 30"/>
                <a:gd name="T56" fmla="*/ 89 w 90"/>
                <a:gd name="T57" fmla="*/ 10 h 30"/>
                <a:gd name="T58" fmla="*/ 88 w 90"/>
                <a:gd name="T59" fmla="*/ 7 h 30"/>
                <a:gd name="T60" fmla="*/ 86 w 90"/>
                <a:gd name="T61" fmla="*/ 5 h 30"/>
                <a:gd name="T62" fmla="*/ 84 w 90"/>
                <a:gd name="T63" fmla="*/ 2 h 30"/>
                <a:gd name="T64" fmla="*/ 81 w 90"/>
                <a:gd name="T65" fmla="*/ 1 h 30"/>
                <a:gd name="T66" fmla="*/ 78 w 90"/>
                <a:gd name="T67" fmla="*/ 0 h 30"/>
                <a:gd name="T68" fmla="*/ 75 w 90"/>
                <a:gd name="T69" fmla="*/ 0 h 30"/>
                <a:gd name="T70" fmla="*/ 75 w 90"/>
                <a:gd name="T71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90" h="30">
                  <a:moveTo>
                    <a:pt x="75" y="0"/>
                  </a:moveTo>
                  <a:lnTo>
                    <a:pt x="15" y="0"/>
                  </a:lnTo>
                  <a:lnTo>
                    <a:pt x="12" y="0"/>
                  </a:lnTo>
                  <a:lnTo>
                    <a:pt x="10" y="1"/>
                  </a:lnTo>
                  <a:lnTo>
                    <a:pt x="6" y="2"/>
                  </a:lnTo>
                  <a:lnTo>
                    <a:pt x="4" y="5"/>
                  </a:lnTo>
                  <a:lnTo>
                    <a:pt x="2" y="7"/>
                  </a:lnTo>
                  <a:lnTo>
                    <a:pt x="1" y="10"/>
                  </a:lnTo>
                  <a:lnTo>
                    <a:pt x="0" y="12"/>
                  </a:lnTo>
                  <a:lnTo>
                    <a:pt x="0" y="15"/>
                  </a:lnTo>
                  <a:lnTo>
                    <a:pt x="0" y="19"/>
                  </a:lnTo>
                  <a:lnTo>
                    <a:pt x="1" y="22"/>
                  </a:lnTo>
                  <a:lnTo>
                    <a:pt x="2" y="24"/>
                  </a:lnTo>
                  <a:lnTo>
                    <a:pt x="4" y="26"/>
                  </a:lnTo>
                  <a:lnTo>
                    <a:pt x="6" y="28"/>
                  </a:lnTo>
                  <a:lnTo>
                    <a:pt x="10" y="29"/>
                  </a:lnTo>
                  <a:lnTo>
                    <a:pt x="12" y="30"/>
                  </a:lnTo>
                  <a:lnTo>
                    <a:pt x="15" y="30"/>
                  </a:lnTo>
                  <a:lnTo>
                    <a:pt x="75" y="30"/>
                  </a:lnTo>
                  <a:lnTo>
                    <a:pt x="78" y="30"/>
                  </a:lnTo>
                  <a:lnTo>
                    <a:pt x="81" y="29"/>
                  </a:lnTo>
                  <a:lnTo>
                    <a:pt x="84" y="28"/>
                  </a:lnTo>
                  <a:lnTo>
                    <a:pt x="86" y="26"/>
                  </a:lnTo>
                  <a:lnTo>
                    <a:pt x="88" y="24"/>
                  </a:lnTo>
                  <a:lnTo>
                    <a:pt x="89" y="22"/>
                  </a:lnTo>
                  <a:lnTo>
                    <a:pt x="90" y="19"/>
                  </a:lnTo>
                  <a:lnTo>
                    <a:pt x="90" y="15"/>
                  </a:lnTo>
                  <a:lnTo>
                    <a:pt x="90" y="12"/>
                  </a:lnTo>
                  <a:lnTo>
                    <a:pt x="89" y="10"/>
                  </a:lnTo>
                  <a:lnTo>
                    <a:pt x="88" y="7"/>
                  </a:lnTo>
                  <a:lnTo>
                    <a:pt x="86" y="5"/>
                  </a:lnTo>
                  <a:lnTo>
                    <a:pt x="84" y="2"/>
                  </a:lnTo>
                  <a:lnTo>
                    <a:pt x="81" y="1"/>
                  </a:lnTo>
                  <a:lnTo>
                    <a:pt x="78" y="0"/>
                  </a:lnTo>
                  <a:lnTo>
                    <a:pt x="75" y="0"/>
                  </a:lnTo>
                  <a:lnTo>
                    <a:pt x="7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26" name="Freeform 327">
              <a:extLst>
                <a:ext uri="{FF2B5EF4-FFF2-40B4-BE49-F238E27FC236}">
                  <a16:creationId xmlns:a16="http://schemas.microsoft.com/office/drawing/2014/main" id="{D1FD7895-BE7E-4957-BE73-023CAADFC96B}"/>
                </a:ext>
              </a:extLst>
            </p:cNvPr>
            <p:cNvSpPr>
              <a:spLocks/>
            </p:cNvSpPr>
            <p:nvPr/>
          </p:nvSpPr>
          <p:spPr bwMode="auto">
            <a:xfrm>
              <a:off x="2789238" y="3219450"/>
              <a:ext cx="19050" cy="19050"/>
            </a:xfrm>
            <a:custGeom>
              <a:avLst/>
              <a:gdLst>
                <a:gd name="T0" fmla="*/ 30 w 60"/>
                <a:gd name="T1" fmla="*/ 0 h 60"/>
                <a:gd name="T2" fmla="*/ 25 w 60"/>
                <a:gd name="T3" fmla="*/ 0 h 60"/>
                <a:gd name="T4" fmla="*/ 18 w 60"/>
                <a:gd name="T5" fmla="*/ 2 h 60"/>
                <a:gd name="T6" fmla="*/ 14 w 60"/>
                <a:gd name="T7" fmla="*/ 6 h 60"/>
                <a:gd name="T8" fmla="*/ 9 w 60"/>
                <a:gd name="T9" fmla="*/ 9 h 60"/>
                <a:gd name="T10" fmla="*/ 5 w 60"/>
                <a:gd name="T11" fmla="*/ 13 h 60"/>
                <a:gd name="T12" fmla="*/ 2 w 60"/>
                <a:gd name="T13" fmla="*/ 18 h 60"/>
                <a:gd name="T14" fmla="*/ 1 w 60"/>
                <a:gd name="T15" fmla="*/ 24 h 60"/>
                <a:gd name="T16" fmla="*/ 0 w 60"/>
                <a:gd name="T17" fmla="*/ 30 h 60"/>
                <a:gd name="T18" fmla="*/ 1 w 60"/>
                <a:gd name="T19" fmla="*/ 36 h 60"/>
                <a:gd name="T20" fmla="*/ 2 w 60"/>
                <a:gd name="T21" fmla="*/ 42 h 60"/>
                <a:gd name="T22" fmla="*/ 5 w 60"/>
                <a:gd name="T23" fmla="*/ 46 h 60"/>
                <a:gd name="T24" fmla="*/ 9 w 60"/>
                <a:gd name="T25" fmla="*/ 52 h 60"/>
                <a:gd name="T26" fmla="*/ 14 w 60"/>
                <a:gd name="T27" fmla="*/ 55 h 60"/>
                <a:gd name="T28" fmla="*/ 18 w 60"/>
                <a:gd name="T29" fmla="*/ 58 h 60"/>
                <a:gd name="T30" fmla="*/ 25 w 60"/>
                <a:gd name="T31" fmla="*/ 59 h 60"/>
                <a:gd name="T32" fmla="*/ 30 w 60"/>
                <a:gd name="T33" fmla="*/ 60 h 60"/>
                <a:gd name="T34" fmla="*/ 37 w 60"/>
                <a:gd name="T35" fmla="*/ 59 h 60"/>
                <a:gd name="T36" fmla="*/ 42 w 60"/>
                <a:gd name="T37" fmla="*/ 58 h 60"/>
                <a:gd name="T38" fmla="*/ 47 w 60"/>
                <a:gd name="T39" fmla="*/ 55 h 60"/>
                <a:gd name="T40" fmla="*/ 52 w 60"/>
                <a:gd name="T41" fmla="*/ 52 h 60"/>
                <a:gd name="T42" fmla="*/ 56 w 60"/>
                <a:gd name="T43" fmla="*/ 47 h 60"/>
                <a:gd name="T44" fmla="*/ 58 w 60"/>
                <a:gd name="T45" fmla="*/ 42 h 60"/>
                <a:gd name="T46" fmla="*/ 60 w 60"/>
                <a:gd name="T47" fmla="*/ 37 h 60"/>
                <a:gd name="T48" fmla="*/ 60 w 60"/>
                <a:gd name="T49" fmla="*/ 30 h 60"/>
                <a:gd name="T50" fmla="*/ 60 w 60"/>
                <a:gd name="T51" fmla="*/ 24 h 60"/>
                <a:gd name="T52" fmla="*/ 58 w 60"/>
                <a:gd name="T53" fmla="*/ 18 h 60"/>
                <a:gd name="T54" fmla="*/ 56 w 60"/>
                <a:gd name="T55" fmla="*/ 13 h 60"/>
                <a:gd name="T56" fmla="*/ 52 w 60"/>
                <a:gd name="T57" fmla="*/ 9 h 60"/>
                <a:gd name="T58" fmla="*/ 47 w 60"/>
                <a:gd name="T59" fmla="*/ 6 h 60"/>
                <a:gd name="T60" fmla="*/ 42 w 60"/>
                <a:gd name="T61" fmla="*/ 2 h 60"/>
                <a:gd name="T62" fmla="*/ 37 w 60"/>
                <a:gd name="T63" fmla="*/ 0 h 60"/>
                <a:gd name="T64" fmla="*/ 30 w 60"/>
                <a:gd name="T65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60" h="60">
                  <a:moveTo>
                    <a:pt x="30" y="0"/>
                  </a:moveTo>
                  <a:lnTo>
                    <a:pt x="25" y="0"/>
                  </a:lnTo>
                  <a:lnTo>
                    <a:pt x="18" y="2"/>
                  </a:lnTo>
                  <a:lnTo>
                    <a:pt x="14" y="6"/>
                  </a:lnTo>
                  <a:lnTo>
                    <a:pt x="9" y="9"/>
                  </a:lnTo>
                  <a:lnTo>
                    <a:pt x="5" y="13"/>
                  </a:lnTo>
                  <a:lnTo>
                    <a:pt x="2" y="18"/>
                  </a:lnTo>
                  <a:lnTo>
                    <a:pt x="1" y="24"/>
                  </a:lnTo>
                  <a:lnTo>
                    <a:pt x="0" y="30"/>
                  </a:lnTo>
                  <a:lnTo>
                    <a:pt x="1" y="36"/>
                  </a:lnTo>
                  <a:lnTo>
                    <a:pt x="2" y="42"/>
                  </a:lnTo>
                  <a:lnTo>
                    <a:pt x="5" y="46"/>
                  </a:lnTo>
                  <a:lnTo>
                    <a:pt x="9" y="52"/>
                  </a:lnTo>
                  <a:lnTo>
                    <a:pt x="14" y="55"/>
                  </a:lnTo>
                  <a:lnTo>
                    <a:pt x="18" y="58"/>
                  </a:lnTo>
                  <a:lnTo>
                    <a:pt x="25" y="59"/>
                  </a:lnTo>
                  <a:lnTo>
                    <a:pt x="30" y="60"/>
                  </a:lnTo>
                  <a:lnTo>
                    <a:pt x="37" y="59"/>
                  </a:lnTo>
                  <a:lnTo>
                    <a:pt x="42" y="58"/>
                  </a:lnTo>
                  <a:lnTo>
                    <a:pt x="47" y="55"/>
                  </a:lnTo>
                  <a:lnTo>
                    <a:pt x="52" y="52"/>
                  </a:lnTo>
                  <a:lnTo>
                    <a:pt x="56" y="47"/>
                  </a:lnTo>
                  <a:lnTo>
                    <a:pt x="58" y="42"/>
                  </a:lnTo>
                  <a:lnTo>
                    <a:pt x="60" y="37"/>
                  </a:lnTo>
                  <a:lnTo>
                    <a:pt x="60" y="30"/>
                  </a:lnTo>
                  <a:lnTo>
                    <a:pt x="60" y="24"/>
                  </a:lnTo>
                  <a:lnTo>
                    <a:pt x="58" y="18"/>
                  </a:lnTo>
                  <a:lnTo>
                    <a:pt x="56" y="13"/>
                  </a:lnTo>
                  <a:lnTo>
                    <a:pt x="52" y="9"/>
                  </a:lnTo>
                  <a:lnTo>
                    <a:pt x="47" y="6"/>
                  </a:lnTo>
                  <a:lnTo>
                    <a:pt x="42" y="2"/>
                  </a:lnTo>
                  <a:lnTo>
                    <a:pt x="37" y="0"/>
                  </a:lnTo>
                  <a:lnTo>
                    <a:pt x="3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7" name="Freeform 328">
              <a:extLst>
                <a:ext uri="{FF2B5EF4-FFF2-40B4-BE49-F238E27FC236}">
                  <a16:creationId xmlns:a16="http://schemas.microsoft.com/office/drawing/2014/main" id="{95BF3BC4-EAD8-4A59-AB4E-4F2CDFCDF31A}"/>
                </a:ext>
              </a:extLst>
            </p:cNvPr>
            <p:cNvSpPr>
              <a:spLocks/>
            </p:cNvSpPr>
            <p:nvPr/>
          </p:nvSpPr>
          <p:spPr bwMode="auto">
            <a:xfrm>
              <a:off x="2838450" y="3219450"/>
              <a:ext cx="19050" cy="19050"/>
            </a:xfrm>
            <a:custGeom>
              <a:avLst/>
              <a:gdLst>
                <a:gd name="T0" fmla="*/ 30 w 60"/>
                <a:gd name="T1" fmla="*/ 0 h 60"/>
                <a:gd name="T2" fmla="*/ 24 w 60"/>
                <a:gd name="T3" fmla="*/ 0 h 60"/>
                <a:gd name="T4" fmla="*/ 19 w 60"/>
                <a:gd name="T5" fmla="*/ 2 h 60"/>
                <a:gd name="T6" fmla="*/ 13 w 60"/>
                <a:gd name="T7" fmla="*/ 6 h 60"/>
                <a:gd name="T8" fmla="*/ 9 w 60"/>
                <a:gd name="T9" fmla="*/ 9 h 60"/>
                <a:gd name="T10" fmla="*/ 5 w 60"/>
                <a:gd name="T11" fmla="*/ 13 h 60"/>
                <a:gd name="T12" fmla="*/ 2 w 60"/>
                <a:gd name="T13" fmla="*/ 18 h 60"/>
                <a:gd name="T14" fmla="*/ 0 w 60"/>
                <a:gd name="T15" fmla="*/ 24 h 60"/>
                <a:gd name="T16" fmla="*/ 0 w 60"/>
                <a:gd name="T17" fmla="*/ 30 h 60"/>
                <a:gd name="T18" fmla="*/ 0 w 60"/>
                <a:gd name="T19" fmla="*/ 36 h 60"/>
                <a:gd name="T20" fmla="*/ 2 w 60"/>
                <a:gd name="T21" fmla="*/ 42 h 60"/>
                <a:gd name="T22" fmla="*/ 5 w 60"/>
                <a:gd name="T23" fmla="*/ 46 h 60"/>
                <a:gd name="T24" fmla="*/ 9 w 60"/>
                <a:gd name="T25" fmla="*/ 52 h 60"/>
                <a:gd name="T26" fmla="*/ 13 w 60"/>
                <a:gd name="T27" fmla="*/ 55 h 60"/>
                <a:gd name="T28" fmla="*/ 19 w 60"/>
                <a:gd name="T29" fmla="*/ 58 h 60"/>
                <a:gd name="T30" fmla="*/ 24 w 60"/>
                <a:gd name="T31" fmla="*/ 59 h 60"/>
                <a:gd name="T32" fmla="*/ 30 w 60"/>
                <a:gd name="T33" fmla="*/ 60 h 60"/>
                <a:gd name="T34" fmla="*/ 36 w 60"/>
                <a:gd name="T35" fmla="*/ 59 h 60"/>
                <a:gd name="T36" fmla="*/ 42 w 60"/>
                <a:gd name="T37" fmla="*/ 58 h 60"/>
                <a:gd name="T38" fmla="*/ 46 w 60"/>
                <a:gd name="T39" fmla="*/ 55 h 60"/>
                <a:gd name="T40" fmla="*/ 51 w 60"/>
                <a:gd name="T41" fmla="*/ 52 h 60"/>
                <a:gd name="T42" fmla="*/ 55 w 60"/>
                <a:gd name="T43" fmla="*/ 47 h 60"/>
                <a:gd name="T44" fmla="*/ 58 w 60"/>
                <a:gd name="T45" fmla="*/ 42 h 60"/>
                <a:gd name="T46" fmla="*/ 59 w 60"/>
                <a:gd name="T47" fmla="*/ 37 h 60"/>
                <a:gd name="T48" fmla="*/ 60 w 60"/>
                <a:gd name="T49" fmla="*/ 30 h 60"/>
                <a:gd name="T50" fmla="*/ 59 w 60"/>
                <a:gd name="T51" fmla="*/ 24 h 60"/>
                <a:gd name="T52" fmla="*/ 58 w 60"/>
                <a:gd name="T53" fmla="*/ 18 h 60"/>
                <a:gd name="T54" fmla="*/ 55 w 60"/>
                <a:gd name="T55" fmla="*/ 13 h 60"/>
                <a:gd name="T56" fmla="*/ 51 w 60"/>
                <a:gd name="T57" fmla="*/ 9 h 60"/>
                <a:gd name="T58" fmla="*/ 46 w 60"/>
                <a:gd name="T59" fmla="*/ 6 h 60"/>
                <a:gd name="T60" fmla="*/ 42 w 60"/>
                <a:gd name="T61" fmla="*/ 2 h 60"/>
                <a:gd name="T62" fmla="*/ 36 w 60"/>
                <a:gd name="T63" fmla="*/ 0 h 60"/>
                <a:gd name="T64" fmla="*/ 30 w 60"/>
                <a:gd name="T65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60" h="60">
                  <a:moveTo>
                    <a:pt x="30" y="0"/>
                  </a:moveTo>
                  <a:lnTo>
                    <a:pt x="24" y="0"/>
                  </a:lnTo>
                  <a:lnTo>
                    <a:pt x="19" y="2"/>
                  </a:lnTo>
                  <a:lnTo>
                    <a:pt x="13" y="6"/>
                  </a:lnTo>
                  <a:lnTo>
                    <a:pt x="9" y="9"/>
                  </a:lnTo>
                  <a:lnTo>
                    <a:pt x="5" y="13"/>
                  </a:lnTo>
                  <a:lnTo>
                    <a:pt x="2" y="18"/>
                  </a:lnTo>
                  <a:lnTo>
                    <a:pt x="0" y="24"/>
                  </a:lnTo>
                  <a:lnTo>
                    <a:pt x="0" y="30"/>
                  </a:lnTo>
                  <a:lnTo>
                    <a:pt x="0" y="36"/>
                  </a:lnTo>
                  <a:lnTo>
                    <a:pt x="2" y="42"/>
                  </a:lnTo>
                  <a:lnTo>
                    <a:pt x="5" y="46"/>
                  </a:lnTo>
                  <a:lnTo>
                    <a:pt x="9" y="52"/>
                  </a:lnTo>
                  <a:lnTo>
                    <a:pt x="13" y="55"/>
                  </a:lnTo>
                  <a:lnTo>
                    <a:pt x="19" y="58"/>
                  </a:lnTo>
                  <a:lnTo>
                    <a:pt x="24" y="59"/>
                  </a:lnTo>
                  <a:lnTo>
                    <a:pt x="30" y="60"/>
                  </a:lnTo>
                  <a:lnTo>
                    <a:pt x="36" y="59"/>
                  </a:lnTo>
                  <a:lnTo>
                    <a:pt x="42" y="58"/>
                  </a:lnTo>
                  <a:lnTo>
                    <a:pt x="46" y="55"/>
                  </a:lnTo>
                  <a:lnTo>
                    <a:pt x="51" y="52"/>
                  </a:lnTo>
                  <a:lnTo>
                    <a:pt x="55" y="47"/>
                  </a:lnTo>
                  <a:lnTo>
                    <a:pt x="58" y="42"/>
                  </a:lnTo>
                  <a:lnTo>
                    <a:pt x="59" y="37"/>
                  </a:lnTo>
                  <a:lnTo>
                    <a:pt x="60" y="30"/>
                  </a:lnTo>
                  <a:lnTo>
                    <a:pt x="59" y="24"/>
                  </a:lnTo>
                  <a:lnTo>
                    <a:pt x="58" y="18"/>
                  </a:lnTo>
                  <a:lnTo>
                    <a:pt x="55" y="13"/>
                  </a:lnTo>
                  <a:lnTo>
                    <a:pt x="51" y="9"/>
                  </a:lnTo>
                  <a:lnTo>
                    <a:pt x="46" y="6"/>
                  </a:lnTo>
                  <a:lnTo>
                    <a:pt x="42" y="2"/>
                  </a:lnTo>
                  <a:lnTo>
                    <a:pt x="36" y="0"/>
                  </a:lnTo>
                  <a:lnTo>
                    <a:pt x="3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8" name="Freeform 329">
              <a:extLst>
                <a:ext uri="{FF2B5EF4-FFF2-40B4-BE49-F238E27FC236}">
                  <a16:creationId xmlns:a16="http://schemas.microsoft.com/office/drawing/2014/main" id="{1BFE98A9-36A1-4BE5-8282-0A6D114A07AB}"/>
                </a:ext>
              </a:extLst>
            </p:cNvPr>
            <p:cNvSpPr>
              <a:spLocks/>
            </p:cNvSpPr>
            <p:nvPr/>
          </p:nvSpPr>
          <p:spPr bwMode="auto">
            <a:xfrm>
              <a:off x="2813050" y="3195638"/>
              <a:ext cx="20638" cy="19050"/>
            </a:xfrm>
            <a:custGeom>
              <a:avLst/>
              <a:gdLst>
                <a:gd name="T0" fmla="*/ 30 w 61"/>
                <a:gd name="T1" fmla="*/ 0 h 60"/>
                <a:gd name="T2" fmla="*/ 25 w 61"/>
                <a:gd name="T3" fmla="*/ 0 h 60"/>
                <a:gd name="T4" fmla="*/ 19 w 61"/>
                <a:gd name="T5" fmla="*/ 2 h 60"/>
                <a:gd name="T6" fmla="*/ 14 w 61"/>
                <a:gd name="T7" fmla="*/ 4 h 60"/>
                <a:gd name="T8" fmla="*/ 10 w 61"/>
                <a:gd name="T9" fmla="*/ 9 h 60"/>
                <a:gd name="T10" fmla="*/ 6 w 61"/>
                <a:gd name="T11" fmla="*/ 13 h 60"/>
                <a:gd name="T12" fmla="*/ 3 w 61"/>
                <a:gd name="T13" fmla="*/ 18 h 60"/>
                <a:gd name="T14" fmla="*/ 1 w 61"/>
                <a:gd name="T15" fmla="*/ 24 h 60"/>
                <a:gd name="T16" fmla="*/ 0 w 61"/>
                <a:gd name="T17" fmla="*/ 30 h 60"/>
                <a:gd name="T18" fmla="*/ 1 w 61"/>
                <a:gd name="T19" fmla="*/ 36 h 60"/>
                <a:gd name="T20" fmla="*/ 3 w 61"/>
                <a:gd name="T21" fmla="*/ 42 h 60"/>
                <a:gd name="T22" fmla="*/ 6 w 61"/>
                <a:gd name="T23" fmla="*/ 46 h 60"/>
                <a:gd name="T24" fmla="*/ 10 w 61"/>
                <a:gd name="T25" fmla="*/ 52 h 60"/>
                <a:gd name="T26" fmla="*/ 14 w 61"/>
                <a:gd name="T27" fmla="*/ 55 h 60"/>
                <a:gd name="T28" fmla="*/ 19 w 61"/>
                <a:gd name="T29" fmla="*/ 58 h 60"/>
                <a:gd name="T30" fmla="*/ 25 w 61"/>
                <a:gd name="T31" fmla="*/ 59 h 60"/>
                <a:gd name="T32" fmla="*/ 30 w 61"/>
                <a:gd name="T33" fmla="*/ 60 h 60"/>
                <a:gd name="T34" fmla="*/ 37 w 61"/>
                <a:gd name="T35" fmla="*/ 59 h 60"/>
                <a:gd name="T36" fmla="*/ 42 w 61"/>
                <a:gd name="T37" fmla="*/ 58 h 60"/>
                <a:gd name="T38" fmla="*/ 47 w 61"/>
                <a:gd name="T39" fmla="*/ 55 h 60"/>
                <a:gd name="T40" fmla="*/ 52 w 61"/>
                <a:gd name="T41" fmla="*/ 52 h 60"/>
                <a:gd name="T42" fmla="*/ 56 w 61"/>
                <a:gd name="T43" fmla="*/ 46 h 60"/>
                <a:gd name="T44" fmla="*/ 58 w 61"/>
                <a:gd name="T45" fmla="*/ 42 h 60"/>
                <a:gd name="T46" fmla="*/ 60 w 61"/>
                <a:gd name="T47" fmla="*/ 36 h 60"/>
                <a:gd name="T48" fmla="*/ 61 w 61"/>
                <a:gd name="T49" fmla="*/ 30 h 60"/>
                <a:gd name="T50" fmla="*/ 60 w 61"/>
                <a:gd name="T51" fmla="*/ 24 h 60"/>
                <a:gd name="T52" fmla="*/ 58 w 61"/>
                <a:gd name="T53" fmla="*/ 18 h 60"/>
                <a:gd name="T54" fmla="*/ 56 w 61"/>
                <a:gd name="T55" fmla="*/ 13 h 60"/>
                <a:gd name="T56" fmla="*/ 52 w 61"/>
                <a:gd name="T57" fmla="*/ 9 h 60"/>
                <a:gd name="T58" fmla="*/ 47 w 61"/>
                <a:gd name="T59" fmla="*/ 4 h 60"/>
                <a:gd name="T60" fmla="*/ 42 w 61"/>
                <a:gd name="T61" fmla="*/ 2 h 60"/>
                <a:gd name="T62" fmla="*/ 37 w 61"/>
                <a:gd name="T63" fmla="*/ 0 h 60"/>
                <a:gd name="T64" fmla="*/ 30 w 61"/>
                <a:gd name="T65" fmla="*/ 0 h 60"/>
                <a:gd name="T66" fmla="*/ 30 w 61"/>
                <a:gd name="T67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61" h="60">
                  <a:moveTo>
                    <a:pt x="30" y="0"/>
                  </a:moveTo>
                  <a:lnTo>
                    <a:pt x="25" y="0"/>
                  </a:lnTo>
                  <a:lnTo>
                    <a:pt x="19" y="2"/>
                  </a:lnTo>
                  <a:lnTo>
                    <a:pt x="14" y="4"/>
                  </a:lnTo>
                  <a:lnTo>
                    <a:pt x="10" y="9"/>
                  </a:lnTo>
                  <a:lnTo>
                    <a:pt x="6" y="13"/>
                  </a:lnTo>
                  <a:lnTo>
                    <a:pt x="3" y="18"/>
                  </a:lnTo>
                  <a:lnTo>
                    <a:pt x="1" y="24"/>
                  </a:lnTo>
                  <a:lnTo>
                    <a:pt x="0" y="30"/>
                  </a:lnTo>
                  <a:lnTo>
                    <a:pt x="1" y="36"/>
                  </a:lnTo>
                  <a:lnTo>
                    <a:pt x="3" y="42"/>
                  </a:lnTo>
                  <a:lnTo>
                    <a:pt x="6" y="46"/>
                  </a:lnTo>
                  <a:lnTo>
                    <a:pt x="10" y="52"/>
                  </a:lnTo>
                  <a:lnTo>
                    <a:pt x="14" y="55"/>
                  </a:lnTo>
                  <a:lnTo>
                    <a:pt x="19" y="58"/>
                  </a:lnTo>
                  <a:lnTo>
                    <a:pt x="25" y="59"/>
                  </a:lnTo>
                  <a:lnTo>
                    <a:pt x="30" y="60"/>
                  </a:lnTo>
                  <a:lnTo>
                    <a:pt x="37" y="59"/>
                  </a:lnTo>
                  <a:lnTo>
                    <a:pt x="42" y="58"/>
                  </a:lnTo>
                  <a:lnTo>
                    <a:pt x="47" y="55"/>
                  </a:lnTo>
                  <a:lnTo>
                    <a:pt x="52" y="52"/>
                  </a:lnTo>
                  <a:lnTo>
                    <a:pt x="56" y="46"/>
                  </a:lnTo>
                  <a:lnTo>
                    <a:pt x="58" y="42"/>
                  </a:lnTo>
                  <a:lnTo>
                    <a:pt x="60" y="36"/>
                  </a:lnTo>
                  <a:lnTo>
                    <a:pt x="61" y="30"/>
                  </a:lnTo>
                  <a:lnTo>
                    <a:pt x="60" y="24"/>
                  </a:lnTo>
                  <a:lnTo>
                    <a:pt x="58" y="18"/>
                  </a:lnTo>
                  <a:lnTo>
                    <a:pt x="56" y="13"/>
                  </a:lnTo>
                  <a:lnTo>
                    <a:pt x="52" y="9"/>
                  </a:lnTo>
                  <a:lnTo>
                    <a:pt x="47" y="4"/>
                  </a:lnTo>
                  <a:lnTo>
                    <a:pt x="42" y="2"/>
                  </a:lnTo>
                  <a:lnTo>
                    <a:pt x="37" y="0"/>
                  </a:lnTo>
                  <a:lnTo>
                    <a:pt x="30" y="0"/>
                  </a:lnTo>
                  <a:lnTo>
                    <a:pt x="3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9" name="Freeform 330">
              <a:extLst>
                <a:ext uri="{FF2B5EF4-FFF2-40B4-BE49-F238E27FC236}">
                  <a16:creationId xmlns:a16="http://schemas.microsoft.com/office/drawing/2014/main" id="{2A854092-6E2E-480C-A939-1ED822252B40}"/>
                </a:ext>
              </a:extLst>
            </p:cNvPr>
            <p:cNvSpPr>
              <a:spLocks/>
            </p:cNvSpPr>
            <p:nvPr/>
          </p:nvSpPr>
          <p:spPr bwMode="auto">
            <a:xfrm>
              <a:off x="2813050" y="3243263"/>
              <a:ext cx="20638" cy="19050"/>
            </a:xfrm>
            <a:custGeom>
              <a:avLst/>
              <a:gdLst>
                <a:gd name="T0" fmla="*/ 30 w 61"/>
                <a:gd name="T1" fmla="*/ 0 h 60"/>
                <a:gd name="T2" fmla="*/ 25 w 61"/>
                <a:gd name="T3" fmla="*/ 0 h 60"/>
                <a:gd name="T4" fmla="*/ 19 w 61"/>
                <a:gd name="T5" fmla="*/ 2 h 60"/>
                <a:gd name="T6" fmla="*/ 14 w 61"/>
                <a:gd name="T7" fmla="*/ 6 h 60"/>
                <a:gd name="T8" fmla="*/ 10 w 61"/>
                <a:gd name="T9" fmla="*/ 9 h 60"/>
                <a:gd name="T10" fmla="*/ 6 w 61"/>
                <a:gd name="T11" fmla="*/ 13 h 60"/>
                <a:gd name="T12" fmla="*/ 3 w 61"/>
                <a:gd name="T13" fmla="*/ 19 h 60"/>
                <a:gd name="T14" fmla="*/ 1 w 61"/>
                <a:gd name="T15" fmla="*/ 24 h 60"/>
                <a:gd name="T16" fmla="*/ 0 w 61"/>
                <a:gd name="T17" fmla="*/ 30 h 60"/>
                <a:gd name="T18" fmla="*/ 1 w 61"/>
                <a:gd name="T19" fmla="*/ 37 h 60"/>
                <a:gd name="T20" fmla="*/ 3 w 61"/>
                <a:gd name="T21" fmla="*/ 42 h 60"/>
                <a:gd name="T22" fmla="*/ 6 w 61"/>
                <a:gd name="T23" fmla="*/ 47 h 60"/>
                <a:gd name="T24" fmla="*/ 10 w 61"/>
                <a:gd name="T25" fmla="*/ 52 h 60"/>
                <a:gd name="T26" fmla="*/ 14 w 61"/>
                <a:gd name="T27" fmla="*/ 55 h 60"/>
                <a:gd name="T28" fmla="*/ 19 w 61"/>
                <a:gd name="T29" fmla="*/ 58 h 60"/>
                <a:gd name="T30" fmla="*/ 25 w 61"/>
                <a:gd name="T31" fmla="*/ 60 h 60"/>
                <a:gd name="T32" fmla="*/ 30 w 61"/>
                <a:gd name="T33" fmla="*/ 60 h 60"/>
                <a:gd name="T34" fmla="*/ 37 w 61"/>
                <a:gd name="T35" fmla="*/ 60 h 60"/>
                <a:gd name="T36" fmla="*/ 42 w 61"/>
                <a:gd name="T37" fmla="*/ 58 h 60"/>
                <a:gd name="T38" fmla="*/ 47 w 61"/>
                <a:gd name="T39" fmla="*/ 55 h 60"/>
                <a:gd name="T40" fmla="*/ 52 w 61"/>
                <a:gd name="T41" fmla="*/ 52 h 60"/>
                <a:gd name="T42" fmla="*/ 56 w 61"/>
                <a:gd name="T43" fmla="*/ 47 h 60"/>
                <a:gd name="T44" fmla="*/ 58 w 61"/>
                <a:gd name="T45" fmla="*/ 42 h 60"/>
                <a:gd name="T46" fmla="*/ 60 w 61"/>
                <a:gd name="T47" fmla="*/ 37 h 60"/>
                <a:gd name="T48" fmla="*/ 61 w 61"/>
                <a:gd name="T49" fmla="*/ 30 h 60"/>
                <a:gd name="T50" fmla="*/ 60 w 61"/>
                <a:gd name="T51" fmla="*/ 24 h 60"/>
                <a:gd name="T52" fmla="*/ 58 w 61"/>
                <a:gd name="T53" fmla="*/ 19 h 60"/>
                <a:gd name="T54" fmla="*/ 56 w 61"/>
                <a:gd name="T55" fmla="*/ 13 h 60"/>
                <a:gd name="T56" fmla="*/ 52 w 61"/>
                <a:gd name="T57" fmla="*/ 9 h 60"/>
                <a:gd name="T58" fmla="*/ 47 w 61"/>
                <a:gd name="T59" fmla="*/ 6 h 60"/>
                <a:gd name="T60" fmla="*/ 42 w 61"/>
                <a:gd name="T61" fmla="*/ 2 h 60"/>
                <a:gd name="T62" fmla="*/ 37 w 61"/>
                <a:gd name="T63" fmla="*/ 1 h 60"/>
                <a:gd name="T64" fmla="*/ 30 w 61"/>
                <a:gd name="T65" fmla="*/ 0 h 60"/>
                <a:gd name="T66" fmla="*/ 30 w 61"/>
                <a:gd name="T67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61" h="60">
                  <a:moveTo>
                    <a:pt x="30" y="0"/>
                  </a:moveTo>
                  <a:lnTo>
                    <a:pt x="25" y="0"/>
                  </a:lnTo>
                  <a:lnTo>
                    <a:pt x="19" y="2"/>
                  </a:lnTo>
                  <a:lnTo>
                    <a:pt x="14" y="6"/>
                  </a:lnTo>
                  <a:lnTo>
                    <a:pt x="10" y="9"/>
                  </a:lnTo>
                  <a:lnTo>
                    <a:pt x="6" y="13"/>
                  </a:lnTo>
                  <a:lnTo>
                    <a:pt x="3" y="19"/>
                  </a:lnTo>
                  <a:lnTo>
                    <a:pt x="1" y="24"/>
                  </a:lnTo>
                  <a:lnTo>
                    <a:pt x="0" y="30"/>
                  </a:lnTo>
                  <a:lnTo>
                    <a:pt x="1" y="37"/>
                  </a:lnTo>
                  <a:lnTo>
                    <a:pt x="3" y="42"/>
                  </a:lnTo>
                  <a:lnTo>
                    <a:pt x="6" y="47"/>
                  </a:lnTo>
                  <a:lnTo>
                    <a:pt x="10" y="52"/>
                  </a:lnTo>
                  <a:lnTo>
                    <a:pt x="14" y="55"/>
                  </a:lnTo>
                  <a:lnTo>
                    <a:pt x="19" y="58"/>
                  </a:lnTo>
                  <a:lnTo>
                    <a:pt x="25" y="60"/>
                  </a:lnTo>
                  <a:lnTo>
                    <a:pt x="30" y="60"/>
                  </a:lnTo>
                  <a:lnTo>
                    <a:pt x="37" y="60"/>
                  </a:lnTo>
                  <a:lnTo>
                    <a:pt x="42" y="58"/>
                  </a:lnTo>
                  <a:lnTo>
                    <a:pt x="47" y="55"/>
                  </a:lnTo>
                  <a:lnTo>
                    <a:pt x="52" y="52"/>
                  </a:lnTo>
                  <a:lnTo>
                    <a:pt x="56" y="47"/>
                  </a:lnTo>
                  <a:lnTo>
                    <a:pt x="58" y="42"/>
                  </a:lnTo>
                  <a:lnTo>
                    <a:pt x="60" y="37"/>
                  </a:lnTo>
                  <a:lnTo>
                    <a:pt x="61" y="30"/>
                  </a:lnTo>
                  <a:lnTo>
                    <a:pt x="60" y="24"/>
                  </a:lnTo>
                  <a:lnTo>
                    <a:pt x="58" y="19"/>
                  </a:lnTo>
                  <a:lnTo>
                    <a:pt x="56" y="13"/>
                  </a:lnTo>
                  <a:lnTo>
                    <a:pt x="52" y="9"/>
                  </a:lnTo>
                  <a:lnTo>
                    <a:pt x="47" y="6"/>
                  </a:lnTo>
                  <a:lnTo>
                    <a:pt x="42" y="2"/>
                  </a:lnTo>
                  <a:lnTo>
                    <a:pt x="37" y="1"/>
                  </a:lnTo>
                  <a:lnTo>
                    <a:pt x="30" y="0"/>
                  </a:lnTo>
                  <a:lnTo>
                    <a:pt x="3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27D96532-8BC1-4DC3-8ED0-2FC35D5D6693}"/>
              </a:ext>
            </a:extLst>
          </p:cNvPr>
          <p:cNvGrpSpPr/>
          <p:nvPr/>
        </p:nvGrpSpPr>
        <p:grpSpPr>
          <a:xfrm>
            <a:off x="6116931" y="1751369"/>
            <a:ext cx="131684" cy="172715"/>
            <a:chOff x="3784600" y="2508250"/>
            <a:chExt cx="219075" cy="287338"/>
          </a:xfrm>
          <a:solidFill>
            <a:schemeClr val="bg1"/>
          </a:solidFill>
        </p:grpSpPr>
        <p:sp>
          <p:nvSpPr>
            <p:cNvPr id="31" name="Freeform 31">
              <a:extLst>
                <a:ext uri="{FF2B5EF4-FFF2-40B4-BE49-F238E27FC236}">
                  <a16:creationId xmlns:a16="http://schemas.microsoft.com/office/drawing/2014/main" id="{70518687-475D-4FFB-978A-367476F1D19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784600" y="2508250"/>
              <a:ext cx="219075" cy="287338"/>
            </a:xfrm>
            <a:custGeom>
              <a:avLst/>
              <a:gdLst>
                <a:gd name="T0" fmla="*/ 30 w 692"/>
                <a:gd name="T1" fmla="*/ 874 h 904"/>
                <a:gd name="T2" fmla="*/ 75 w 692"/>
                <a:gd name="T3" fmla="*/ 512 h 904"/>
                <a:gd name="T4" fmla="*/ 80 w 692"/>
                <a:gd name="T5" fmla="*/ 511 h 904"/>
                <a:gd name="T6" fmla="*/ 86 w 692"/>
                <a:gd name="T7" fmla="*/ 508 h 904"/>
                <a:gd name="T8" fmla="*/ 89 w 692"/>
                <a:gd name="T9" fmla="*/ 502 h 904"/>
                <a:gd name="T10" fmla="*/ 90 w 692"/>
                <a:gd name="T11" fmla="*/ 497 h 904"/>
                <a:gd name="T12" fmla="*/ 89 w 692"/>
                <a:gd name="T13" fmla="*/ 344 h 904"/>
                <a:gd name="T14" fmla="*/ 87 w 692"/>
                <a:gd name="T15" fmla="*/ 338 h 904"/>
                <a:gd name="T16" fmla="*/ 83 w 692"/>
                <a:gd name="T17" fmla="*/ 334 h 904"/>
                <a:gd name="T18" fmla="*/ 78 w 692"/>
                <a:gd name="T19" fmla="*/ 332 h 904"/>
                <a:gd name="T20" fmla="*/ 30 w 692"/>
                <a:gd name="T21" fmla="*/ 331 h 904"/>
                <a:gd name="T22" fmla="*/ 475 w 692"/>
                <a:gd name="T23" fmla="*/ 30 h 904"/>
                <a:gd name="T24" fmla="*/ 662 w 692"/>
                <a:gd name="T25" fmla="*/ 874 h 904"/>
                <a:gd name="T26" fmla="*/ 492 w 692"/>
                <a:gd name="T27" fmla="*/ 5 h 904"/>
                <a:gd name="T28" fmla="*/ 487 w 692"/>
                <a:gd name="T29" fmla="*/ 2 h 904"/>
                <a:gd name="T30" fmla="*/ 481 w 692"/>
                <a:gd name="T31" fmla="*/ 0 h 904"/>
                <a:gd name="T32" fmla="*/ 12 w 692"/>
                <a:gd name="T33" fmla="*/ 0 h 904"/>
                <a:gd name="T34" fmla="*/ 6 w 692"/>
                <a:gd name="T35" fmla="*/ 3 h 904"/>
                <a:gd name="T36" fmla="*/ 2 w 692"/>
                <a:gd name="T37" fmla="*/ 7 h 904"/>
                <a:gd name="T38" fmla="*/ 0 w 692"/>
                <a:gd name="T39" fmla="*/ 12 h 904"/>
                <a:gd name="T40" fmla="*/ 0 w 692"/>
                <a:gd name="T41" fmla="*/ 346 h 904"/>
                <a:gd name="T42" fmla="*/ 1 w 692"/>
                <a:gd name="T43" fmla="*/ 352 h 904"/>
                <a:gd name="T44" fmla="*/ 4 w 692"/>
                <a:gd name="T45" fmla="*/ 357 h 904"/>
                <a:gd name="T46" fmla="*/ 8 w 692"/>
                <a:gd name="T47" fmla="*/ 360 h 904"/>
                <a:gd name="T48" fmla="*/ 15 w 692"/>
                <a:gd name="T49" fmla="*/ 361 h 904"/>
                <a:gd name="T50" fmla="*/ 60 w 692"/>
                <a:gd name="T51" fmla="*/ 482 h 904"/>
                <a:gd name="T52" fmla="*/ 12 w 692"/>
                <a:gd name="T53" fmla="*/ 482 h 904"/>
                <a:gd name="T54" fmla="*/ 6 w 692"/>
                <a:gd name="T55" fmla="*/ 484 h 904"/>
                <a:gd name="T56" fmla="*/ 2 w 692"/>
                <a:gd name="T57" fmla="*/ 488 h 904"/>
                <a:gd name="T58" fmla="*/ 0 w 692"/>
                <a:gd name="T59" fmla="*/ 494 h 904"/>
                <a:gd name="T60" fmla="*/ 0 w 692"/>
                <a:gd name="T61" fmla="*/ 889 h 904"/>
                <a:gd name="T62" fmla="*/ 1 w 692"/>
                <a:gd name="T63" fmla="*/ 894 h 904"/>
                <a:gd name="T64" fmla="*/ 4 w 692"/>
                <a:gd name="T65" fmla="*/ 899 h 904"/>
                <a:gd name="T66" fmla="*/ 8 w 692"/>
                <a:gd name="T67" fmla="*/ 902 h 904"/>
                <a:gd name="T68" fmla="*/ 15 w 692"/>
                <a:gd name="T69" fmla="*/ 904 h 904"/>
                <a:gd name="T70" fmla="*/ 680 w 692"/>
                <a:gd name="T71" fmla="*/ 902 h 904"/>
                <a:gd name="T72" fmla="*/ 685 w 692"/>
                <a:gd name="T73" fmla="*/ 900 h 904"/>
                <a:gd name="T74" fmla="*/ 689 w 692"/>
                <a:gd name="T75" fmla="*/ 897 h 904"/>
                <a:gd name="T76" fmla="*/ 692 w 692"/>
                <a:gd name="T77" fmla="*/ 892 h 904"/>
                <a:gd name="T78" fmla="*/ 692 w 692"/>
                <a:gd name="T79" fmla="*/ 211 h 904"/>
                <a:gd name="T80" fmla="*/ 690 w 692"/>
                <a:gd name="T81" fmla="*/ 205 h 904"/>
                <a:gd name="T82" fmla="*/ 687 w 692"/>
                <a:gd name="T83" fmla="*/ 200 h 9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692" h="904">
                  <a:moveTo>
                    <a:pt x="662" y="874"/>
                  </a:moveTo>
                  <a:lnTo>
                    <a:pt x="30" y="874"/>
                  </a:lnTo>
                  <a:lnTo>
                    <a:pt x="30" y="512"/>
                  </a:lnTo>
                  <a:lnTo>
                    <a:pt x="75" y="512"/>
                  </a:lnTo>
                  <a:lnTo>
                    <a:pt x="78" y="511"/>
                  </a:lnTo>
                  <a:lnTo>
                    <a:pt x="80" y="511"/>
                  </a:lnTo>
                  <a:lnTo>
                    <a:pt x="83" y="509"/>
                  </a:lnTo>
                  <a:lnTo>
                    <a:pt x="86" y="508"/>
                  </a:lnTo>
                  <a:lnTo>
                    <a:pt x="87" y="506"/>
                  </a:lnTo>
                  <a:lnTo>
                    <a:pt x="89" y="502"/>
                  </a:lnTo>
                  <a:lnTo>
                    <a:pt x="89" y="500"/>
                  </a:lnTo>
                  <a:lnTo>
                    <a:pt x="90" y="497"/>
                  </a:lnTo>
                  <a:lnTo>
                    <a:pt x="90" y="346"/>
                  </a:lnTo>
                  <a:lnTo>
                    <a:pt x="89" y="344"/>
                  </a:lnTo>
                  <a:lnTo>
                    <a:pt x="89" y="340"/>
                  </a:lnTo>
                  <a:lnTo>
                    <a:pt x="87" y="338"/>
                  </a:lnTo>
                  <a:lnTo>
                    <a:pt x="86" y="336"/>
                  </a:lnTo>
                  <a:lnTo>
                    <a:pt x="83" y="334"/>
                  </a:lnTo>
                  <a:lnTo>
                    <a:pt x="80" y="333"/>
                  </a:lnTo>
                  <a:lnTo>
                    <a:pt x="78" y="332"/>
                  </a:lnTo>
                  <a:lnTo>
                    <a:pt x="75" y="331"/>
                  </a:lnTo>
                  <a:lnTo>
                    <a:pt x="30" y="331"/>
                  </a:lnTo>
                  <a:lnTo>
                    <a:pt x="30" y="30"/>
                  </a:lnTo>
                  <a:lnTo>
                    <a:pt x="475" y="30"/>
                  </a:lnTo>
                  <a:lnTo>
                    <a:pt x="662" y="217"/>
                  </a:lnTo>
                  <a:lnTo>
                    <a:pt x="662" y="874"/>
                  </a:lnTo>
                  <a:close/>
                  <a:moveTo>
                    <a:pt x="687" y="200"/>
                  </a:moveTo>
                  <a:lnTo>
                    <a:pt x="492" y="5"/>
                  </a:lnTo>
                  <a:lnTo>
                    <a:pt x="489" y="3"/>
                  </a:lnTo>
                  <a:lnTo>
                    <a:pt x="487" y="2"/>
                  </a:lnTo>
                  <a:lnTo>
                    <a:pt x="484" y="0"/>
                  </a:lnTo>
                  <a:lnTo>
                    <a:pt x="481" y="0"/>
                  </a:lnTo>
                  <a:lnTo>
                    <a:pt x="15" y="0"/>
                  </a:lnTo>
                  <a:lnTo>
                    <a:pt x="12" y="0"/>
                  </a:lnTo>
                  <a:lnTo>
                    <a:pt x="8" y="2"/>
                  </a:lnTo>
                  <a:lnTo>
                    <a:pt x="6" y="3"/>
                  </a:lnTo>
                  <a:lnTo>
                    <a:pt x="4" y="5"/>
                  </a:lnTo>
                  <a:lnTo>
                    <a:pt x="2" y="7"/>
                  </a:lnTo>
                  <a:lnTo>
                    <a:pt x="1" y="9"/>
                  </a:lnTo>
                  <a:lnTo>
                    <a:pt x="0" y="12"/>
                  </a:lnTo>
                  <a:lnTo>
                    <a:pt x="0" y="15"/>
                  </a:lnTo>
                  <a:lnTo>
                    <a:pt x="0" y="346"/>
                  </a:lnTo>
                  <a:lnTo>
                    <a:pt x="0" y="349"/>
                  </a:lnTo>
                  <a:lnTo>
                    <a:pt x="1" y="352"/>
                  </a:lnTo>
                  <a:lnTo>
                    <a:pt x="2" y="354"/>
                  </a:lnTo>
                  <a:lnTo>
                    <a:pt x="4" y="357"/>
                  </a:lnTo>
                  <a:lnTo>
                    <a:pt x="6" y="359"/>
                  </a:lnTo>
                  <a:lnTo>
                    <a:pt x="8" y="360"/>
                  </a:lnTo>
                  <a:lnTo>
                    <a:pt x="12" y="361"/>
                  </a:lnTo>
                  <a:lnTo>
                    <a:pt x="15" y="361"/>
                  </a:lnTo>
                  <a:lnTo>
                    <a:pt x="60" y="361"/>
                  </a:lnTo>
                  <a:lnTo>
                    <a:pt x="60" y="482"/>
                  </a:lnTo>
                  <a:lnTo>
                    <a:pt x="15" y="482"/>
                  </a:lnTo>
                  <a:lnTo>
                    <a:pt x="12" y="482"/>
                  </a:lnTo>
                  <a:lnTo>
                    <a:pt x="8" y="483"/>
                  </a:lnTo>
                  <a:lnTo>
                    <a:pt x="6" y="484"/>
                  </a:lnTo>
                  <a:lnTo>
                    <a:pt x="4" y="486"/>
                  </a:lnTo>
                  <a:lnTo>
                    <a:pt x="2" y="488"/>
                  </a:lnTo>
                  <a:lnTo>
                    <a:pt x="1" y="491"/>
                  </a:lnTo>
                  <a:lnTo>
                    <a:pt x="0" y="494"/>
                  </a:lnTo>
                  <a:lnTo>
                    <a:pt x="0" y="497"/>
                  </a:lnTo>
                  <a:lnTo>
                    <a:pt x="0" y="889"/>
                  </a:lnTo>
                  <a:lnTo>
                    <a:pt x="0" y="891"/>
                  </a:lnTo>
                  <a:lnTo>
                    <a:pt x="1" y="894"/>
                  </a:lnTo>
                  <a:lnTo>
                    <a:pt x="2" y="897"/>
                  </a:lnTo>
                  <a:lnTo>
                    <a:pt x="4" y="899"/>
                  </a:lnTo>
                  <a:lnTo>
                    <a:pt x="6" y="900"/>
                  </a:lnTo>
                  <a:lnTo>
                    <a:pt x="8" y="902"/>
                  </a:lnTo>
                  <a:lnTo>
                    <a:pt x="12" y="902"/>
                  </a:lnTo>
                  <a:lnTo>
                    <a:pt x="15" y="904"/>
                  </a:lnTo>
                  <a:lnTo>
                    <a:pt x="677" y="904"/>
                  </a:lnTo>
                  <a:lnTo>
                    <a:pt x="680" y="902"/>
                  </a:lnTo>
                  <a:lnTo>
                    <a:pt x="683" y="902"/>
                  </a:lnTo>
                  <a:lnTo>
                    <a:pt x="685" y="900"/>
                  </a:lnTo>
                  <a:lnTo>
                    <a:pt x="687" y="899"/>
                  </a:lnTo>
                  <a:lnTo>
                    <a:pt x="689" y="897"/>
                  </a:lnTo>
                  <a:lnTo>
                    <a:pt x="690" y="894"/>
                  </a:lnTo>
                  <a:lnTo>
                    <a:pt x="692" y="892"/>
                  </a:lnTo>
                  <a:lnTo>
                    <a:pt x="692" y="889"/>
                  </a:lnTo>
                  <a:lnTo>
                    <a:pt x="692" y="211"/>
                  </a:lnTo>
                  <a:lnTo>
                    <a:pt x="692" y="207"/>
                  </a:lnTo>
                  <a:lnTo>
                    <a:pt x="690" y="205"/>
                  </a:lnTo>
                  <a:lnTo>
                    <a:pt x="689" y="202"/>
                  </a:lnTo>
                  <a:lnTo>
                    <a:pt x="687" y="2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2" name="Freeform 32">
              <a:extLst>
                <a:ext uri="{FF2B5EF4-FFF2-40B4-BE49-F238E27FC236}">
                  <a16:creationId xmlns:a16="http://schemas.microsoft.com/office/drawing/2014/main" id="{C387781C-476D-4F25-85D2-A6F813601B8F}"/>
                </a:ext>
              </a:extLst>
            </p:cNvPr>
            <p:cNvSpPr>
              <a:spLocks/>
            </p:cNvSpPr>
            <p:nvPr/>
          </p:nvSpPr>
          <p:spPr bwMode="auto">
            <a:xfrm>
              <a:off x="3832225" y="2546350"/>
              <a:ext cx="9525" cy="66675"/>
            </a:xfrm>
            <a:custGeom>
              <a:avLst/>
              <a:gdLst>
                <a:gd name="T0" fmla="*/ 15 w 30"/>
                <a:gd name="T1" fmla="*/ 0 h 210"/>
                <a:gd name="T2" fmla="*/ 12 w 30"/>
                <a:gd name="T3" fmla="*/ 0 h 210"/>
                <a:gd name="T4" fmla="*/ 9 w 30"/>
                <a:gd name="T5" fmla="*/ 1 h 210"/>
                <a:gd name="T6" fmla="*/ 6 w 30"/>
                <a:gd name="T7" fmla="*/ 2 h 210"/>
                <a:gd name="T8" fmla="*/ 4 w 30"/>
                <a:gd name="T9" fmla="*/ 4 h 210"/>
                <a:gd name="T10" fmla="*/ 2 w 30"/>
                <a:gd name="T11" fmla="*/ 6 h 210"/>
                <a:gd name="T12" fmla="*/ 1 w 30"/>
                <a:gd name="T13" fmla="*/ 9 h 210"/>
                <a:gd name="T14" fmla="*/ 0 w 30"/>
                <a:gd name="T15" fmla="*/ 11 h 210"/>
                <a:gd name="T16" fmla="*/ 0 w 30"/>
                <a:gd name="T17" fmla="*/ 15 h 210"/>
                <a:gd name="T18" fmla="*/ 0 w 30"/>
                <a:gd name="T19" fmla="*/ 195 h 210"/>
                <a:gd name="T20" fmla="*/ 0 w 30"/>
                <a:gd name="T21" fmla="*/ 198 h 210"/>
                <a:gd name="T22" fmla="*/ 1 w 30"/>
                <a:gd name="T23" fmla="*/ 201 h 210"/>
                <a:gd name="T24" fmla="*/ 2 w 30"/>
                <a:gd name="T25" fmla="*/ 203 h 210"/>
                <a:gd name="T26" fmla="*/ 4 w 30"/>
                <a:gd name="T27" fmla="*/ 206 h 210"/>
                <a:gd name="T28" fmla="*/ 6 w 30"/>
                <a:gd name="T29" fmla="*/ 208 h 210"/>
                <a:gd name="T30" fmla="*/ 9 w 30"/>
                <a:gd name="T31" fmla="*/ 209 h 210"/>
                <a:gd name="T32" fmla="*/ 12 w 30"/>
                <a:gd name="T33" fmla="*/ 210 h 210"/>
                <a:gd name="T34" fmla="*/ 15 w 30"/>
                <a:gd name="T35" fmla="*/ 210 h 210"/>
                <a:gd name="T36" fmla="*/ 18 w 30"/>
                <a:gd name="T37" fmla="*/ 210 h 210"/>
                <a:gd name="T38" fmla="*/ 20 w 30"/>
                <a:gd name="T39" fmla="*/ 209 h 210"/>
                <a:gd name="T40" fmla="*/ 24 w 30"/>
                <a:gd name="T41" fmla="*/ 208 h 210"/>
                <a:gd name="T42" fmla="*/ 26 w 30"/>
                <a:gd name="T43" fmla="*/ 206 h 210"/>
                <a:gd name="T44" fmla="*/ 28 w 30"/>
                <a:gd name="T45" fmla="*/ 203 h 210"/>
                <a:gd name="T46" fmla="*/ 29 w 30"/>
                <a:gd name="T47" fmla="*/ 201 h 210"/>
                <a:gd name="T48" fmla="*/ 30 w 30"/>
                <a:gd name="T49" fmla="*/ 198 h 210"/>
                <a:gd name="T50" fmla="*/ 30 w 30"/>
                <a:gd name="T51" fmla="*/ 195 h 210"/>
                <a:gd name="T52" fmla="*/ 30 w 30"/>
                <a:gd name="T53" fmla="*/ 15 h 210"/>
                <a:gd name="T54" fmla="*/ 30 w 30"/>
                <a:gd name="T55" fmla="*/ 11 h 210"/>
                <a:gd name="T56" fmla="*/ 29 w 30"/>
                <a:gd name="T57" fmla="*/ 8 h 210"/>
                <a:gd name="T58" fmla="*/ 28 w 30"/>
                <a:gd name="T59" fmla="*/ 6 h 210"/>
                <a:gd name="T60" fmla="*/ 26 w 30"/>
                <a:gd name="T61" fmla="*/ 4 h 210"/>
                <a:gd name="T62" fmla="*/ 24 w 30"/>
                <a:gd name="T63" fmla="*/ 2 h 210"/>
                <a:gd name="T64" fmla="*/ 20 w 30"/>
                <a:gd name="T65" fmla="*/ 1 h 210"/>
                <a:gd name="T66" fmla="*/ 18 w 30"/>
                <a:gd name="T67" fmla="*/ 0 h 210"/>
                <a:gd name="T68" fmla="*/ 15 w 30"/>
                <a:gd name="T69" fmla="*/ 0 h 210"/>
                <a:gd name="T70" fmla="*/ 15 w 30"/>
                <a:gd name="T71" fmla="*/ 0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30" h="210">
                  <a:moveTo>
                    <a:pt x="15" y="0"/>
                  </a:moveTo>
                  <a:lnTo>
                    <a:pt x="12" y="0"/>
                  </a:lnTo>
                  <a:lnTo>
                    <a:pt x="9" y="1"/>
                  </a:lnTo>
                  <a:lnTo>
                    <a:pt x="6" y="2"/>
                  </a:lnTo>
                  <a:lnTo>
                    <a:pt x="4" y="4"/>
                  </a:lnTo>
                  <a:lnTo>
                    <a:pt x="2" y="6"/>
                  </a:lnTo>
                  <a:lnTo>
                    <a:pt x="1" y="9"/>
                  </a:lnTo>
                  <a:lnTo>
                    <a:pt x="0" y="11"/>
                  </a:lnTo>
                  <a:lnTo>
                    <a:pt x="0" y="15"/>
                  </a:lnTo>
                  <a:lnTo>
                    <a:pt x="0" y="195"/>
                  </a:lnTo>
                  <a:lnTo>
                    <a:pt x="0" y="198"/>
                  </a:lnTo>
                  <a:lnTo>
                    <a:pt x="1" y="201"/>
                  </a:lnTo>
                  <a:lnTo>
                    <a:pt x="2" y="203"/>
                  </a:lnTo>
                  <a:lnTo>
                    <a:pt x="4" y="206"/>
                  </a:lnTo>
                  <a:lnTo>
                    <a:pt x="6" y="208"/>
                  </a:lnTo>
                  <a:lnTo>
                    <a:pt x="9" y="209"/>
                  </a:lnTo>
                  <a:lnTo>
                    <a:pt x="12" y="210"/>
                  </a:lnTo>
                  <a:lnTo>
                    <a:pt x="15" y="210"/>
                  </a:lnTo>
                  <a:lnTo>
                    <a:pt x="18" y="210"/>
                  </a:lnTo>
                  <a:lnTo>
                    <a:pt x="20" y="209"/>
                  </a:lnTo>
                  <a:lnTo>
                    <a:pt x="24" y="208"/>
                  </a:lnTo>
                  <a:lnTo>
                    <a:pt x="26" y="206"/>
                  </a:lnTo>
                  <a:lnTo>
                    <a:pt x="28" y="203"/>
                  </a:lnTo>
                  <a:lnTo>
                    <a:pt x="29" y="201"/>
                  </a:lnTo>
                  <a:lnTo>
                    <a:pt x="30" y="198"/>
                  </a:lnTo>
                  <a:lnTo>
                    <a:pt x="30" y="195"/>
                  </a:lnTo>
                  <a:lnTo>
                    <a:pt x="30" y="15"/>
                  </a:lnTo>
                  <a:lnTo>
                    <a:pt x="30" y="11"/>
                  </a:lnTo>
                  <a:lnTo>
                    <a:pt x="29" y="8"/>
                  </a:lnTo>
                  <a:lnTo>
                    <a:pt x="28" y="6"/>
                  </a:lnTo>
                  <a:lnTo>
                    <a:pt x="26" y="4"/>
                  </a:lnTo>
                  <a:lnTo>
                    <a:pt x="24" y="2"/>
                  </a:lnTo>
                  <a:lnTo>
                    <a:pt x="20" y="1"/>
                  </a:lnTo>
                  <a:lnTo>
                    <a:pt x="18" y="0"/>
                  </a:lnTo>
                  <a:lnTo>
                    <a:pt x="15" y="0"/>
                  </a:lnTo>
                  <a:lnTo>
                    <a:pt x="1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3" name="Freeform 33">
              <a:extLst>
                <a:ext uri="{FF2B5EF4-FFF2-40B4-BE49-F238E27FC236}">
                  <a16:creationId xmlns:a16="http://schemas.microsoft.com/office/drawing/2014/main" id="{FF94D14D-555C-4856-84A8-57492219D348}"/>
                </a:ext>
              </a:extLst>
            </p:cNvPr>
            <p:cNvSpPr>
              <a:spLocks/>
            </p:cNvSpPr>
            <p:nvPr/>
          </p:nvSpPr>
          <p:spPr bwMode="auto">
            <a:xfrm>
              <a:off x="3870325" y="2546350"/>
              <a:ext cx="9525" cy="66675"/>
            </a:xfrm>
            <a:custGeom>
              <a:avLst/>
              <a:gdLst>
                <a:gd name="T0" fmla="*/ 15 w 30"/>
                <a:gd name="T1" fmla="*/ 210 h 210"/>
                <a:gd name="T2" fmla="*/ 18 w 30"/>
                <a:gd name="T3" fmla="*/ 210 h 210"/>
                <a:gd name="T4" fmla="*/ 22 w 30"/>
                <a:gd name="T5" fmla="*/ 209 h 210"/>
                <a:gd name="T6" fmla="*/ 24 w 30"/>
                <a:gd name="T7" fmla="*/ 208 h 210"/>
                <a:gd name="T8" fmla="*/ 26 w 30"/>
                <a:gd name="T9" fmla="*/ 206 h 210"/>
                <a:gd name="T10" fmla="*/ 28 w 30"/>
                <a:gd name="T11" fmla="*/ 203 h 210"/>
                <a:gd name="T12" fmla="*/ 29 w 30"/>
                <a:gd name="T13" fmla="*/ 201 h 210"/>
                <a:gd name="T14" fmla="*/ 30 w 30"/>
                <a:gd name="T15" fmla="*/ 198 h 210"/>
                <a:gd name="T16" fmla="*/ 30 w 30"/>
                <a:gd name="T17" fmla="*/ 195 h 210"/>
                <a:gd name="T18" fmla="*/ 30 w 30"/>
                <a:gd name="T19" fmla="*/ 15 h 210"/>
                <a:gd name="T20" fmla="*/ 30 w 30"/>
                <a:gd name="T21" fmla="*/ 11 h 210"/>
                <a:gd name="T22" fmla="*/ 29 w 30"/>
                <a:gd name="T23" fmla="*/ 8 h 210"/>
                <a:gd name="T24" fmla="*/ 28 w 30"/>
                <a:gd name="T25" fmla="*/ 6 h 210"/>
                <a:gd name="T26" fmla="*/ 26 w 30"/>
                <a:gd name="T27" fmla="*/ 4 h 210"/>
                <a:gd name="T28" fmla="*/ 24 w 30"/>
                <a:gd name="T29" fmla="*/ 2 h 210"/>
                <a:gd name="T30" fmla="*/ 22 w 30"/>
                <a:gd name="T31" fmla="*/ 1 h 210"/>
                <a:gd name="T32" fmla="*/ 18 w 30"/>
                <a:gd name="T33" fmla="*/ 0 h 210"/>
                <a:gd name="T34" fmla="*/ 15 w 30"/>
                <a:gd name="T35" fmla="*/ 0 h 210"/>
                <a:gd name="T36" fmla="*/ 12 w 30"/>
                <a:gd name="T37" fmla="*/ 0 h 210"/>
                <a:gd name="T38" fmla="*/ 10 w 30"/>
                <a:gd name="T39" fmla="*/ 1 h 210"/>
                <a:gd name="T40" fmla="*/ 7 w 30"/>
                <a:gd name="T41" fmla="*/ 2 h 210"/>
                <a:gd name="T42" fmla="*/ 4 w 30"/>
                <a:gd name="T43" fmla="*/ 4 h 210"/>
                <a:gd name="T44" fmla="*/ 3 w 30"/>
                <a:gd name="T45" fmla="*/ 6 h 210"/>
                <a:gd name="T46" fmla="*/ 1 w 30"/>
                <a:gd name="T47" fmla="*/ 9 h 210"/>
                <a:gd name="T48" fmla="*/ 0 w 30"/>
                <a:gd name="T49" fmla="*/ 11 h 210"/>
                <a:gd name="T50" fmla="*/ 0 w 30"/>
                <a:gd name="T51" fmla="*/ 15 h 210"/>
                <a:gd name="T52" fmla="*/ 0 w 30"/>
                <a:gd name="T53" fmla="*/ 195 h 210"/>
                <a:gd name="T54" fmla="*/ 0 w 30"/>
                <a:gd name="T55" fmla="*/ 198 h 210"/>
                <a:gd name="T56" fmla="*/ 1 w 30"/>
                <a:gd name="T57" fmla="*/ 201 h 210"/>
                <a:gd name="T58" fmla="*/ 3 w 30"/>
                <a:gd name="T59" fmla="*/ 203 h 210"/>
                <a:gd name="T60" fmla="*/ 4 w 30"/>
                <a:gd name="T61" fmla="*/ 206 h 210"/>
                <a:gd name="T62" fmla="*/ 7 w 30"/>
                <a:gd name="T63" fmla="*/ 208 h 210"/>
                <a:gd name="T64" fmla="*/ 10 w 30"/>
                <a:gd name="T65" fmla="*/ 209 h 210"/>
                <a:gd name="T66" fmla="*/ 12 w 30"/>
                <a:gd name="T67" fmla="*/ 210 h 210"/>
                <a:gd name="T68" fmla="*/ 15 w 30"/>
                <a:gd name="T69" fmla="*/ 210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30" h="210">
                  <a:moveTo>
                    <a:pt x="15" y="210"/>
                  </a:moveTo>
                  <a:lnTo>
                    <a:pt x="18" y="210"/>
                  </a:lnTo>
                  <a:lnTo>
                    <a:pt x="22" y="209"/>
                  </a:lnTo>
                  <a:lnTo>
                    <a:pt x="24" y="208"/>
                  </a:lnTo>
                  <a:lnTo>
                    <a:pt x="26" y="206"/>
                  </a:lnTo>
                  <a:lnTo>
                    <a:pt x="28" y="203"/>
                  </a:lnTo>
                  <a:lnTo>
                    <a:pt x="29" y="201"/>
                  </a:lnTo>
                  <a:lnTo>
                    <a:pt x="30" y="198"/>
                  </a:lnTo>
                  <a:lnTo>
                    <a:pt x="30" y="195"/>
                  </a:lnTo>
                  <a:lnTo>
                    <a:pt x="30" y="15"/>
                  </a:lnTo>
                  <a:lnTo>
                    <a:pt x="30" y="11"/>
                  </a:lnTo>
                  <a:lnTo>
                    <a:pt x="29" y="8"/>
                  </a:lnTo>
                  <a:lnTo>
                    <a:pt x="28" y="6"/>
                  </a:lnTo>
                  <a:lnTo>
                    <a:pt x="26" y="4"/>
                  </a:lnTo>
                  <a:lnTo>
                    <a:pt x="24" y="2"/>
                  </a:lnTo>
                  <a:lnTo>
                    <a:pt x="22" y="1"/>
                  </a:lnTo>
                  <a:lnTo>
                    <a:pt x="18" y="0"/>
                  </a:lnTo>
                  <a:lnTo>
                    <a:pt x="15" y="0"/>
                  </a:lnTo>
                  <a:lnTo>
                    <a:pt x="12" y="0"/>
                  </a:lnTo>
                  <a:lnTo>
                    <a:pt x="10" y="1"/>
                  </a:lnTo>
                  <a:lnTo>
                    <a:pt x="7" y="2"/>
                  </a:lnTo>
                  <a:lnTo>
                    <a:pt x="4" y="4"/>
                  </a:lnTo>
                  <a:lnTo>
                    <a:pt x="3" y="6"/>
                  </a:lnTo>
                  <a:lnTo>
                    <a:pt x="1" y="9"/>
                  </a:lnTo>
                  <a:lnTo>
                    <a:pt x="0" y="11"/>
                  </a:lnTo>
                  <a:lnTo>
                    <a:pt x="0" y="15"/>
                  </a:lnTo>
                  <a:lnTo>
                    <a:pt x="0" y="195"/>
                  </a:lnTo>
                  <a:lnTo>
                    <a:pt x="0" y="198"/>
                  </a:lnTo>
                  <a:lnTo>
                    <a:pt x="1" y="201"/>
                  </a:lnTo>
                  <a:lnTo>
                    <a:pt x="3" y="203"/>
                  </a:lnTo>
                  <a:lnTo>
                    <a:pt x="4" y="206"/>
                  </a:lnTo>
                  <a:lnTo>
                    <a:pt x="7" y="208"/>
                  </a:lnTo>
                  <a:lnTo>
                    <a:pt x="10" y="209"/>
                  </a:lnTo>
                  <a:lnTo>
                    <a:pt x="12" y="210"/>
                  </a:lnTo>
                  <a:lnTo>
                    <a:pt x="15" y="21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4" name="Freeform 34">
              <a:extLst>
                <a:ext uri="{FF2B5EF4-FFF2-40B4-BE49-F238E27FC236}">
                  <a16:creationId xmlns:a16="http://schemas.microsoft.com/office/drawing/2014/main" id="{5D6E6286-1DAA-4A0C-8A50-F89B71CDA14E}"/>
                </a:ext>
              </a:extLst>
            </p:cNvPr>
            <p:cNvSpPr>
              <a:spLocks/>
            </p:cNvSpPr>
            <p:nvPr/>
          </p:nvSpPr>
          <p:spPr bwMode="auto">
            <a:xfrm>
              <a:off x="3908425" y="2546350"/>
              <a:ext cx="9525" cy="66675"/>
            </a:xfrm>
            <a:custGeom>
              <a:avLst/>
              <a:gdLst>
                <a:gd name="T0" fmla="*/ 15 w 31"/>
                <a:gd name="T1" fmla="*/ 210 h 210"/>
                <a:gd name="T2" fmla="*/ 18 w 31"/>
                <a:gd name="T3" fmla="*/ 210 h 210"/>
                <a:gd name="T4" fmla="*/ 22 w 31"/>
                <a:gd name="T5" fmla="*/ 209 h 210"/>
                <a:gd name="T6" fmla="*/ 24 w 31"/>
                <a:gd name="T7" fmla="*/ 208 h 210"/>
                <a:gd name="T8" fmla="*/ 26 w 31"/>
                <a:gd name="T9" fmla="*/ 206 h 210"/>
                <a:gd name="T10" fmla="*/ 28 w 31"/>
                <a:gd name="T11" fmla="*/ 203 h 210"/>
                <a:gd name="T12" fmla="*/ 29 w 31"/>
                <a:gd name="T13" fmla="*/ 201 h 210"/>
                <a:gd name="T14" fmla="*/ 30 w 31"/>
                <a:gd name="T15" fmla="*/ 198 h 210"/>
                <a:gd name="T16" fmla="*/ 31 w 31"/>
                <a:gd name="T17" fmla="*/ 195 h 210"/>
                <a:gd name="T18" fmla="*/ 31 w 31"/>
                <a:gd name="T19" fmla="*/ 15 h 210"/>
                <a:gd name="T20" fmla="*/ 30 w 31"/>
                <a:gd name="T21" fmla="*/ 11 h 210"/>
                <a:gd name="T22" fmla="*/ 29 w 31"/>
                <a:gd name="T23" fmla="*/ 8 h 210"/>
                <a:gd name="T24" fmla="*/ 28 w 31"/>
                <a:gd name="T25" fmla="*/ 6 h 210"/>
                <a:gd name="T26" fmla="*/ 26 w 31"/>
                <a:gd name="T27" fmla="*/ 4 h 210"/>
                <a:gd name="T28" fmla="*/ 24 w 31"/>
                <a:gd name="T29" fmla="*/ 2 h 210"/>
                <a:gd name="T30" fmla="*/ 22 w 31"/>
                <a:gd name="T31" fmla="*/ 1 h 210"/>
                <a:gd name="T32" fmla="*/ 18 w 31"/>
                <a:gd name="T33" fmla="*/ 0 h 210"/>
                <a:gd name="T34" fmla="*/ 15 w 31"/>
                <a:gd name="T35" fmla="*/ 0 h 210"/>
                <a:gd name="T36" fmla="*/ 13 w 31"/>
                <a:gd name="T37" fmla="*/ 0 h 210"/>
                <a:gd name="T38" fmla="*/ 10 w 31"/>
                <a:gd name="T39" fmla="*/ 1 h 210"/>
                <a:gd name="T40" fmla="*/ 8 w 31"/>
                <a:gd name="T41" fmla="*/ 2 h 210"/>
                <a:gd name="T42" fmla="*/ 6 w 31"/>
                <a:gd name="T43" fmla="*/ 4 h 210"/>
                <a:gd name="T44" fmla="*/ 3 w 31"/>
                <a:gd name="T45" fmla="*/ 6 h 210"/>
                <a:gd name="T46" fmla="*/ 2 w 31"/>
                <a:gd name="T47" fmla="*/ 9 h 210"/>
                <a:gd name="T48" fmla="*/ 1 w 31"/>
                <a:gd name="T49" fmla="*/ 11 h 210"/>
                <a:gd name="T50" fmla="*/ 0 w 31"/>
                <a:gd name="T51" fmla="*/ 15 h 210"/>
                <a:gd name="T52" fmla="*/ 0 w 31"/>
                <a:gd name="T53" fmla="*/ 195 h 210"/>
                <a:gd name="T54" fmla="*/ 1 w 31"/>
                <a:gd name="T55" fmla="*/ 198 h 210"/>
                <a:gd name="T56" fmla="*/ 2 w 31"/>
                <a:gd name="T57" fmla="*/ 201 h 210"/>
                <a:gd name="T58" fmla="*/ 3 w 31"/>
                <a:gd name="T59" fmla="*/ 203 h 210"/>
                <a:gd name="T60" fmla="*/ 6 w 31"/>
                <a:gd name="T61" fmla="*/ 206 h 210"/>
                <a:gd name="T62" fmla="*/ 8 w 31"/>
                <a:gd name="T63" fmla="*/ 208 h 210"/>
                <a:gd name="T64" fmla="*/ 10 w 31"/>
                <a:gd name="T65" fmla="*/ 209 h 210"/>
                <a:gd name="T66" fmla="*/ 13 w 31"/>
                <a:gd name="T67" fmla="*/ 210 h 210"/>
                <a:gd name="T68" fmla="*/ 15 w 31"/>
                <a:gd name="T69" fmla="*/ 210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31" h="210">
                  <a:moveTo>
                    <a:pt x="15" y="210"/>
                  </a:moveTo>
                  <a:lnTo>
                    <a:pt x="18" y="210"/>
                  </a:lnTo>
                  <a:lnTo>
                    <a:pt x="22" y="209"/>
                  </a:lnTo>
                  <a:lnTo>
                    <a:pt x="24" y="208"/>
                  </a:lnTo>
                  <a:lnTo>
                    <a:pt x="26" y="206"/>
                  </a:lnTo>
                  <a:lnTo>
                    <a:pt x="28" y="203"/>
                  </a:lnTo>
                  <a:lnTo>
                    <a:pt x="29" y="201"/>
                  </a:lnTo>
                  <a:lnTo>
                    <a:pt x="30" y="198"/>
                  </a:lnTo>
                  <a:lnTo>
                    <a:pt x="31" y="195"/>
                  </a:lnTo>
                  <a:lnTo>
                    <a:pt x="31" y="15"/>
                  </a:lnTo>
                  <a:lnTo>
                    <a:pt x="30" y="11"/>
                  </a:lnTo>
                  <a:lnTo>
                    <a:pt x="29" y="8"/>
                  </a:lnTo>
                  <a:lnTo>
                    <a:pt x="28" y="6"/>
                  </a:lnTo>
                  <a:lnTo>
                    <a:pt x="26" y="4"/>
                  </a:lnTo>
                  <a:lnTo>
                    <a:pt x="24" y="2"/>
                  </a:lnTo>
                  <a:lnTo>
                    <a:pt x="22" y="1"/>
                  </a:lnTo>
                  <a:lnTo>
                    <a:pt x="18" y="0"/>
                  </a:lnTo>
                  <a:lnTo>
                    <a:pt x="15" y="0"/>
                  </a:lnTo>
                  <a:lnTo>
                    <a:pt x="13" y="0"/>
                  </a:lnTo>
                  <a:lnTo>
                    <a:pt x="10" y="1"/>
                  </a:lnTo>
                  <a:lnTo>
                    <a:pt x="8" y="2"/>
                  </a:lnTo>
                  <a:lnTo>
                    <a:pt x="6" y="4"/>
                  </a:lnTo>
                  <a:lnTo>
                    <a:pt x="3" y="6"/>
                  </a:lnTo>
                  <a:lnTo>
                    <a:pt x="2" y="9"/>
                  </a:lnTo>
                  <a:lnTo>
                    <a:pt x="1" y="11"/>
                  </a:lnTo>
                  <a:lnTo>
                    <a:pt x="0" y="15"/>
                  </a:lnTo>
                  <a:lnTo>
                    <a:pt x="0" y="195"/>
                  </a:lnTo>
                  <a:lnTo>
                    <a:pt x="1" y="198"/>
                  </a:lnTo>
                  <a:lnTo>
                    <a:pt x="2" y="201"/>
                  </a:lnTo>
                  <a:lnTo>
                    <a:pt x="3" y="203"/>
                  </a:lnTo>
                  <a:lnTo>
                    <a:pt x="6" y="206"/>
                  </a:lnTo>
                  <a:lnTo>
                    <a:pt x="8" y="208"/>
                  </a:lnTo>
                  <a:lnTo>
                    <a:pt x="10" y="209"/>
                  </a:lnTo>
                  <a:lnTo>
                    <a:pt x="13" y="210"/>
                  </a:lnTo>
                  <a:lnTo>
                    <a:pt x="15" y="21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5" name="Freeform 35">
              <a:extLst>
                <a:ext uri="{FF2B5EF4-FFF2-40B4-BE49-F238E27FC236}">
                  <a16:creationId xmlns:a16="http://schemas.microsoft.com/office/drawing/2014/main" id="{142C2370-FD50-4C57-A009-AC439154CFEA}"/>
                </a:ext>
              </a:extLst>
            </p:cNvPr>
            <p:cNvSpPr>
              <a:spLocks/>
            </p:cNvSpPr>
            <p:nvPr/>
          </p:nvSpPr>
          <p:spPr bwMode="auto">
            <a:xfrm>
              <a:off x="3946525" y="2565400"/>
              <a:ext cx="9525" cy="57150"/>
            </a:xfrm>
            <a:custGeom>
              <a:avLst/>
              <a:gdLst>
                <a:gd name="T0" fmla="*/ 15 w 30"/>
                <a:gd name="T1" fmla="*/ 180 h 180"/>
                <a:gd name="T2" fmla="*/ 19 w 30"/>
                <a:gd name="T3" fmla="*/ 180 h 180"/>
                <a:gd name="T4" fmla="*/ 21 w 30"/>
                <a:gd name="T5" fmla="*/ 179 h 180"/>
                <a:gd name="T6" fmla="*/ 24 w 30"/>
                <a:gd name="T7" fmla="*/ 178 h 180"/>
                <a:gd name="T8" fmla="*/ 26 w 30"/>
                <a:gd name="T9" fmla="*/ 176 h 180"/>
                <a:gd name="T10" fmla="*/ 27 w 30"/>
                <a:gd name="T11" fmla="*/ 173 h 180"/>
                <a:gd name="T12" fmla="*/ 29 w 30"/>
                <a:gd name="T13" fmla="*/ 171 h 180"/>
                <a:gd name="T14" fmla="*/ 30 w 30"/>
                <a:gd name="T15" fmla="*/ 168 h 180"/>
                <a:gd name="T16" fmla="*/ 30 w 30"/>
                <a:gd name="T17" fmla="*/ 165 h 180"/>
                <a:gd name="T18" fmla="*/ 30 w 30"/>
                <a:gd name="T19" fmla="*/ 15 h 180"/>
                <a:gd name="T20" fmla="*/ 30 w 30"/>
                <a:gd name="T21" fmla="*/ 11 h 180"/>
                <a:gd name="T22" fmla="*/ 29 w 30"/>
                <a:gd name="T23" fmla="*/ 9 h 180"/>
                <a:gd name="T24" fmla="*/ 27 w 30"/>
                <a:gd name="T25" fmla="*/ 6 h 180"/>
                <a:gd name="T26" fmla="*/ 26 w 30"/>
                <a:gd name="T27" fmla="*/ 4 h 180"/>
                <a:gd name="T28" fmla="*/ 24 w 30"/>
                <a:gd name="T29" fmla="*/ 2 h 180"/>
                <a:gd name="T30" fmla="*/ 21 w 30"/>
                <a:gd name="T31" fmla="*/ 1 h 180"/>
                <a:gd name="T32" fmla="*/ 19 w 30"/>
                <a:gd name="T33" fmla="*/ 0 h 180"/>
                <a:gd name="T34" fmla="*/ 15 w 30"/>
                <a:gd name="T35" fmla="*/ 0 h 180"/>
                <a:gd name="T36" fmla="*/ 12 w 30"/>
                <a:gd name="T37" fmla="*/ 0 h 180"/>
                <a:gd name="T38" fmla="*/ 9 w 30"/>
                <a:gd name="T39" fmla="*/ 1 h 180"/>
                <a:gd name="T40" fmla="*/ 7 w 30"/>
                <a:gd name="T41" fmla="*/ 2 h 180"/>
                <a:gd name="T42" fmla="*/ 5 w 30"/>
                <a:gd name="T43" fmla="*/ 4 h 180"/>
                <a:gd name="T44" fmla="*/ 3 w 30"/>
                <a:gd name="T45" fmla="*/ 6 h 180"/>
                <a:gd name="T46" fmla="*/ 1 w 30"/>
                <a:gd name="T47" fmla="*/ 9 h 180"/>
                <a:gd name="T48" fmla="*/ 0 w 30"/>
                <a:gd name="T49" fmla="*/ 11 h 180"/>
                <a:gd name="T50" fmla="*/ 0 w 30"/>
                <a:gd name="T51" fmla="*/ 15 h 180"/>
                <a:gd name="T52" fmla="*/ 0 w 30"/>
                <a:gd name="T53" fmla="*/ 165 h 180"/>
                <a:gd name="T54" fmla="*/ 0 w 30"/>
                <a:gd name="T55" fmla="*/ 168 h 180"/>
                <a:gd name="T56" fmla="*/ 1 w 30"/>
                <a:gd name="T57" fmla="*/ 171 h 180"/>
                <a:gd name="T58" fmla="*/ 3 w 30"/>
                <a:gd name="T59" fmla="*/ 173 h 180"/>
                <a:gd name="T60" fmla="*/ 5 w 30"/>
                <a:gd name="T61" fmla="*/ 176 h 180"/>
                <a:gd name="T62" fmla="*/ 7 w 30"/>
                <a:gd name="T63" fmla="*/ 178 h 180"/>
                <a:gd name="T64" fmla="*/ 9 w 30"/>
                <a:gd name="T65" fmla="*/ 179 h 180"/>
                <a:gd name="T66" fmla="*/ 12 w 30"/>
                <a:gd name="T67" fmla="*/ 180 h 180"/>
                <a:gd name="T68" fmla="*/ 15 w 30"/>
                <a:gd name="T69" fmla="*/ 180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30" h="180">
                  <a:moveTo>
                    <a:pt x="15" y="180"/>
                  </a:moveTo>
                  <a:lnTo>
                    <a:pt x="19" y="180"/>
                  </a:lnTo>
                  <a:lnTo>
                    <a:pt x="21" y="179"/>
                  </a:lnTo>
                  <a:lnTo>
                    <a:pt x="24" y="178"/>
                  </a:lnTo>
                  <a:lnTo>
                    <a:pt x="26" y="176"/>
                  </a:lnTo>
                  <a:lnTo>
                    <a:pt x="27" y="173"/>
                  </a:lnTo>
                  <a:lnTo>
                    <a:pt x="29" y="171"/>
                  </a:lnTo>
                  <a:lnTo>
                    <a:pt x="30" y="168"/>
                  </a:lnTo>
                  <a:lnTo>
                    <a:pt x="30" y="165"/>
                  </a:lnTo>
                  <a:lnTo>
                    <a:pt x="30" y="15"/>
                  </a:lnTo>
                  <a:lnTo>
                    <a:pt x="30" y="11"/>
                  </a:lnTo>
                  <a:lnTo>
                    <a:pt x="29" y="9"/>
                  </a:lnTo>
                  <a:lnTo>
                    <a:pt x="27" y="6"/>
                  </a:lnTo>
                  <a:lnTo>
                    <a:pt x="26" y="4"/>
                  </a:lnTo>
                  <a:lnTo>
                    <a:pt x="24" y="2"/>
                  </a:lnTo>
                  <a:lnTo>
                    <a:pt x="21" y="1"/>
                  </a:lnTo>
                  <a:lnTo>
                    <a:pt x="19" y="0"/>
                  </a:lnTo>
                  <a:lnTo>
                    <a:pt x="15" y="0"/>
                  </a:lnTo>
                  <a:lnTo>
                    <a:pt x="12" y="0"/>
                  </a:lnTo>
                  <a:lnTo>
                    <a:pt x="9" y="1"/>
                  </a:lnTo>
                  <a:lnTo>
                    <a:pt x="7" y="2"/>
                  </a:lnTo>
                  <a:lnTo>
                    <a:pt x="5" y="4"/>
                  </a:lnTo>
                  <a:lnTo>
                    <a:pt x="3" y="6"/>
                  </a:lnTo>
                  <a:lnTo>
                    <a:pt x="1" y="9"/>
                  </a:lnTo>
                  <a:lnTo>
                    <a:pt x="0" y="11"/>
                  </a:lnTo>
                  <a:lnTo>
                    <a:pt x="0" y="15"/>
                  </a:lnTo>
                  <a:lnTo>
                    <a:pt x="0" y="165"/>
                  </a:lnTo>
                  <a:lnTo>
                    <a:pt x="0" y="168"/>
                  </a:lnTo>
                  <a:lnTo>
                    <a:pt x="1" y="171"/>
                  </a:lnTo>
                  <a:lnTo>
                    <a:pt x="3" y="173"/>
                  </a:lnTo>
                  <a:lnTo>
                    <a:pt x="5" y="176"/>
                  </a:lnTo>
                  <a:lnTo>
                    <a:pt x="7" y="178"/>
                  </a:lnTo>
                  <a:lnTo>
                    <a:pt x="9" y="179"/>
                  </a:lnTo>
                  <a:lnTo>
                    <a:pt x="12" y="180"/>
                  </a:lnTo>
                  <a:lnTo>
                    <a:pt x="15" y="18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6" name="Freeform 36">
              <a:extLst>
                <a:ext uri="{FF2B5EF4-FFF2-40B4-BE49-F238E27FC236}">
                  <a16:creationId xmlns:a16="http://schemas.microsoft.com/office/drawing/2014/main" id="{AEF094E3-1AA7-4DCC-B4C8-4D980F5DA3F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865563" y="2708275"/>
              <a:ext cx="57150" cy="47625"/>
            </a:xfrm>
            <a:custGeom>
              <a:avLst/>
              <a:gdLst>
                <a:gd name="T0" fmla="*/ 42 w 181"/>
                <a:gd name="T1" fmla="*/ 120 h 150"/>
                <a:gd name="T2" fmla="*/ 90 w 181"/>
                <a:gd name="T3" fmla="*/ 43 h 150"/>
                <a:gd name="T4" fmla="*/ 138 w 181"/>
                <a:gd name="T5" fmla="*/ 120 h 150"/>
                <a:gd name="T6" fmla="*/ 42 w 181"/>
                <a:gd name="T7" fmla="*/ 120 h 150"/>
                <a:gd name="T8" fmla="*/ 103 w 181"/>
                <a:gd name="T9" fmla="*/ 8 h 150"/>
                <a:gd name="T10" fmla="*/ 101 w 181"/>
                <a:gd name="T11" fmla="*/ 4 h 150"/>
                <a:gd name="T12" fmla="*/ 98 w 181"/>
                <a:gd name="T13" fmla="*/ 2 h 150"/>
                <a:gd name="T14" fmla="*/ 94 w 181"/>
                <a:gd name="T15" fmla="*/ 1 h 150"/>
                <a:gd name="T16" fmla="*/ 90 w 181"/>
                <a:gd name="T17" fmla="*/ 0 h 150"/>
                <a:gd name="T18" fmla="*/ 87 w 181"/>
                <a:gd name="T19" fmla="*/ 1 h 150"/>
                <a:gd name="T20" fmla="*/ 84 w 181"/>
                <a:gd name="T21" fmla="*/ 2 h 150"/>
                <a:gd name="T22" fmla="*/ 80 w 181"/>
                <a:gd name="T23" fmla="*/ 4 h 150"/>
                <a:gd name="T24" fmla="*/ 77 w 181"/>
                <a:gd name="T25" fmla="*/ 8 h 150"/>
                <a:gd name="T26" fmla="*/ 2 w 181"/>
                <a:gd name="T27" fmla="*/ 128 h 150"/>
                <a:gd name="T28" fmla="*/ 1 w 181"/>
                <a:gd name="T29" fmla="*/ 131 h 150"/>
                <a:gd name="T30" fmla="*/ 0 w 181"/>
                <a:gd name="T31" fmla="*/ 135 h 150"/>
                <a:gd name="T32" fmla="*/ 1 w 181"/>
                <a:gd name="T33" fmla="*/ 140 h 150"/>
                <a:gd name="T34" fmla="*/ 2 w 181"/>
                <a:gd name="T35" fmla="*/ 143 h 150"/>
                <a:gd name="T36" fmla="*/ 4 w 181"/>
                <a:gd name="T37" fmla="*/ 146 h 150"/>
                <a:gd name="T38" fmla="*/ 8 w 181"/>
                <a:gd name="T39" fmla="*/ 148 h 150"/>
                <a:gd name="T40" fmla="*/ 11 w 181"/>
                <a:gd name="T41" fmla="*/ 150 h 150"/>
                <a:gd name="T42" fmla="*/ 15 w 181"/>
                <a:gd name="T43" fmla="*/ 150 h 150"/>
                <a:gd name="T44" fmla="*/ 166 w 181"/>
                <a:gd name="T45" fmla="*/ 150 h 150"/>
                <a:gd name="T46" fmla="*/ 166 w 181"/>
                <a:gd name="T47" fmla="*/ 150 h 150"/>
                <a:gd name="T48" fmla="*/ 166 w 181"/>
                <a:gd name="T49" fmla="*/ 150 h 150"/>
                <a:gd name="T50" fmla="*/ 170 w 181"/>
                <a:gd name="T51" fmla="*/ 150 h 150"/>
                <a:gd name="T52" fmla="*/ 172 w 181"/>
                <a:gd name="T53" fmla="*/ 149 h 150"/>
                <a:gd name="T54" fmla="*/ 175 w 181"/>
                <a:gd name="T55" fmla="*/ 148 h 150"/>
                <a:gd name="T56" fmla="*/ 177 w 181"/>
                <a:gd name="T57" fmla="*/ 146 h 150"/>
                <a:gd name="T58" fmla="*/ 178 w 181"/>
                <a:gd name="T59" fmla="*/ 144 h 150"/>
                <a:gd name="T60" fmla="*/ 180 w 181"/>
                <a:gd name="T61" fmla="*/ 142 h 150"/>
                <a:gd name="T62" fmla="*/ 181 w 181"/>
                <a:gd name="T63" fmla="*/ 139 h 150"/>
                <a:gd name="T64" fmla="*/ 181 w 181"/>
                <a:gd name="T65" fmla="*/ 135 h 150"/>
                <a:gd name="T66" fmla="*/ 180 w 181"/>
                <a:gd name="T67" fmla="*/ 130 h 150"/>
                <a:gd name="T68" fmla="*/ 177 w 181"/>
                <a:gd name="T69" fmla="*/ 126 h 150"/>
                <a:gd name="T70" fmla="*/ 103 w 181"/>
                <a:gd name="T71" fmla="*/ 8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81" h="150">
                  <a:moveTo>
                    <a:pt x="42" y="120"/>
                  </a:moveTo>
                  <a:lnTo>
                    <a:pt x="90" y="43"/>
                  </a:lnTo>
                  <a:lnTo>
                    <a:pt x="138" y="120"/>
                  </a:lnTo>
                  <a:lnTo>
                    <a:pt x="42" y="120"/>
                  </a:lnTo>
                  <a:close/>
                  <a:moveTo>
                    <a:pt x="103" y="8"/>
                  </a:moveTo>
                  <a:lnTo>
                    <a:pt x="101" y="4"/>
                  </a:lnTo>
                  <a:lnTo>
                    <a:pt x="98" y="2"/>
                  </a:lnTo>
                  <a:lnTo>
                    <a:pt x="94" y="1"/>
                  </a:lnTo>
                  <a:lnTo>
                    <a:pt x="90" y="0"/>
                  </a:lnTo>
                  <a:lnTo>
                    <a:pt x="87" y="1"/>
                  </a:lnTo>
                  <a:lnTo>
                    <a:pt x="84" y="2"/>
                  </a:lnTo>
                  <a:lnTo>
                    <a:pt x="80" y="4"/>
                  </a:lnTo>
                  <a:lnTo>
                    <a:pt x="77" y="8"/>
                  </a:lnTo>
                  <a:lnTo>
                    <a:pt x="2" y="128"/>
                  </a:lnTo>
                  <a:lnTo>
                    <a:pt x="1" y="131"/>
                  </a:lnTo>
                  <a:lnTo>
                    <a:pt x="0" y="135"/>
                  </a:lnTo>
                  <a:lnTo>
                    <a:pt x="1" y="140"/>
                  </a:lnTo>
                  <a:lnTo>
                    <a:pt x="2" y="143"/>
                  </a:lnTo>
                  <a:lnTo>
                    <a:pt x="4" y="146"/>
                  </a:lnTo>
                  <a:lnTo>
                    <a:pt x="8" y="148"/>
                  </a:lnTo>
                  <a:lnTo>
                    <a:pt x="11" y="150"/>
                  </a:lnTo>
                  <a:lnTo>
                    <a:pt x="15" y="150"/>
                  </a:lnTo>
                  <a:lnTo>
                    <a:pt x="166" y="150"/>
                  </a:lnTo>
                  <a:lnTo>
                    <a:pt x="166" y="150"/>
                  </a:lnTo>
                  <a:lnTo>
                    <a:pt x="166" y="150"/>
                  </a:lnTo>
                  <a:lnTo>
                    <a:pt x="170" y="150"/>
                  </a:lnTo>
                  <a:lnTo>
                    <a:pt x="172" y="149"/>
                  </a:lnTo>
                  <a:lnTo>
                    <a:pt x="175" y="148"/>
                  </a:lnTo>
                  <a:lnTo>
                    <a:pt x="177" y="146"/>
                  </a:lnTo>
                  <a:lnTo>
                    <a:pt x="178" y="144"/>
                  </a:lnTo>
                  <a:lnTo>
                    <a:pt x="180" y="142"/>
                  </a:lnTo>
                  <a:lnTo>
                    <a:pt x="181" y="139"/>
                  </a:lnTo>
                  <a:lnTo>
                    <a:pt x="181" y="135"/>
                  </a:lnTo>
                  <a:lnTo>
                    <a:pt x="180" y="130"/>
                  </a:lnTo>
                  <a:lnTo>
                    <a:pt x="177" y="126"/>
                  </a:lnTo>
                  <a:lnTo>
                    <a:pt x="103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</p:grpSp>
      <p:sp>
        <p:nvSpPr>
          <p:cNvPr id="42" name="Rectangle 41">
            <a:extLst>
              <a:ext uri="{FF2B5EF4-FFF2-40B4-BE49-F238E27FC236}">
                <a16:creationId xmlns:a16="http://schemas.microsoft.com/office/drawing/2014/main" id="{A9146A47-F48B-457D-926B-9493B2B6C7A8}"/>
              </a:ext>
            </a:extLst>
          </p:cNvPr>
          <p:cNvSpPr/>
          <p:nvPr/>
        </p:nvSpPr>
        <p:spPr>
          <a:xfrm rot="5400000">
            <a:off x="1367084" y="-1742475"/>
            <a:ext cx="537795" cy="4367532"/>
          </a:xfrm>
          <a:prstGeom prst="rect">
            <a:avLst/>
          </a:prstGeom>
          <a:solidFill>
            <a:srgbClr val="F7D6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ar-AE" dirty="0">
                <a:solidFill>
                  <a:schemeClr val="bg1"/>
                </a:solidFill>
              </a:rPr>
              <a:t>الحجز ل</a:t>
            </a:r>
            <a:r>
              <a:rPr lang="ar-TN" b="1" dirty="0"/>
              <a:t>ك</a:t>
            </a:r>
            <a:endParaRPr lang="ar-TN" dirty="0"/>
          </a:p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7DAB9E71-F0A4-43A5-BEC8-A07BA9499D70}"/>
              </a:ext>
            </a:extLst>
          </p:cNvPr>
          <p:cNvCxnSpPr>
            <a:cxnSpLocks/>
          </p:cNvCxnSpPr>
          <p:nvPr/>
        </p:nvCxnSpPr>
        <p:spPr>
          <a:xfrm>
            <a:off x="4685943" y="3112317"/>
            <a:ext cx="696402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0DCA2C03-11BF-40C9-BBA0-E061CD9097F3}"/>
              </a:ext>
            </a:extLst>
          </p:cNvPr>
          <p:cNvSpPr txBox="1"/>
          <p:nvPr/>
        </p:nvSpPr>
        <p:spPr>
          <a:xfrm>
            <a:off x="5638800" y="2770274"/>
            <a:ext cx="3200400" cy="461665"/>
          </a:xfrm>
          <a:prstGeom prst="rect">
            <a:avLst/>
          </a:prstGeom>
          <a:noFill/>
          <a:ln w="6350">
            <a:noFill/>
            <a:prstDash val="dash"/>
          </a:ln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ar-AE" sz="1000" b="1" dirty="0">
                <a:solidFill>
                  <a:srgbClr val="F7D618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قم بهذا الحجز لشخصك</a:t>
            </a:r>
            <a:endParaRPr lang="en-US" sz="1000" dirty="0">
              <a:solidFill>
                <a:prstClr val="black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r"/>
            <a:r>
              <a:rPr lang="ar-TN" sz="1000" dirty="0"/>
              <a:t>يجب أن يحدد الحريف لمن سيحجز مثلا لشخصه و يحتاج هنا للضغط  على “نعم” أو في حال يحجز لشخص آخر فهو يحتاج للضغط على زر الآخرين</a:t>
            </a:r>
            <a:endParaRPr lang="en-US" sz="1000" dirty="0">
              <a:solidFill>
                <a:prstClr val="black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32ED79E-E6E8-416E-8EF8-83AD7096838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0401" y="341313"/>
            <a:ext cx="2375044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81370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/>
              <a:t>SlideSalad is #1 online marketplace of premium presentations templates for all needs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SlideSalad- </a:t>
            </a:r>
            <a:r>
              <a:rPr lang="de-DE" noProof="1"/>
              <a:t>COPYRIGHT NOTICE</a:t>
            </a:r>
            <a:endParaRPr lang="en-US" dirty="0"/>
          </a:p>
        </p:txBody>
      </p:sp>
      <p:sp>
        <p:nvSpPr>
          <p:cNvPr id="19" name="Rechteck 8"/>
          <p:cNvSpPr/>
          <p:nvPr/>
        </p:nvSpPr>
        <p:spPr>
          <a:xfrm>
            <a:off x="304800" y="1263498"/>
            <a:ext cx="3843121" cy="27889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ct val="20000"/>
              </a:spcAft>
            </a:pPr>
            <a:r>
              <a:rPr lang="en-US" sz="1600" b="1" noProof="1">
                <a:solidFill>
                  <a:schemeClr val="bg1"/>
                </a:solidFill>
                <a:latin typeface="+mj-lt"/>
              </a:rPr>
              <a:t>Things you can do with the template</a:t>
            </a:r>
          </a:p>
          <a:p>
            <a:pPr>
              <a:spcAft>
                <a:spcPct val="20000"/>
              </a:spcAft>
            </a:pPr>
            <a:r>
              <a:rPr lang="de-DE" sz="1100" noProof="1">
                <a:solidFill>
                  <a:schemeClr val="bg1"/>
                </a:solidFill>
                <a:latin typeface="+mj-lt"/>
              </a:rPr>
              <a:t>Use the free templates for your own presentations and projects without limitations.</a:t>
            </a:r>
          </a:p>
          <a:p>
            <a:pPr marL="133350" indent="-133350">
              <a:spcAft>
                <a:spcPts val="375"/>
              </a:spcAft>
              <a:buFontTx/>
              <a:buChar char="•"/>
            </a:pPr>
            <a:r>
              <a:rPr lang="de-DE" sz="1100" u="sng" noProof="1">
                <a:solidFill>
                  <a:schemeClr val="bg1"/>
                </a:solidFill>
                <a:latin typeface="+mj-lt"/>
              </a:rPr>
              <a:t>Please link back to our website</a:t>
            </a:r>
            <a:r>
              <a:rPr lang="de-DE" sz="1100" noProof="1">
                <a:solidFill>
                  <a:schemeClr val="bg1"/>
                </a:solidFill>
                <a:latin typeface="+mj-lt"/>
              </a:rPr>
              <a:t> if you like our free designs </a:t>
            </a:r>
            <a:br>
              <a:rPr lang="de-DE" sz="1100" noProof="1">
                <a:solidFill>
                  <a:schemeClr val="bg1"/>
                </a:solidFill>
                <a:latin typeface="+mj-lt"/>
              </a:rPr>
            </a:br>
            <a:r>
              <a:rPr lang="de-DE" sz="1100" noProof="1">
                <a:solidFill>
                  <a:schemeClr val="bg1"/>
                </a:solidFill>
                <a:latin typeface="+mj-lt"/>
              </a:rPr>
              <a:t>or </a:t>
            </a:r>
            <a:r>
              <a:rPr lang="de-DE" sz="1100" u="sng" noProof="1">
                <a:solidFill>
                  <a:schemeClr val="bg1"/>
                </a:solidFill>
                <a:latin typeface="+mj-lt"/>
              </a:rPr>
              <a:t>write a comment</a:t>
            </a:r>
            <a:r>
              <a:rPr lang="de-DE" sz="1100" noProof="1">
                <a:solidFill>
                  <a:schemeClr val="bg1"/>
                </a:solidFill>
                <a:latin typeface="+mj-lt"/>
              </a:rPr>
              <a:t> to this template on our website.</a:t>
            </a:r>
          </a:p>
          <a:p>
            <a:endParaRPr lang="de-DE" sz="1100" noProof="1">
              <a:solidFill>
                <a:schemeClr val="bg1"/>
              </a:solidFill>
              <a:latin typeface="+mj-lt"/>
            </a:endParaRPr>
          </a:p>
          <a:p>
            <a:r>
              <a:rPr lang="en-US" sz="1100" noProof="1">
                <a:solidFill>
                  <a:schemeClr val="bg1"/>
                </a:solidFill>
                <a:latin typeface="+mj-lt"/>
              </a:rPr>
              <a:t>All copyright and intellectual property rights, without limitation, are retained by </a:t>
            </a:r>
            <a:r>
              <a:rPr lang="en-US" sz="1100" b="1" u="sng" noProof="1">
                <a:solidFill>
                  <a:schemeClr val="bg1"/>
                </a:solidFill>
                <a:latin typeface="+mj-lt"/>
              </a:rPr>
              <a:t>SlideSalad.com</a:t>
            </a:r>
            <a:r>
              <a:rPr lang="en-US" sz="1100" noProof="1">
                <a:solidFill>
                  <a:schemeClr val="bg1"/>
                </a:solidFill>
                <a:latin typeface="+mj-lt"/>
              </a:rPr>
              <a:t>. </a:t>
            </a:r>
            <a:br>
              <a:rPr lang="en-US" sz="1100" noProof="1">
                <a:solidFill>
                  <a:schemeClr val="bg1"/>
                </a:solidFill>
                <a:latin typeface="+mj-lt"/>
              </a:rPr>
            </a:br>
            <a:r>
              <a:rPr lang="en-US" sz="1100" noProof="1">
                <a:solidFill>
                  <a:schemeClr val="bg1"/>
                </a:solidFill>
                <a:latin typeface="+mj-lt"/>
              </a:rPr>
              <a:t>By downloading and using this template, you agree </a:t>
            </a:r>
            <a:br>
              <a:rPr lang="en-US" sz="1100" noProof="1">
                <a:solidFill>
                  <a:schemeClr val="bg1"/>
                </a:solidFill>
                <a:latin typeface="+mj-lt"/>
              </a:rPr>
            </a:br>
            <a:r>
              <a:rPr lang="en-US" sz="1100" noProof="1">
                <a:solidFill>
                  <a:schemeClr val="bg1"/>
                </a:solidFill>
                <a:latin typeface="+mj-lt"/>
              </a:rPr>
              <a:t>to this statement.</a:t>
            </a:r>
          </a:p>
          <a:p>
            <a:endParaRPr lang="de-DE" sz="1200" b="1" noProof="1">
              <a:solidFill>
                <a:schemeClr val="bg1"/>
              </a:solidFill>
              <a:latin typeface="+mj-lt"/>
            </a:endParaRPr>
          </a:p>
          <a:p>
            <a:r>
              <a:rPr lang="de-DE" sz="1200" b="1" noProof="1">
                <a:solidFill>
                  <a:schemeClr val="bg1"/>
                </a:solidFill>
                <a:latin typeface="+mj-lt"/>
              </a:rPr>
              <a:t>Please contact us if you have any questions </a:t>
            </a:r>
            <a:br>
              <a:rPr lang="de-DE" sz="1200" b="1" noProof="1">
                <a:solidFill>
                  <a:schemeClr val="bg1"/>
                </a:solidFill>
                <a:latin typeface="+mj-lt"/>
              </a:rPr>
            </a:br>
            <a:r>
              <a:rPr lang="de-DE" sz="1200" b="1" noProof="1">
                <a:solidFill>
                  <a:schemeClr val="bg1"/>
                </a:solidFill>
                <a:latin typeface="+mj-lt"/>
              </a:rPr>
              <a:t>about usage: </a:t>
            </a:r>
            <a:r>
              <a:rPr lang="de-DE" sz="1200" noProof="1">
                <a:solidFill>
                  <a:schemeClr val="bg1"/>
                </a:solidFill>
                <a:latin typeface="+mj-lt"/>
              </a:rPr>
              <a:t>support@slidesalad.com</a:t>
            </a:r>
          </a:p>
        </p:txBody>
      </p:sp>
      <p:sp>
        <p:nvSpPr>
          <p:cNvPr id="22" name="Rechteck 9"/>
          <p:cNvSpPr/>
          <p:nvPr/>
        </p:nvSpPr>
        <p:spPr>
          <a:xfrm>
            <a:off x="4801949" y="1263498"/>
            <a:ext cx="3947413" cy="15399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ct val="20000"/>
              </a:spcAft>
            </a:pPr>
            <a:r>
              <a:rPr lang="en-US" sz="1600" b="1" noProof="1">
                <a:solidFill>
                  <a:schemeClr val="bg1"/>
                </a:solidFill>
                <a:latin typeface="+mj-lt"/>
              </a:rPr>
              <a:t>Things you can’t do with the template</a:t>
            </a:r>
          </a:p>
          <a:p>
            <a:pPr>
              <a:spcAft>
                <a:spcPct val="20000"/>
              </a:spcAft>
            </a:pPr>
            <a:r>
              <a:rPr lang="en-US" sz="1100" noProof="1">
                <a:solidFill>
                  <a:schemeClr val="bg1"/>
                </a:solidFill>
                <a:latin typeface="+mj-lt"/>
              </a:rPr>
              <a:t>Resell or distribute the templates or backgrounds.</a:t>
            </a:r>
          </a:p>
          <a:p>
            <a:pPr marL="133350" indent="-133350">
              <a:spcAft>
                <a:spcPts val="375"/>
              </a:spcAft>
              <a:buFontTx/>
              <a:buChar char="•"/>
            </a:pPr>
            <a:r>
              <a:rPr lang="en-US" sz="1100" noProof="1">
                <a:solidFill>
                  <a:schemeClr val="bg1"/>
                </a:solidFill>
                <a:latin typeface="+mj-lt"/>
              </a:rPr>
              <a:t>Make these templates available on a website or social network for download.</a:t>
            </a:r>
          </a:p>
          <a:p>
            <a:pPr marL="133350" indent="-133350">
              <a:spcAft>
                <a:spcPts val="375"/>
              </a:spcAft>
              <a:buFontTx/>
              <a:buChar char="•"/>
            </a:pPr>
            <a:r>
              <a:rPr lang="en-US" sz="1100" noProof="1">
                <a:solidFill>
                  <a:schemeClr val="bg1"/>
                </a:solidFill>
                <a:latin typeface="+mj-lt"/>
              </a:rPr>
              <a:t>Edit or modify the downloaded templates and claim / </a:t>
            </a:r>
            <a:br>
              <a:rPr lang="en-US" sz="1100" noProof="1">
                <a:solidFill>
                  <a:schemeClr val="bg1"/>
                </a:solidFill>
                <a:latin typeface="+mj-lt"/>
              </a:rPr>
            </a:br>
            <a:r>
              <a:rPr lang="en-US" sz="1100" noProof="1">
                <a:solidFill>
                  <a:schemeClr val="bg1"/>
                </a:solidFill>
                <a:latin typeface="+mj-lt"/>
              </a:rPr>
              <a:t>pass off as your own work.</a:t>
            </a:r>
          </a:p>
          <a:p>
            <a:pPr marL="133350" indent="-133350">
              <a:buFontTx/>
              <a:buChar char="•"/>
            </a:pPr>
            <a:endParaRPr lang="en-US" sz="1100" noProof="1">
              <a:solidFill>
                <a:schemeClr val="bg1"/>
              </a:solidFill>
              <a:latin typeface="+mj-lt"/>
            </a:endParaRPr>
          </a:p>
        </p:txBody>
      </p:sp>
      <p:sp>
        <p:nvSpPr>
          <p:cNvPr id="25" name="Rechteck 10"/>
          <p:cNvSpPr/>
          <p:nvPr/>
        </p:nvSpPr>
        <p:spPr>
          <a:xfrm>
            <a:off x="381000" y="4282486"/>
            <a:ext cx="832590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noProof="1">
                <a:solidFill>
                  <a:schemeClr val="bg1"/>
                </a:solidFill>
                <a:latin typeface="+mj-lt"/>
              </a:rPr>
              <a:t>More PowerPoint, Google Slides and Keynote templates are available at </a:t>
            </a:r>
            <a:r>
              <a:rPr lang="en-US" sz="1400" b="1" u="sng" noProof="1">
                <a:solidFill>
                  <a:schemeClr val="bg1"/>
                </a:solidFill>
                <a:latin typeface="+mj-lt"/>
              </a:rPr>
              <a:t>www.SlideSalad.com</a:t>
            </a:r>
          </a:p>
        </p:txBody>
      </p:sp>
      <p:sp>
        <p:nvSpPr>
          <p:cNvPr id="7" name="Text Placeholder 15">
            <a:extLst>
              <a:ext uri="{FF2B5EF4-FFF2-40B4-BE49-F238E27FC236}">
                <a16:creationId xmlns:a16="http://schemas.microsoft.com/office/drawing/2014/main" id="{921DD78B-26FA-4776-B720-8812C90A1575}"/>
              </a:ext>
            </a:extLst>
          </p:cNvPr>
          <p:cNvSpPr txBox="1">
            <a:spLocks/>
          </p:cNvSpPr>
          <p:nvPr/>
        </p:nvSpPr>
        <p:spPr>
          <a:xfrm>
            <a:off x="1844858" y="480528"/>
            <a:ext cx="6096000" cy="401648"/>
          </a:xfr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en-US" sz="2000" b="1" dirty="0">
              <a:solidFill>
                <a:srgbClr val="FFC000"/>
              </a:solidFill>
              <a:latin typeface="+mj-lt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0463B664-3958-4F2D-B3E9-86A27A1FC0FB}"/>
              </a:ext>
            </a:extLst>
          </p:cNvPr>
          <p:cNvGrpSpPr/>
          <p:nvPr/>
        </p:nvGrpSpPr>
        <p:grpSpPr>
          <a:xfrm>
            <a:off x="2753265" y="3057268"/>
            <a:ext cx="160255" cy="43504"/>
            <a:chOff x="2632075" y="3195638"/>
            <a:chExt cx="225425" cy="66675"/>
          </a:xfrm>
          <a:solidFill>
            <a:schemeClr val="bg1"/>
          </a:solidFill>
        </p:grpSpPr>
        <p:sp>
          <p:nvSpPr>
            <p:cNvPr id="21" name="Freeform 324">
              <a:extLst>
                <a:ext uri="{FF2B5EF4-FFF2-40B4-BE49-F238E27FC236}">
                  <a16:creationId xmlns:a16="http://schemas.microsoft.com/office/drawing/2014/main" id="{498F5E98-7CE6-435D-AE46-FF6D0DCDDEDC}"/>
                </a:ext>
              </a:extLst>
            </p:cNvPr>
            <p:cNvSpPr>
              <a:spLocks/>
            </p:cNvSpPr>
            <p:nvPr/>
          </p:nvSpPr>
          <p:spPr bwMode="auto">
            <a:xfrm>
              <a:off x="2632075" y="3200400"/>
              <a:ext cx="57150" cy="57150"/>
            </a:xfrm>
            <a:custGeom>
              <a:avLst/>
              <a:gdLst>
                <a:gd name="T0" fmla="*/ 105 w 181"/>
                <a:gd name="T1" fmla="*/ 75 h 180"/>
                <a:gd name="T2" fmla="*/ 105 w 181"/>
                <a:gd name="T3" fmla="*/ 12 h 180"/>
                <a:gd name="T4" fmla="*/ 102 w 181"/>
                <a:gd name="T5" fmla="*/ 7 h 180"/>
                <a:gd name="T6" fmla="*/ 98 w 181"/>
                <a:gd name="T7" fmla="*/ 2 h 180"/>
                <a:gd name="T8" fmla="*/ 93 w 181"/>
                <a:gd name="T9" fmla="*/ 0 h 180"/>
                <a:gd name="T10" fmla="*/ 86 w 181"/>
                <a:gd name="T11" fmla="*/ 0 h 180"/>
                <a:gd name="T12" fmla="*/ 81 w 181"/>
                <a:gd name="T13" fmla="*/ 2 h 180"/>
                <a:gd name="T14" fmla="*/ 78 w 181"/>
                <a:gd name="T15" fmla="*/ 7 h 180"/>
                <a:gd name="T16" fmla="*/ 76 w 181"/>
                <a:gd name="T17" fmla="*/ 12 h 180"/>
                <a:gd name="T18" fmla="*/ 75 w 181"/>
                <a:gd name="T19" fmla="*/ 75 h 180"/>
                <a:gd name="T20" fmla="*/ 11 w 181"/>
                <a:gd name="T21" fmla="*/ 75 h 180"/>
                <a:gd name="T22" fmla="*/ 6 w 181"/>
                <a:gd name="T23" fmla="*/ 77 h 180"/>
                <a:gd name="T24" fmla="*/ 2 w 181"/>
                <a:gd name="T25" fmla="*/ 82 h 180"/>
                <a:gd name="T26" fmla="*/ 0 w 181"/>
                <a:gd name="T27" fmla="*/ 87 h 180"/>
                <a:gd name="T28" fmla="*/ 0 w 181"/>
                <a:gd name="T29" fmla="*/ 93 h 180"/>
                <a:gd name="T30" fmla="*/ 2 w 181"/>
                <a:gd name="T31" fmla="*/ 99 h 180"/>
                <a:gd name="T32" fmla="*/ 6 w 181"/>
                <a:gd name="T33" fmla="*/ 102 h 180"/>
                <a:gd name="T34" fmla="*/ 11 w 181"/>
                <a:gd name="T35" fmla="*/ 105 h 180"/>
                <a:gd name="T36" fmla="*/ 75 w 181"/>
                <a:gd name="T37" fmla="*/ 105 h 180"/>
                <a:gd name="T38" fmla="*/ 76 w 181"/>
                <a:gd name="T39" fmla="*/ 169 h 180"/>
                <a:gd name="T40" fmla="*/ 78 w 181"/>
                <a:gd name="T41" fmla="*/ 174 h 180"/>
                <a:gd name="T42" fmla="*/ 81 w 181"/>
                <a:gd name="T43" fmla="*/ 178 h 180"/>
                <a:gd name="T44" fmla="*/ 86 w 181"/>
                <a:gd name="T45" fmla="*/ 180 h 180"/>
                <a:gd name="T46" fmla="*/ 93 w 181"/>
                <a:gd name="T47" fmla="*/ 180 h 180"/>
                <a:gd name="T48" fmla="*/ 98 w 181"/>
                <a:gd name="T49" fmla="*/ 178 h 180"/>
                <a:gd name="T50" fmla="*/ 102 w 181"/>
                <a:gd name="T51" fmla="*/ 174 h 180"/>
                <a:gd name="T52" fmla="*/ 105 w 181"/>
                <a:gd name="T53" fmla="*/ 169 h 180"/>
                <a:gd name="T54" fmla="*/ 105 w 181"/>
                <a:gd name="T55" fmla="*/ 105 h 180"/>
                <a:gd name="T56" fmla="*/ 168 w 181"/>
                <a:gd name="T57" fmla="*/ 105 h 180"/>
                <a:gd name="T58" fmla="*/ 173 w 181"/>
                <a:gd name="T59" fmla="*/ 102 h 180"/>
                <a:gd name="T60" fmla="*/ 178 w 181"/>
                <a:gd name="T61" fmla="*/ 99 h 180"/>
                <a:gd name="T62" fmla="*/ 180 w 181"/>
                <a:gd name="T63" fmla="*/ 93 h 180"/>
                <a:gd name="T64" fmla="*/ 180 w 181"/>
                <a:gd name="T65" fmla="*/ 87 h 180"/>
                <a:gd name="T66" fmla="*/ 178 w 181"/>
                <a:gd name="T67" fmla="*/ 82 h 180"/>
                <a:gd name="T68" fmla="*/ 173 w 181"/>
                <a:gd name="T69" fmla="*/ 77 h 180"/>
                <a:gd name="T70" fmla="*/ 168 w 181"/>
                <a:gd name="T71" fmla="*/ 75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81" h="180">
                  <a:moveTo>
                    <a:pt x="165" y="75"/>
                  </a:moveTo>
                  <a:lnTo>
                    <a:pt x="105" y="75"/>
                  </a:lnTo>
                  <a:lnTo>
                    <a:pt x="105" y="15"/>
                  </a:lnTo>
                  <a:lnTo>
                    <a:pt x="105" y="12"/>
                  </a:lnTo>
                  <a:lnTo>
                    <a:pt x="104" y="9"/>
                  </a:lnTo>
                  <a:lnTo>
                    <a:pt x="102" y="7"/>
                  </a:lnTo>
                  <a:lnTo>
                    <a:pt x="100" y="4"/>
                  </a:lnTo>
                  <a:lnTo>
                    <a:pt x="98" y="2"/>
                  </a:lnTo>
                  <a:lnTo>
                    <a:pt x="96" y="1"/>
                  </a:lnTo>
                  <a:lnTo>
                    <a:pt x="93" y="0"/>
                  </a:lnTo>
                  <a:lnTo>
                    <a:pt x="90" y="0"/>
                  </a:lnTo>
                  <a:lnTo>
                    <a:pt x="86" y="0"/>
                  </a:lnTo>
                  <a:lnTo>
                    <a:pt x="84" y="1"/>
                  </a:lnTo>
                  <a:lnTo>
                    <a:pt x="81" y="2"/>
                  </a:lnTo>
                  <a:lnTo>
                    <a:pt x="79" y="4"/>
                  </a:lnTo>
                  <a:lnTo>
                    <a:pt x="78" y="7"/>
                  </a:lnTo>
                  <a:lnTo>
                    <a:pt x="76" y="9"/>
                  </a:lnTo>
                  <a:lnTo>
                    <a:pt x="76" y="12"/>
                  </a:lnTo>
                  <a:lnTo>
                    <a:pt x="75" y="15"/>
                  </a:lnTo>
                  <a:lnTo>
                    <a:pt x="75" y="75"/>
                  </a:lnTo>
                  <a:lnTo>
                    <a:pt x="15" y="75"/>
                  </a:lnTo>
                  <a:lnTo>
                    <a:pt x="11" y="75"/>
                  </a:lnTo>
                  <a:lnTo>
                    <a:pt x="9" y="76"/>
                  </a:lnTo>
                  <a:lnTo>
                    <a:pt x="6" y="77"/>
                  </a:lnTo>
                  <a:lnTo>
                    <a:pt x="4" y="80"/>
                  </a:lnTo>
                  <a:lnTo>
                    <a:pt x="2" y="82"/>
                  </a:lnTo>
                  <a:lnTo>
                    <a:pt x="1" y="84"/>
                  </a:lnTo>
                  <a:lnTo>
                    <a:pt x="0" y="87"/>
                  </a:lnTo>
                  <a:lnTo>
                    <a:pt x="0" y="90"/>
                  </a:lnTo>
                  <a:lnTo>
                    <a:pt x="0" y="93"/>
                  </a:lnTo>
                  <a:lnTo>
                    <a:pt x="1" y="96"/>
                  </a:lnTo>
                  <a:lnTo>
                    <a:pt x="2" y="99"/>
                  </a:lnTo>
                  <a:lnTo>
                    <a:pt x="4" y="101"/>
                  </a:lnTo>
                  <a:lnTo>
                    <a:pt x="6" y="102"/>
                  </a:lnTo>
                  <a:lnTo>
                    <a:pt x="9" y="104"/>
                  </a:lnTo>
                  <a:lnTo>
                    <a:pt x="11" y="105"/>
                  </a:lnTo>
                  <a:lnTo>
                    <a:pt x="15" y="105"/>
                  </a:lnTo>
                  <a:lnTo>
                    <a:pt x="75" y="105"/>
                  </a:lnTo>
                  <a:lnTo>
                    <a:pt x="75" y="165"/>
                  </a:lnTo>
                  <a:lnTo>
                    <a:pt x="76" y="169"/>
                  </a:lnTo>
                  <a:lnTo>
                    <a:pt x="76" y="171"/>
                  </a:lnTo>
                  <a:lnTo>
                    <a:pt x="78" y="174"/>
                  </a:lnTo>
                  <a:lnTo>
                    <a:pt x="79" y="176"/>
                  </a:lnTo>
                  <a:lnTo>
                    <a:pt x="81" y="178"/>
                  </a:lnTo>
                  <a:lnTo>
                    <a:pt x="84" y="179"/>
                  </a:lnTo>
                  <a:lnTo>
                    <a:pt x="86" y="180"/>
                  </a:lnTo>
                  <a:lnTo>
                    <a:pt x="90" y="180"/>
                  </a:lnTo>
                  <a:lnTo>
                    <a:pt x="93" y="180"/>
                  </a:lnTo>
                  <a:lnTo>
                    <a:pt x="96" y="179"/>
                  </a:lnTo>
                  <a:lnTo>
                    <a:pt x="98" y="178"/>
                  </a:lnTo>
                  <a:lnTo>
                    <a:pt x="100" y="176"/>
                  </a:lnTo>
                  <a:lnTo>
                    <a:pt x="102" y="174"/>
                  </a:lnTo>
                  <a:lnTo>
                    <a:pt x="104" y="171"/>
                  </a:lnTo>
                  <a:lnTo>
                    <a:pt x="105" y="169"/>
                  </a:lnTo>
                  <a:lnTo>
                    <a:pt x="105" y="165"/>
                  </a:lnTo>
                  <a:lnTo>
                    <a:pt x="105" y="105"/>
                  </a:lnTo>
                  <a:lnTo>
                    <a:pt x="165" y="105"/>
                  </a:lnTo>
                  <a:lnTo>
                    <a:pt x="168" y="105"/>
                  </a:lnTo>
                  <a:lnTo>
                    <a:pt x="171" y="104"/>
                  </a:lnTo>
                  <a:lnTo>
                    <a:pt x="173" y="102"/>
                  </a:lnTo>
                  <a:lnTo>
                    <a:pt x="175" y="101"/>
                  </a:lnTo>
                  <a:lnTo>
                    <a:pt x="178" y="99"/>
                  </a:lnTo>
                  <a:lnTo>
                    <a:pt x="179" y="96"/>
                  </a:lnTo>
                  <a:lnTo>
                    <a:pt x="180" y="93"/>
                  </a:lnTo>
                  <a:lnTo>
                    <a:pt x="181" y="90"/>
                  </a:lnTo>
                  <a:lnTo>
                    <a:pt x="180" y="87"/>
                  </a:lnTo>
                  <a:lnTo>
                    <a:pt x="179" y="84"/>
                  </a:lnTo>
                  <a:lnTo>
                    <a:pt x="178" y="82"/>
                  </a:lnTo>
                  <a:lnTo>
                    <a:pt x="175" y="80"/>
                  </a:lnTo>
                  <a:lnTo>
                    <a:pt x="173" y="77"/>
                  </a:lnTo>
                  <a:lnTo>
                    <a:pt x="171" y="76"/>
                  </a:lnTo>
                  <a:lnTo>
                    <a:pt x="168" y="75"/>
                  </a:lnTo>
                  <a:lnTo>
                    <a:pt x="165" y="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3" name="Freeform 325">
              <a:extLst>
                <a:ext uri="{FF2B5EF4-FFF2-40B4-BE49-F238E27FC236}">
                  <a16:creationId xmlns:a16="http://schemas.microsoft.com/office/drawing/2014/main" id="{96085507-98B8-4C08-8A90-58FB8D2AEAE4}"/>
                </a:ext>
              </a:extLst>
            </p:cNvPr>
            <p:cNvSpPr>
              <a:spLocks/>
            </p:cNvSpPr>
            <p:nvPr/>
          </p:nvSpPr>
          <p:spPr bwMode="auto">
            <a:xfrm>
              <a:off x="2703513" y="3252788"/>
              <a:ext cx="28575" cy="9525"/>
            </a:xfrm>
            <a:custGeom>
              <a:avLst/>
              <a:gdLst>
                <a:gd name="T0" fmla="*/ 75 w 90"/>
                <a:gd name="T1" fmla="*/ 0 h 30"/>
                <a:gd name="T2" fmla="*/ 15 w 90"/>
                <a:gd name="T3" fmla="*/ 0 h 30"/>
                <a:gd name="T4" fmla="*/ 12 w 90"/>
                <a:gd name="T5" fmla="*/ 0 h 30"/>
                <a:gd name="T6" fmla="*/ 8 w 90"/>
                <a:gd name="T7" fmla="*/ 1 h 30"/>
                <a:gd name="T8" fmla="*/ 6 w 90"/>
                <a:gd name="T9" fmla="*/ 2 h 30"/>
                <a:gd name="T10" fmla="*/ 4 w 90"/>
                <a:gd name="T11" fmla="*/ 5 h 30"/>
                <a:gd name="T12" fmla="*/ 2 w 90"/>
                <a:gd name="T13" fmla="*/ 7 h 30"/>
                <a:gd name="T14" fmla="*/ 1 w 90"/>
                <a:gd name="T15" fmla="*/ 10 h 30"/>
                <a:gd name="T16" fmla="*/ 0 w 90"/>
                <a:gd name="T17" fmla="*/ 12 h 30"/>
                <a:gd name="T18" fmla="*/ 0 w 90"/>
                <a:gd name="T19" fmla="*/ 15 h 30"/>
                <a:gd name="T20" fmla="*/ 0 w 90"/>
                <a:gd name="T21" fmla="*/ 19 h 30"/>
                <a:gd name="T22" fmla="*/ 1 w 90"/>
                <a:gd name="T23" fmla="*/ 22 h 30"/>
                <a:gd name="T24" fmla="*/ 2 w 90"/>
                <a:gd name="T25" fmla="*/ 24 h 30"/>
                <a:gd name="T26" fmla="*/ 4 w 90"/>
                <a:gd name="T27" fmla="*/ 26 h 30"/>
                <a:gd name="T28" fmla="*/ 6 w 90"/>
                <a:gd name="T29" fmla="*/ 28 h 30"/>
                <a:gd name="T30" fmla="*/ 8 w 90"/>
                <a:gd name="T31" fmla="*/ 29 h 30"/>
                <a:gd name="T32" fmla="*/ 12 w 90"/>
                <a:gd name="T33" fmla="*/ 30 h 30"/>
                <a:gd name="T34" fmla="*/ 15 w 90"/>
                <a:gd name="T35" fmla="*/ 30 h 30"/>
                <a:gd name="T36" fmla="*/ 75 w 90"/>
                <a:gd name="T37" fmla="*/ 30 h 30"/>
                <a:gd name="T38" fmla="*/ 78 w 90"/>
                <a:gd name="T39" fmla="*/ 30 h 30"/>
                <a:gd name="T40" fmla="*/ 80 w 90"/>
                <a:gd name="T41" fmla="*/ 29 h 30"/>
                <a:gd name="T42" fmla="*/ 83 w 90"/>
                <a:gd name="T43" fmla="*/ 28 h 30"/>
                <a:gd name="T44" fmla="*/ 86 w 90"/>
                <a:gd name="T45" fmla="*/ 26 h 30"/>
                <a:gd name="T46" fmla="*/ 87 w 90"/>
                <a:gd name="T47" fmla="*/ 24 h 30"/>
                <a:gd name="T48" fmla="*/ 89 w 90"/>
                <a:gd name="T49" fmla="*/ 22 h 30"/>
                <a:gd name="T50" fmla="*/ 90 w 90"/>
                <a:gd name="T51" fmla="*/ 19 h 30"/>
                <a:gd name="T52" fmla="*/ 90 w 90"/>
                <a:gd name="T53" fmla="*/ 15 h 30"/>
                <a:gd name="T54" fmla="*/ 90 w 90"/>
                <a:gd name="T55" fmla="*/ 12 h 30"/>
                <a:gd name="T56" fmla="*/ 89 w 90"/>
                <a:gd name="T57" fmla="*/ 10 h 30"/>
                <a:gd name="T58" fmla="*/ 87 w 90"/>
                <a:gd name="T59" fmla="*/ 7 h 30"/>
                <a:gd name="T60" fmla="*/ 86 w 90"/>
                <a:gd name="T61" fmla="*/ 5 h 30"/>
                <a:gd name="T62" fmla="*/ 83 w 90"/>
                <a:gd name="T63" fmla="*/ 2 h 30"/>
                <a:gd name="T64" fmla="*/ 80 w 90"/>
                <a:gd name="T65" fmla="*/ 1 h 30"/>
                <a:gd name="T66" fmla="*/ 78 w 90"/>
                <a:gd name="T67" fmla="*/ 0 h 30"/>
                <a:gd name="T68" fmla="*/ 75 w 90"/>
                <a:gd name="T69" fmla="*/ 0 h 30"/>
                <a:gd name="T70" fmla="*/ 75 w 90"/>
                <a:gd name="T71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90" h="30">
                  <a:moveTo>
                    <a:pt x="75" y="0"/>
                  </a:moveTo>
                  <a:lnTo>
                    <a:pt x="15" y="0"/>
                  </a:lnTo>
                  <a:lnTo>
                    <a:pt x="12" y="0"/>
                  </a:lnTo>
                  <a:lnTo>
                    <a:pt x="8" y="1"/>
                  </a:lnTo>
                  <a:lnTo>
                    <a:pt x="6" y="2"/>
                  </a:lnTo>
                  <a:lnTo>
                    <a:pt x="4" y="5"/>
                  </a:lnTo>
                  <a:lnTo>
                    <a:pt x="2" y="7"/>
                  </a:lnTo>
                  <a:lnTo>
                    <a:pt x="1" y="10"/>
                  </a:lnTo>
                  <a:lnTo>
                    <a:pt x="0" y="12"/>
                  </a:lnTo>
                  <a:lnTo>
                    <a:pt x="0" y="15"/>
                  </a:lnTo>
                  <a:lnTo>
                    <a:pt x="0" y="19"/>
                  </a:lnTo>
                  <a:lnTo>
                    <a:pt x="1" y="22"/>
                  </a:lnTo>
                  <a:lnTo>
                    <a:pt x="2" y="24"/>
                  </a:lnTo>
                  <a:lnTo>
                    <a:pt x="4" y="26"/>
                  </a:lnTo>
                  <a:lnTo>
                    <a:pt x="6" y="28"/>
                  </a:lnTo>
                  <a:lnTo>
                    <a:pt x="8" y="29"/>
                  </a:lnTo>
                  <a:lnTo>
                    <a:pt x="12" y="30"/>
                  </a:lnTo>
                  <a:lnTo>
                    <a:pt x="15" y="30"/>
                  </a:lnTo>
                  <a:lnTo>
                    <a:pt x="75" y="30"/>
                  </a:lnTo>
                  <a:lnTo>
                    <a:pt x="78" y="30"/>
                  </a:lnTo>
                  <a:lnTo>
                    <a:pt x="80" y="29"/>
                  </a:lnTo>
                  <a:lnTo>
                    <a:pt x="83" y="28"/>
                  </a:lnTo>
                  <a:lnTo>
                    <a:pt x="86" y="26"/>
                  </a:lnTo>
                  <a:lnTo>
                    <a:pt x="87" y="24"/>
                  </a:lnTo>
                  <a:lnTo>
                    <a:pt x="89" y="22"/>
                  </a:lnTo>
                  <a:lnTo>
                    <a:pt x="90" y="19"/>
                  </a:lnTo>
                  <a:lnTo>
                    <a:pt x="90" y="15"/>
                  </a:lnTo>
                  <a:lnTo>
                    <a:pt x="90" y="12"/>
                  </a:lnTo>
                  <a:lnTo>
                    <a:pt x="89" y="10"/>
                  </a:lnTo>
                  <a:lnTo>
                    <a:pt x="87" y="7"/>
                  </a:lnTo>
                  <a:lnTo>
                    <a:pt x="86" y="5"/>
                  </a:lnTo>
                  <a:lnTo>
                    <a:pt x="83" y="2"/>
                  </a:lnTo>
                  <a:lnTo>
                    <a:pt x="80" y="1"/>
                  </a:lnTo>
                  <a:lnTo>
                    <a:pt x="78" y="0"/>
                  </a:lnTo>
                  <a:lnTo>
                    <a:pt x="75" y="0"/>
                  </a:lnTo>
                  <a:lnTo>
                    <a:pt x="7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4" name="Freeform 326">
              <a:extLst>
                <a:ext uri="{FF2B5EF4-FFF2-40B4-BE49-F238E27FC236}">
                  <a16:creationId xmlns:a16="http://schemas.microsoft.com/office/drawing/2014/main" id="{6CB5DF83-D093-42D5-8CBB-A4DD8BB2F734}"/>
                </a:ext>
              </a:extLst>
            </p:cNvPr>
            <p:cNvSpPr>
              <a:spLocks/>
            </p:cNvSpPr>
            <p:nvPr/>
          </p:nvSpPr>
          <p:spPr bwMode="auto">
            <a:xfrm>
              <a:off x="2751138" y="3252788"/>
              <a:ext cx="28575" cy="9525"/>
            </a:xfrm>
            <a:custGeom>
              <a:avLst/>
              <a:gdLst>
                <a:gd name="T0" fmla="*/ 75 w 90"/>
                <a:gd name="T1" fmla="*/ 0 h 30"/>
                <a:gd name="T2" fmla="*/ 15 w 90"/>
                <a:gd name="T3" fmla="*/ 0 h 30"/>
                <a:gd name="T4" fmla="*/ 12 w 90"/>
                <a:gd name="T5" fmla="*/ 0 h 30"/>
                <a:gd name="T6" fmla="*/ 10 w 90"/>
                <a:gd name="T7" fmla="*/ 1 h 30"/>
                <a:gd name="T8" fmla="*/ 6 w 90"/>
                <a:gd name="T9" fmla="*/ 2 h 30"/>
                <a:gd name="T10" fmla="*/ 4 w 90"/>
                <a:gd name="T11" fmla="*/ 5 h 30"/>
                <a:gd name="T12" fmla="*/ 2 w 90"/>
                <a:gd name="T13" fmla="*/ 7 h 30"/>
                <a:gd name="T14" fmla="*/ 1 w 90"/>
                <a:gd name="T15" fmla="*/ 10 h 30"/>
                <a:gd name="T16" fmla="*/ 0 w 90"/>
                <a:gd name="T17" fmla="*/ 12 h 30"/>
                <a:gd name="T18" fmla="*/ 0 w 90"/>
                <a:gd name="T19" fmla="*/ 15 h 30"/>
                <a:gd name="T20" fmla="*/ 0 w 90"/>
                <a:gd name="T21" fmla="*/ 19 h 30"/>
                <a:gd name="T22" fmla="*/ 1 w 90"/>
                <a:gd name="T23" fmla="*/ 22 h 30"/>
                <a:gd name="T24" fmla="*/ 2 w 90"/>
                <a:gd name="T25" fmla="*/ 24 h 30"/>
                <a:gd name="T26" fmla="*/ 4 w 90"/>
                <a:gd name="T27" fmla="*/ 26 h 30"/>
                <a:gd name="T28" fmla="*/ 6 w 90"/>
                <a:gd name="T29" fmla="*/ 28 h 30"/>
                <a:gd name="T30" fmla="*/ 10 w 90"/>
                <a:gd name="T31" fmla="*/ 29 h 30"/>
                <a:gd name="T32" fmla="*/ 12 w 90"/>
                <a:gd name="T33" fmla="*/ 30 h 30"/>
                <a:gd name="T34" fmla="*/ 15 w 90"/>
                <a:gd name="T35" fmla="*/ 30 h 30"/>
                <a:gd name="T36" fmla="*/ 75 w 90"/>
                <a:gd name="T37" fmla="*/ 30 h 30"/>
                <a:gd name="T38" fmla="*/ 78 w 90"/>
                <a:gd name="T39" fmla="*/ 30 h 30"/>
                <a:gd name="T40" fmla="*/ 81 w 90"/>
                <a:gd name="T41" fmla="*/ 29 h 30"/>
                <a:gd name="T42" fmla="*/ 84 w 90"/>
                <a:gd name="T43" fmla="*/ 28 h 30"/>
                <a:gd name="T44" fmla="*/ 86 w 90"/>
                <a:gd name="T45" fmla="*/ 26 h 30"/>
                <a:gd name="T46" fmla="*/ 88 w 90"/>
                <a:gd name="T47" fmla="*/ 24 h 30"/>
                <a:gd name="T48" fmla="*/ 89 w 90"/>
                <a:gd name="T49" fmla="*/ 22 h 30"/>
                <a:gd name="T50" fmla="*/ 90 w 90"/>
                <a:gd name="T51" fmla="*/ 19 h 30"/>
                <a:gd name="T52" fmla="*/ 90 w 90"/>
                <a:gd name="T53" fmla="*/ 15 h 30"/>
                <a:gd name="T54" fmla="*/ 90 w 90"/>
                <a:gd name="T55" fmla="*/ 12 h 30"/>
                <a:gd name="T56" fmla="*/ 89 w 90"/>
                <a:gd name="T57" fmla="*/ 10 h 30"/>
                <a:gd name="T58" fmla="*/ 88 w 90"/>
                <a:gd name="T59" fmla="*/ 7 h 30"/>
                <a:gd name="T60" fmla="*/ 86 w 90"/>
                <a:gd name="T61" fmla="*/ 5 h 30"/>
                <a:gd name="T62" fmla="*/ 84 w 90"/>
                <a:gd name="T63" fmla="*/ 2 h 30"/>
                <a:gd name="T64" fmla="*/ 81 w 90"/>
                <a:gd name="T65" fmla="*/ 1 h 30"/>
                <a:gd name="T66" fmla="*/ 78 w 90"/>
                <a:gd name="T67" fmla="*/ 0 h 30"/>
                <a:gd name="T68" fmla="*/ 75 w 90"/>
                <a:gd name="T69" fmla="*/ 0 h 30"/>
                <a:gd name="T70" fmla="*/ 75 w 90"/>
                <a:gd name="T71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90" h="30">
                  <a:moveTo>
                    <a:pt x="75" y="0"/>
                  </a:moveTo>
                  <a:lnTo>
                    <a:pt x="15" y="0"/>
                  </a:lnTo>
                  <a:lnTo>
                    <a:pt x="12" y="0"/>
                  </a:lnTo>
                  <a:lnTo>
                    <a:pt x="10" y="1"/>
                  </a:lnTo>
                  <a:lnTo>
                    <a:pt x="6" y="2"/>
                  </a:lnTo>
                  <a:lnTo>
                    <a:pt x="4" y="5"/>
                  </a:lnTo>
                  <a:lnTo>
                    <a:pt x="2" y="7"/>
                  </a:lnTo>
                  <a:lnTo>
                    <a:pt x="1" y="10"/>
                  </a:lnTo>
                  <a:lnTo>
                    <a:pt x="0" y="12"/>
                  </a:lnTo>
                  <a:lnTo>
                    <a:pt x="0" y="15"/>
                  </a:lnTo>
                  <a:lnTo>
                    <a:pt x="0" y="19"/>
                  </a:lnTo>
                  <a:lnTo>
                    <a:pt x="1" y="22"/>
                  </a:lnTo>
                  <a:lnTo>
                    <a:pt x="2" y="24"/>
                  </a:lnTo>
                  <a:lnTo>
                    <a:pt x="4" y="26"/>
                  </a:lnTo>
                  <a:lnTo>
                    <a:pt x="6" y="28"/>
                  </a:lnTo>
                  <a:lnTo>
                    <a:pt x="10" y="29"/>
                  </a:lnTo>
                  <a:lnTo>
                    <a:pt x="12" y="30"/>
                  </a:lnTo>
                  <a:lnTo>
                    <a:pt x="15" y="30"/>
                  </a:lnTo>
                  <a:lnTo>
                    <a:pt x="75" y="30"/>
                  </a:lnTo>
                  <a:lnTo>
                    <a:pt x="78" y="30"/>
                  </a:lnTo>
                  <a:lnTo>
                    <a:pt x="81" y="29"/>
                  </a:lnTo>
                  <a:lnTo>
                    <a:pt x="84" y="28"/>
                  </a:lnTo>
                  <a:lnTo>
                    <a:pt x="86" y="26"/>
                  </a:lnTo>
                  <a:lnTo>
                    <a:pt x="88" y="24"/>
                  </a:lnTo>
                  <a:lnTo>
                    <a:pt x="89" y="22"/>
                  </a:lnTo>
                  <a:lnTo>
                    <a:pt x="90" y="19"/>
                  </a:lnTo>
                  <a:lnTo>
                    <a:pt x="90" y="15"/>
                  </a:lnTo>
                  <a:lnTo>
                    <a:pt x="90" y="12"/>
                  </a:lnTo>
                  <a:lnTo>
                    <a:pt x="89" y="10"/>
                  </a:lnTo>
                  <a:lnTo>
                    <a:pt x="88" y="7"/>
                  </a:lnTo>
                  <a:lnTo>
                    <a:pt x="86" y="5"/>
                  </a:lnTo>
                  <a:lnTo>
                    <a:pt x="84" y="2"/>
                  </a:lnTo>
                  <a:lnTo>
                    <a:pt x="81" y="1"/>
                  </a:lnTo>
                  <a:lnTo>
                    <a:pt x="78" y="0"/>
                  </a:lnTo>
                  <a:lnTo>
                    <a:pt x="75" y="0"/>
                  </a:lnTo>
                  <a:lnTo>
                    <a:pt x="7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26" name="Freeform 327">
              <a:extLst>
                <a:ext uri="{FF2B5EF4-FFF2-40B4-BE49-F238E27FC236}">
                  <a16:creationId xmlns:a16="http://schemas.microsoft.com/office/drawing/2014/main" id="{D1FD7895-BE7E-4957-BE73-023CAADFC96B}"/>
                </a:ext>
              </a:extLst>
            </p:cNvPr>
            <p:cNvSpPr>
              <a:spLocks/>
            </p:cNvSpPr>
            <p:nvPr/>
          </p:nvSpPr>
          <p:spPr bwMode="auto">
            <a:xfrm>
              <a:off x="2789238" y="3219450"/>
              <a:ext cx="19050" cy="19050"/>
            </a:xfrm>
            <a:custGeom>
              <a:avLst/>
              <a:gdLst>
                <a:gd name="T0" fmla="*/ 30 w 60"/>
                <a:gd name="T1" fmla="*/ 0 h 60"/>
                <a:gd name="T2" fmla="*/ 25 w 60"/>
                <a:gd name="T3" fmla="*/ 0 h 60"/>
                <a:gd name="T4" fmla="*/ 18 w 60"/>
                <a:gd name="T5" fmla="*/ 2 h 60"/>
                <a:gd name="T6" fmla="*/ 14 w 60"/>
                <a:gd name="T7" fmla="*/ 6 h 60"/>
                <a:gd name="T8" fmla="*/ 9 w 60"/>
                <a:gd name="T9" fmla="*/ 9 h 60"/>
                <a:gd name="T10" fmla="*/ 5 w 60"/>
                <a:gd name="T11" fmla="*/ 13 h 60"/>
                <a:gd name="T12" fmla="*/ 2 w 60"/>
                <a:gd name="T13" fmla="*/ 18 h 60"/>
                <a:gd name="T14" fmla="*/ 1 w 60"/>
                <a:gd name="T15" fmla="*/ 24 h 60"/>
                <a:gd name="T16" fmla="*/ 0 w 60"/>
                <a:gd name="T17" fmla="*/ 30 h 60"/>
                <a:gd name="T18" fmla="*/ 1 w 60"/>
                <a:gd name="T19" fmla="*/ 36 h 60"/>
                <a:gd name="T20" fmla="*/ 2 w 60"/>
                <a:gd name="T21" fmla="*/ 42 h 60"/>
                <a:gd name="T22" fmla="*/ 5 w 60"/>
                <a:gd name="T23" fmla="*/ 46 h 60"/>
                <a:gd name="T24" fmla="*/ 9 w 60"/>
                <a:gd name="T25" fmla="*/ 52 h 60"/>
                <a:gd name="T26" fmla="*/ 14 w 60"/>
                <a:gd name="T27" fmla="*/ 55 h 60"/>
                <a:gd name="T28" fmla="*/ 18 w 60"/>
                <a:gd name="T29" fmla="*/ 58 h 60"/>
                <a:gd name="T30" fmla="*/ 25 w 60"/>
                <a:gd name="T31" fmla="*/ 59 h 60"/>
                <a:gd name="T32" fmla="*/ 30 w 60"/>
                <a:gd name="T33" fmla="*/ 60 h 60"/>
                <a:gd name="T34" fmla="*/ 37 w 60"/>
                <a:gd name="T35" fmla="*/ 59 h 60"/>
                <a:gd name="T36" fmla="*/ 42 w 60"/>
                <a:gd name="T37" fmla="*/ 58 h 60"/>
                <a:gd name="T38" fmla="*/ 47 w 60"/>
                <a:gd name="T39" fmla="*/ 55 h 60"/>
                <a:gd name="T40" fmla="*/ 52 w 60"/>
                <a:gd name="T41" fmla="*/ 52 h 60"/>
                <a:gd name="T42" fmla="*/ 56 w 60"/>
                <a:gd name="T43" fmla="*/ 47 h 60"/>
                <a:gd name="T44" fmla="*/ 58 w 60"/>
                <a:gd name="T45" fmla="*/ 42 h 60"/>
                <a:gd name="T46" fmla="*/ 60 w 60"/>
                <a:gd name="T47" fmla="*/ 37 h 60"/>
                <a:gd name="T48" fmla="*/ 60 w 60"/>
                <a:gd name="T49" fmla="*/ 30 h 60"/>
                <a:gd name="T50" fmla="*/ 60 w 60"/>
                <a:gd name="T51" fmla="*/ 24 h 60"/>
                <a:gd name="T52" fmla="*/ 58 w 60"/>
                <a:gd name="T53" fmla="*/ 18 h 60"/>
                <a:gd name="T54" fmla="*/ 56 w 60"/>
                <a:gd name="T55" fmla="*/ 13 h 60"/>
                <a:gd name="T56" fmla="*/ 52 w 60"/>
                <a:gd name="T57" fmla="*/ 9 h 60"/>
                <a:gd name="T58" fmla="*/ 47 w 60"/>
                <a:gd name="T59" fmla="*/ 6 h 60"/>
                <a:gd name="T60" fmla="*/ 42 w 60"/>
                <a:gd name="T61" fmla="*/ 2 h 60"/>
                <a:gd name="T62" fmla="*/ 37 w 60"/>
                <a:gd name="T63" fmla="*/ 0 h 60"/>
                <a:gd name="T64" fmla="*/ 30 w 60"/>
                <a:gd name="T65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60" h="60">
                  <a:moveTo>
                    <a:pt x="30" y="0"/>
                  </a:moveTo>
                  <a:lnTo>
                    <a:pt x="25" y="0"/>
                  </a:lnTo>
                  <a:lnTo>
                    <a:pt x="18" y="2"/>
                  </a:lnTo>
                  <a:lnTo>
                    <a:pt x="14" y="6"/>
                  </a:lnTo>
                  <a:lnTo>
                    <a:pt x="9" y="9"/>
                  </a:lnTo>
                  <a:lnTo>
                    <a:pt x="5" y="13"/>
                  </a:lnTo>
                  <a:lnTo>
                    <a:pt x="2" y="18"/>
                  </a:lnTo>
                  <a:lnTo>
                    <a:pt x="1" y="24"/>
                  </a:lnTo>
                  <a:lnTo>
                    <a:pt x="0" y="30"/>
                  </a:lnTo>
                  <a:lnTo>
                    <a:pt x="1" y="36"/>
                  </a:lnTo>
                  <a:lnTo>
                    <a:pt x="2" y="42"/>
                  </a:lnTo>
                  <a:lnTo>
                    <a:pt x="5" y="46"/>
                  </a:lnTo>
                  <a:lnTo>
                    <a:pt x="9" y="52"/>
                  </a:lnTo>
                  <a:lnTo>
                    <a:pt x="14" y="55"/>
                  </a:lnTo>
                  <a:lnTo>
                    <a:pt x="18" y="58"/>
                  </a:lnTo>
                  <a:lnTo>
                    <a:pt x="25" y="59"/>
                  </a:lnTo>
                  <a:lnTo>
                    <a:pt x="30" y="60"/>
                  </a:lnTo>
                  <a:lnTo>
                    <a:pt x="37" y="59"/>
                  </a:lnTo>
                  <a:lnTo>
                    <a:pt x="42" y="58"/>
                  </a:lnTo>
                  <a:lnTo>
                    <a:pt x="47" y="55"/>
                  </a:lnTo>
                  <a:lnTo>
                    <a:pt x="52" y="52"/>
                  </a:lnTo>
                  <a:lnTo>
                    <a:pt x="56" y="47"/>
                  </a:lnTo>
                  <a:lnTo>
                    <a:pt x="58" y="42"/>
                  </a:lnTo>
                  <a:lnTo>
                    <a:pt x="60" y="37"/>
                  </a:lnTo>
                  <a:lnTo>
                    <a:pt x="60" y="30"/>
                  </a:lnTo>
                  <a:lnTo>
                    <a:pt x="60" y="24"/>
                  </a:lnTo>
                  <a:lnTo>
                    <a:pt x="58" y="18"/>
                  </a:lnTo>
                  <a:lnTo>
                    <a:pt x="56" y="13"/>
                  </a:lnTo>
                  <a:lnTo>
                    <a:pt x="52" y="9"/>
                  </a:lnTo>
                  <a:lnTo>
                    <a:pt x="47" y="6"/>
                  </a:lnTo>
                  <a:lnTo>
                    <a:pt x="42" y="2"/>
                  </a:lnTo>
                  <a:lnTo>
                    <a:pt x="37" y="0"/>
                  </a:lnTo>
                  <a:lnTo>
                    <a:pt x="3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7" name="Freeform 328">
              <a:extLst>
                <a:ext uri="{FF2B5EF4-FFF2-40B4-BE49-F238E27FC236}">
                  <a16:creationId xmlns:a16="http://schemas.microsoft.com/office/drawing/2014/main" id="{95BF3BC4-EAD8-4A59-AB4E-4F2CDFCDF31A}"/>
                </a:ext>
              </a:extLst>
            </p:cNvPr>
            <p:cNvSpPr>
              <a:spLocks/>
            </p:cNvSpPr>
            <p:nvPr/>
          </p:nvSpPr>
          <p:spPr bwMode="auto">
            <a:xfrm>
              <a:off x="2838450" y="3219450"/>
              <a:ext cx="19050" cy="19050"/>
            </a:xfrm>
            <a:custGeom>
              <a:avLst/>
              <a:gdLst>
                <a:gd name="T0" fmla="*/ 30 w 60"/>
                <a:gd name="T1" fmla="*/ 0 h 60"/>
                <a:gd name="T2" fmla="*/ 24 w 60"/>
                <a:gd name="T3" fmla="*/ 0 h 60"/>
                <a:gd name="T4" fmla="*/ 19 w 60"/>
                <a:gd name="T5" fmla="*/ 2 h 60"/>
                <a:gd name="T6" fmla="*/ 13 w 60"/>
                <a:gd name="T7" fmla="*/ 6 h 60"/>
                <a:gd name="T8" fmla="*/ 9 w 60"/>
                <a:gd name="T9" fmla="*/ 9 h 60"/>
                <a:gd name="T10" fmla="*/ 5 w 60"/>
                <a:gd name="T11" fmla="*/ 13 h 60"/>
                <a:gd name="T12" fmla="*/ 2 w 60"/>
                <a:gd name="T13" fmla="*/ 18 h 60"/>
                <a:gd name="T14" fmla="*/ 0 w 60"/>
                <a:gd name="T15" fmla="*/ 24 h 60"/>
                <a:gd name="T16" fmla="*/ 0 w 60"/>
                <a:gd name="T17" fmla="*/ 30 h 60"/>
                <a:gd name="T18" fmla="*/ 0 w 60"/>
                <a:gd name="T19" fmla="*/ 36 h 60"/>
                <a:gd name="T20" fmla="*/ 2 w 60"/>
                <a:gd name="T21" fmla="*/ 42 h 60"/>
                <a:gd name="T22" fmla="*/ 5 w 60"/>
                <a:gd name="T23" fmla="*/ 46 h 60"/>
                <a:gd name="T24" fmla="*/ 9 w 60"/>
                <a:gd name="T25" fmla="*/ 52 h 60"/>
                <a:gd name="T26" fmla="*/ 13 w 60"/>
                <a:gd name="T27" fmla="*/ 55 h 60"/>
                <a:gd name="T28" fmla="*/ 19 w 60"/>
                <a:gd name="T29" fmla="*/ 58 h 60"/>
                <a:gd name="T30" fmla="*/ 24 w 60"/>
                <a:gd name="T31" fmla="*/ 59 h 60"/>
                <a:gd name="T32" fmla="*/ 30 w 60"/>
                <a:gd name="T33" fmla="*/ 60 h 60"/>
                <a:gd name="T34" fmla="*/ 36 w 60"/>
                <a:gd name="T35" fmla="*/ 59 h 60"/>
                <a:gd name="T36" fmla="*/ 42 w 60"/>
                <a:gd name="T37" fmla="*/ 58 h 60"/>
                <a:gd name="T38" fmla="*/ 46 w 60"/>
                <a:gd name="T39" fmla="*/ 55 h 60"/>
                <a:gd name="T40" fmla="*/ 51 w 60"/>
                <a:gd name="T41" fmla="*/ 52 h 60"/>
                <a:gd name="T42" fmla="*/ 55 w 60"/>
                <a:gd name="T43" fmla="*/ 47 h 60"/>
                <a:gd name="T44" fmla="*/ 58 w 60"/>
                <a:gd name="T45" fmla="*/ 42 h 60"/>
                <a:gd name="T46" fmla="*/ 59 w 60"/>
                <a:gd name="T47" fmla="*/ 37 h 60"/>
                <a:gd name="T48" fmla="*/ 60 w 60"/>
                <a:gd name="T49" fmla="*/ 30 h 60"/>
                <a:gd name="T50" fmla="*/ 59 w 60"/>
                <a:gd name="T51" fmla="*/ 24 h 60"/>
                <a:gd name="T52" fmla="*/ 58 w 60"/>
                <a:gd name="T53" fmla="*/ 18 h 60"/>
                <a:gd name="T54" fmla="*/ 55 w 60"/>
                <a:gd name="T55" fmla="*/ 13 h 60"/>
                <a:gd name="T56" fmla="*/ 51 w 60"/>
                <a:gd name="T57" fmla="*/ 9 h 60"/>
                <a:gd name="T58" fmla="*/ 46 w 60"/>
                <a:gd name="T59" fmla="*/ 6 h 60"/>
                <a:gd name="T60" fmla="*/ 42 w 60"/>
                <a:gd name="T61" fmla="*/ 2 h 60"/>
                <a:gd name="T62" fmla="*/ 36 w 60"/>
                <a:gd name="T63" fmla="*/ 0 h 60"/>
                <a:gd name="T64" fmla="*/ 30 w 60"/>
                <a:gd name="T65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60" h="60">
                  <a:moveTo>
                    <a:pt x="30" y="0"/>
                  </a:moveTo>
                  <a:lnTo>
                    <a:pt x="24" y="0"/>
                  </a:lnTo>
                  <a:lnTo>
                    <a:pt x="19" y="2"/>
                  </a:lnTo>
                  <a:lnTo>
                    <a:pt x="13" y="6"/>
                  </a:lnTo>
                  <a:lnTo>
                    <a:pt x="9" y="9"/>
                  </a:lnTo>
                  <a:lnTo>
                    <a:pt x="5" y="13"/>
                  </a:lnTo>
                  <a:lnTo>
                    <a:pt x="2" y="18"/>
                  </a:lnTo>
                  <a:lnTo>
                    <a:pt x="0" y="24"/>
                  </a:lnTo>
                  <a:lnTo>
                    <a:pt x="0" y="30"/>
                  </a:lnTo>
                  <a:lnTo>
                    <a:pt x="0" y="36"/>
                  </a:lnTo>
                  <a:lnTo>
                    <a:pt x="2" y="42"/>
                  </a:lnTo>
                  <a:lnTo>
                    <a:pt x="5" y="46"/>
                  </a:lnTo>
                  <a:lnTo>
                    <a:pt x="9" y="52"/>
                  </a:lnTo>
                  <a:lnTo>
                    <a:pt x="13" y="55"/>
                  </a:lnTo>
                  <a:lnTo>
                    <a:pt x="19" y="58"/>
                  </a:lnTo>
                  <a:lnTo>
                    <a:pt x="24" y="59"/>
                  </a:lnTo>
                  <a:lnTo>
                    <a:pt x="30" y="60"/>
                  </a:lnTo>
                  <a:lnTo>
                    <a:pt x="36" y="59"/>
                  </a:lnTo>
                  <a:lnTo>
                    <a:pt x="42" y="58"/>
                  </a:lnTo>
                  <a:lnTo>
                    <a:pt x="46" y="55"/>
                  </a:lnTo>
                  <a:lnTo>
                    <a:pt x="51" y="52"/>
                  </a:lnTo>
                  <a:lnTo>
                    <a:pt x="55" y="47"/>
                  </a:lnTo>
                  <a:lnTo>
                    <a:pt x="58" y="42"/>
                  </a:lnTo>
                  <a:lnTo>
                    <a:pt x="59" y="37"/>
                  </a:lnTo>
                  <a:lnTo>
                    <a:pt x="60" y="30"/>
                  </a:lnTo>
                  <a:lnTo>
                    <a:pt x="59" y="24"/>
                  </a:lnTo>
                  <a:lnTo>
                    <a:pt x="58" y="18"/>
                  </a:lnTo>
                  <a:lnTo>
                    <a:pt x="55" y="13"/>
                  </a:lnTo>
                  <a:lnTo>
                    <a:pt x="51" y="9"/>
                  </a:lnTo>
                  <a:lnTo>
                    <a:pt x="46" y="6"/>
                  </a:lnTo>
                  <a:lnTo>
                    <a:pt x="42" y="2"/>
                  </a:lnTo>
                  <a:lnTo>
                    <a:pt x="36" y="0"/>
                  </a:lnTo>
                  <a:lnTo>
                    <a:pt x="3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8" name="Freeform 329">
              <a:extLst>
                <a:ext uri="{FF2B5EF4-FFF2-40B4-BE49-F238E27FC236}">
                  <a16:creationId xmlns:a16="http://schemas.microsoft.com/office/drawing/2014/main" id="{1BFE98A9-36A1-4BE5-8282-0A6D114A07AB}"/>
                </a:ext>
              </a:extLst>
            </p:cNvPr>
            <p:cNvSpPr>
              <a:spLocks/>
            </p:cNvSpPr>
            <p:nvPr/>
          </p:nvSpPr>
          <p:spPr bwMode="auto">
            <a:xfrm>
              <a:off x="2813050" y="3195638"/>
              <a:ext cx="20638" cy="19050"/>
            </a:xfrm>
            <a:custGeom>
              <a:avLst/>
              <a:gdLst>
                <a:gd name="T0" fmla="*/ 30 w 61"/>
                <a:gd name="T1" fmla="*/ 0 h 60"/>
                <a:gd name="T2" fmla="*/ 25 w 61"/>
                <a:gd name="T3" fmla="*/ 0 h 60"/>
                <a:gd name="T4" fmla="*/ 19 w 61"/>
                <a:gd name="T5" fmla="*/ 2 h 60"/>
                <a:gd name="T6" fmla="*/ 14 w 61"/>
                <a:gd name="T7" fmla="*/ 4 h 60"/>
                <a:gd name="T8" fmla="*/ 10 w 61"/>
                <a:gd name="T9" fmla="*/ 9 h 60"/>
                <a:gd name="T10" fmla="*/ 6 w 61"/>
                <a:gd name="T11" fmla="*/ 13 h 60"/>
                <a:gd name="T12" fmla="*/ 3 w 61"/>
                <a:gd name="T13" fmla="*/ 18 h 60"/>
                <a:gd name="T14" fmla="*/ 1 w 61"/>
                <a:gd name="T15" fmla="*/ 24 h 60"/>
                <a:gd name="T16" fmla="*/ 0 w 61"/>
                <a:gd name="T17" fmla="*/ 30 h 60"/>
                <a:gd name="T18" fmla="*/ 1 w 61"/>
                <a:gd name="T19" fmla="*/ 36 h 60"/>
                <a:gd name="T20" fmla="*/ 3 w 61"/>
                <a:gd name="T21" fmla="*/ 42 h 60"/>
                <a:gd name="T22" fmla="*/ 6 w 61"/>
                <a:gd name="T23" fmla="*/ 46 h 60"/>
                <a:gd name="T24" fmla="*/ 10 w 61"/>
                <a:gd name="T25" fmla="*/ 52 h 60"/>
                <a:gd name="T26" fmla="*/ 14 w 61"/>
                <a:gd name="T27" fmla="*/ 55 h 60"/>
                <a:gd name="T28" fmla="*/ 19 w 61"/>
                <a:gd name="T29" fmla="*/ 58 h 60"/>
                <a:gd name="T30" fmla="*/ 25 w 61"/>
                <a:gd name="T31" fmla="*/ 59 h 60"/>
                <a:gd name="T32" fmla="*/ 30 w 61"/>
                <a:gd name="T33" fmla="*/ 60 h 60"/>
                <a:gd name="T34" fmla="*/ 37 w 61"/>
                <a:gd name="T35" fmla="*/ 59 h 60"/>
                <a:gd name="T36" fmla="*/ 42 w 61"/>
                <a:gd name="T37" fmla="*/ 58 h 60"/>
                <a:gd name="T38" fmla="*/ 47 w 61"/>
                <a:gd name="T39" fmla="*/ 55 h 60"/>
                <a:gd name="T40" fmla="*/ 52 w 61"/>
                <a:gd name="T41" fmla="*/ 52 h 60"/>
                <a:gd name="T42" fmla="*/ 56 w 61"/>
                <a:gd name="T43" fmla="*/ 46 h 60"/>
                <a:gd name="T44" fmla="*/ 58 w 61"/>
                <a:gd name="T45" fmla="*/ 42 h 60"/>
                <a:gd name="T46" fmla="*/ 60 w 61"/>
                <a:gd name="T47" fmla="*/ 36 h 60"/>
                <a:gd name="T48" fmla="*/ 61 w 61"/>
                <a:gd name="T49" fmla="*/ 30 h 60"/>
                <a:gd name="T50" fmla="*/ 60 w 61"/>
                <a:gd name="T51" fmla="*/ 24 h 60"/>
                <a:gd name="T52" fmla="*/ 58 w 61"/>
                <a:gd name="T53" fmla="*/ 18 h 60"/>
                <a:gd name="T54" fmla="*/ 56 w 61"/>
                <a:gd name="T55" fmla="*/ 13 h 60"/>
                <a:gd name="T56" fmla="*/ 52 w 61"/>
                <a:gd name="T57" fmla="*/ 9 h 60"/>
                <a:gd name="T58" fmla="*/ 47 w 61"/>
                <a:gd name="T59" fmla="*/ 4 h 60"/>
                <a:gd name="T60" fmla="*/ 42 w 61"/>
                <a:gd name="T61" fmla="*/ 2 h 60"/>
                <a:gd name="T62" fmla="*/ 37 w 61"/>
                <a:gd name="T63" fmla="*/ 0 h 60"/>
                <a:gd name="T64" fmla="*/ 30 w 61"/>
                <a:gd name="T65" fmla="*/ 0 h 60"/>
                <a:gd name="T66" fmla="*/ 30 w 61"/>
                <a:gd name="T67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61" h="60">
                  <a:moveTo>
                    <a:pt x="30" y="0"/>
                  </a:moveTo>
                  <a:lnTo>
                    <a:pt x="25" y="0"/>
                  </a:lnTo>
                  <a:lnTo>
                    <a:pt x="19" y="2"/>
                  </a:lnTo>
                  <a:lnTo>
                    <a:pt x="14" y="4"/>
                  </a:lnTo>
                  <a:lnTo>
                    <a:pt x="10" y="9"/>
                  </a:lnTo>
                  <a:lnTo>
                    <a:pt x="6" y="13"/>
                  </a:lnTo>
                  <a:lnTo>
                    <a:pt x="3" y="18"/>
                  </a:lnTo>
                  <a:lnTo>
                    <a:pt x="1" y="24"/>
                  </a:lnTo>
                  <a:lnTo>
                    <a:pt x="0" y="30"/>
                  </a:lnTo>
                  <a:lnTo>
                    <a:pt x="1" y="36"/>
                  </a:lnTo>
                  <a:lnTo>
                    <a:pt x="3" y="42"/>
                  </a:lnTo>
                  <a:lnTo>
                    <a:pt x="6" y="46"/>
                  </a:lnTo>
                  <a:lnTo>
                    <a:pt x="10" y="52"/>
                  </a:lnTo>
                  <a:lnTo>
                    <a:pt x="14" y="55"/>
                  </a:lnTo>
                  <a:lnTo>
                    <a:pt x="19" y="58"/>
                  </a:lnTo>
                  <a:lnTo>
                    <a:pt x="25" y="59"/>
                  </a:lnTo>
                  <a:lnTo>
                    <a:pt x="30" y="60"/>
                  </a:lnTo>
                  <a:lnTo>
                    <a:pt x="37" y="59"/>
                  </a:lnTo>
                  <a:lnTo>
                    <a:pt x="42" y="58"/>
                  </a:lnTo>
                  <a:lnTo>
                    <a:pt x="47" y="55"/>
                  </a:lnTo>
                  <a:lnTo>
                    <a:pt x="52" y="52"/>
                  </a:lnTo>
                  <a:lnTo>
                    <a:pt x="56" y="46"/>
                  </a:lnTo>
                  <a:lnTo>
                    <a:pt x="58" y="42"/>
                  </a:lnTo>
                  <a:lnTo>
                    <a:pt x="60" y="36"/>
                  </a:lnTo>
                  <a:lnTo>
                    <a:pt x="61" y="30"/>
                  </a:lnTo>
                  <a:lnTo>
                    <a:pt x="60" y="24"/>
                  </a:lnTo>
                  <a:lnTo>
                    <a:pt x="58" y="18"/>
                  </a:lnTo>
                  <a:lnTo>
                    <a:pt x="56" y="13"/>
                  </a:lnTo>
                  <a:lnTo>
                    <a:pt x="52" y="9"/>
                  </a:lnTo>
                  <a:lnTo>
                    <a:pt x="47" y="4"/>
                  </a:lnTo>
                  <a:lnTo>
                    <a:pt x="42" y="2"/>
                  </a:lnTo>
                  <a:lnTo>
                    <a:pt x="37" y="0"/>
                  </a:lnTo>
                  <a:lnTo>
                    <a:pt x="30" y="0"/>
                  </a:lnTo>
                  <a:lnTo>
                    <a:pt x="3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9" name="Freeform 330">
              <a:extLst>
                <a:ext uri="{FF2B5EF4-FFF2-40B4-BE49-F238E27FC236}">
                  <a16:creationId xmlns:a16="http://schemas.microsoft.com/office/drawing/2014/main" id="{2A854092-6E2E-480C-A939-1ED822252B40}"/>
                </a:ext>
              </a:extLst>
            </p:cNvPr>
            <p:cNvSpPr>
              <a:spLocks/>
            </p:cNvSpPr>
            <p:nvPr/>
          </p:nvSpPr>
          <p:spPr bwMode="auto">
            <a:xfrm>
              <a:off x="2813050" y="3243263"/>
              <a:ext cx="20638" cy="19050"/>
            </a:xfrm>
            <a:custGeom>
              <a:avLst/>
              <a:gdLst>
                <a:gd name="T0" fmla="*/ 30 w 61"/>
                <a:gd name="T1" fmla="*/ 0 h 60"/>
                <a:gd name="T2" fmla="*/ 25 w 61"/>
                <a:gd name="T3" fmla="*/ 0 h 60"/>
                <a:gd name="T4" fmla="*/ 19 w 61"/>
                <a:gd name="T5" fmla="*/ 2 h 60"/>
                <a:gd name="T6" fmla="*/ 14 w 61"/>
                <a:gd name="T7" fmla="*/ 6 h 60"/>
                <a:gd name="T8" fmla="*/ 10 w 61"/>
                <a:gd name="T9" fmla="*/ 9 h 60"/>
                <a:gd name="T10" fmla="*/ 6 w 61"/>
                <a:gd name="T11" fmla="*/ 13 h 60"/>
                <a:gd name="T12" fmla="*/ 3 w 61"/>
                <a:gd name="T13" fmla="*/ 19 h 60"/>
                <a:gd name="T14" fmla="*/ 1 w 61"/>
                <a:gd name="T15" fmla="*/ 24 h 60"/>
                <a:gd name="T16" fmla="*/ 0 w 61"/>
                <a:gd name="T17" fmla="*/ 30 h 60"/>
                <a:gd name="T18" fmla="*/ 1 w 61"/>
                <a:gd name="T19" fmla="*/ 37 h 60"/>
                <a:gd name="T20" fmla="*/ 3 w 61"/>
                <a:gd name="T21" fmla="*/ 42 h 60"/>
                <a:gd name="T22" fmla="*/ 6 w 61"/>
                <a:gd name="T23" fmla="*/ 47 h 60"/>
                <a:gd name="T24" fmla="*/ 10 w 61"/>
                <a:gd name="T25" fmla="*/ 52 h 60"/>
                <a:gd name="T26" fmla="*/ 14 w 61"/>
                <a:gd name="T27" fmla="*/ 55 h 60"/>
                <a:gd name="T28" fmla="*/ 19 w 61"/>
                <a:gd name="T29" fmla="*/ 58 h 60"/>
                <a:gd name="T30" fmla="*/ 25 w 61"/>
                <a:gd name="T31" fmla="*/ 60 h 60"/>
                <a:gd name="T32" fmla="*/ 30 w 61"/>
                <a:gd name="T33" fmla="*/ 60 h 60"/>
                <a:gd name="T34" fmla="*/ 37 w 61"/>
                <a:gd name="T35" fmla="*/ 60 h 60"/>
                <a:gd name="T36" fmla="*/ 42 w 61"/>
                <a:gd name="T37" fmla="*/ 58 h 60"/>
                <a:gd name="T38" fmla="*/ 47 w 61"/>
                <a:gd name="T39" fmla="*/ 55 h 60"/>
                <a:gd name="T40" fmla="*/ 52 w 61"/>
                <a:gd name="T41" fmla="*/ 52 h 60"/>
                <a:gd name="T42" fmla="*/ 56 w 61"/>
                <a:gd name="T43" fmla="*/ 47 h 60"/>
                <a:gd name="T44" fmla="*/ 58 w 61"/>
                <a:gd name="T45" fmla="*/ 42 h 60"/>
                <a:gd name="T46" fmla="*/ 60 w 61"/>
                <a:gd name="T47" fmla="*/ 37 h 60"/>
                <a:gd name="T48" fmla="*/ 61 w 61"/>
                <a:gd name="T49" fmla="*/ 30 h 60"/>
                <a:gd name="T50" fmla="*/ 60 w 61"/>
                <a:gd name="T51" fmla="*/ 24 h 60"/>
                <a:gd name="T52" fmla="*/ 58 w 61"/>
                <a:gd name="T53" fmla="*/ 19 h 60"/>
                <a:gd name="T54" fmla="*/ 56 w 61"/>
                <a:gd name="T55" fmla="*/ 13 h 60"/>
                <a:gd name="T56" fmla="*/ 52 w 61"/>
                <a:gd name="T57" fmla="*/ 9 h 60"/>
                <a:gd name="T58" fmla="*/ 47 w 61"/>
                <a:gd name="T59" fmla="*/ 6 h 60"/>
                <a:gd name="T60" fmla="*/ 42 w 61"/>
                <a:gd name="T61" fmla="*/ 2 h 60"/>
                <a:gd name="T62" fmla="*/ 37 w 61"/>
                <a:gd name="T63" fmla="*/ 1 h 60"/>
                <a:gd name="T64" fmla="*/ 30 w 61"/>
                <a:gd name="T65" fmla="*/ 0 h 60"/>
                <a:gd name="T66" fmla="*/ 30 w 61"/>
                <a:gd name="T67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61" h="60">
                  <a:moveTo>
                    <a:pt x="30" y="0"/>
                  </a:moveTo>
                  <a:lnTo>
                    <a:pt x="25" y="0"/>
                  </a:lnTo>
                  <a:lnTo>
                    <a:pt x="19" y="2"/>
                  </a:lnTo>
                  <a:lnTo>
                    <a:pt x="14" y="6"/>
                  </a:lnTo>
                  <a:lnTo>
                    <a:pt x="10" y="9"/>
                  </a:lnTo>
                  <a:lnTo>
                    <a:pt x="6" y="13"/>
                  </a:lnTo>
                  <a:lnTo>
                    <a:pt x="3" y="19"/>
                  </a:lnTo>
                  <a:lnTo>
                    <a:pt x="1" y="24"/>
                  </a:lnTo>
                  <a:lnTo>
                    <a:pt x="0" y="30"/>
                  </a:lnTo>
                  <a:lnTo>
                    <a:pt x="1" y="37"/>
                  </a:lnTo>
                  <a:lnTo>
                    <a:pt x="3" y="42"/>
                  </a:lnTo>
                  <a:lnTo>
                    <a:pt x="6" y="47"/>
                  </a:lnTo>
                  <a:lnTo>
                    <a:pt x="10" y="52"/>
                  </a:lnTo>
                  <a:lnTo>
                    <a:pt x="14" y="55"/>
                  </a:lnTo>
                  <a:lnTo>
                    <a:pt x="19" y="58"/>
                  </a:lnTo>
                  <a:lnTo>
                    <a:pt x="25" y="60"/>
                  </a:lnTo>
                  <a:lnTo>
                    <a:pt x="30" y="60"/>
                  </a:lnTo>
                  <a:lnTo>
                    <a:pt x="37" y="60"/>
                  </a:lnTo>
                  <a:lnTo>
                    <a:pt x="42" y="58"/>
                  </a:lnTo>
                  <a:lnTo>
                    <a:pt x="47" y="55"/>
                  </a:lnTo>
                  <a:lnTo>
                    <a:pt x="52" y="52"/>
                  </a:lnTo>
                  <a:lnTo>
                    <a:pt x="56" y="47"/>
                  </a:lnTo>
                  <a:lnTo>
                    <a:pt x="58" y="42"/>
                  </a:lnTo>
                  <a:lnTo>
                    <a:pt x="60" y="37"/>
                  </a:lnTo>
                  <a:lnTo>
                    <a:pt x="61" y="30"/>
                  </a:lnTo>
                  <a:lnTo>
                    <a:pt x="60" y="24"/>
                  </a:lnTo>
                  <a:lnTo>
                    <a:pt x="58" y="19"/>
                  </a:lnTo>
                  <a:lnTo>
                    <a:pt x="56" y="13"/>
                  </a:lnTo>
                  <a:lnTo>
                    <a:pt x="52" y="9"/>
                  </a:lnTo>
                  <a:lnTo>
                    <a:pt x="47" y="6"/>
                  </a:lnTo>
                  <a:lnTo>
                    <a:pt x="42" y="2"/>
                  </a:lnTo>
                  <a:lnTo>
                    <a:pt x="37" y="1"/>
                  </a:lnTo>
                  <a:lnTo>
                    <a:pt x="30" y="0"/>
                  </a:lnTo>
                  <a:lnTo>
                    <a:pt x="3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27D96532-8BC1-4DC3-8ED0-2FC35D5D6693}"/>
              </a:ext>
            </a:extLst>
          </p:cNvPr>
          <p:cNvGrpSpPr/>
          <p:nvPr/>
        </p:nvGrpSpPr>
        <p:grpSpPr>
          <a:xfrm>
            <a:off x="6116931" y="1751369"/>
            <a:ext cx="131684" cy="172715"/>
            <a:chOff x="3784600" y="2508250"/>
            <a:chExt cx="219075" cy="287338"/>
          </a:xfrm>
          <a:solidFill>
            <a:schemeClr val="bg1"/>
          </a:solidFill>
        </p:grpSpPr>
        <p:sp>
          <p:nvSpPr>
            <p:cNvPr id="31" name="Freeform 31">
              <a:extLst>
                <a:ext uri="{FF2B5EF4-FFF2-40B4-BE49-F238E27FC236}">
                  <a16:creationId xmlns:a16="http://schemas.microsoft.com/office/drawing/2014/main" id="{70518687-475D-4FFB-978A-367476F1D19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784600" y="2508250"/>
              <a:ext cx="219075" cy="287338"/>
            </a:xfrm>
            <a:custGeom>
              <a:avLst/>
              <a:gdLst>
                <a:gd name="T0" fmla="*/ 30 w 692"/>
                <a:gd name="T1" fmla="*/ 874 h 904"/>
                <a:gd name="T2" fmla="*/ 75 w 692"/>
                <a:gd name="T3" fmla="*/ 512 h 904"/>
                <a:gd name="T4" fmla="*/ 80 w 692"/>
                <a:gd name="T5" fmla="*/ 511 h 904"/>
                <a:gd name="T6" fmla="*/ 86 w 692"/>
                <a:gd name="T7" fmla="*/ 508 h 904"/>
                <a:gd name="T8" fmla="*/ 89 w 692"/>
                <a:gd name="T9" fmla="*/ 502 h 904"/>
                <a:gd name="T10" fmla="*/ 90 w 692"/>
                <a:gd name="T11" fmla="*/ 497 h 904"/>
                <a:gd name="T12" fmla="*/ 89 w 692"/>
                <a:gd name="T13" fmla="*/ 344 h 904"/>
                <a:gd name="T14" fmla="*/ 87 w 692"/>
                <a:gd name="T15" fmla="*/ 338 h 904"/>
                <a:gd name="T16" fmla="*/ 83 w 692"/>
                <a:gd name="T17" fmla="*/ 334 h 904"/>
                <a:gd name="T18" fmla="*/ 78 w 692"/>
                <a:gd name="T19" fmla="*/ 332 h 904"/>
                <a:gd name="T20" fmla="*/ 30 w 692"/>
                <a:gd name="T21" fmla="*/ 331 h 904"/>
                <a:gd name="T22" fmla="*/ 475 w 692"/>
                <a:gd name="T23" fmla="*/ 30 h 904"/>
                <a:gd name="T24" fmla="*/ 662 w 692"/>
                <a:gd name="T25" fmla="*/ 874 h 904"/>
                <a:gd name="T26" fmla="*/ 492 w 692"/>
                <a:gd name="T27" fmla="*/ 5 h 904"/>
                <a:gd name="T28" fmla="*/ 487 w 692"/>
                <a:gd name="T29" fmla="*/ 2 h 904"/>
                <a:gd name="T30" fmla="*/ 481 w 692"/>
                <a:gd name="T31" fmla="*/ 0 h 904"/>
                <a:gd name="T32" fmla="*/ 12 w 692"/>
                <a:gd name="T33" fmla="*/ 0 h 904"/>
                <a:gd name="T34" fmla="*/ 6 w 692"/>
                <a:gd name="T35" fmla="*/ 3 h 904"/>
                <a:gd name="T36" fmla="*/ 2 w 692"/>
                <a:gd name="T37" fmla="*/ 7 h 904"/>
                <a:gd name="T38" fmla="*/ 0 w 692"/>
                <a:gd name="T39" fmla="*/ 12 h 904"/>
                <a:gd name="T40" fmla="*/ 0 w 692"/>
                <a:gd name="T41" fmla="*/ 346 h 904"/>
                <a:gd name="T42" fmla="*/ 1 w 692"/>
                <a:gd name="T43" fmla="*/ 352 h 904"/>
                <a:gd name="T44" fmla="*/ 4 w 692"/>
                <a:gd name="T45" fmla="*/ 357 h 904"/>
                <a:gd name="T46" fmla="*/ 8 w 692"/>
                <a:gd name="T47" fmla="*/ 360 h 904"/>
                <a:gd name="T48" fmla="*/ 15 w 692"/>
                <a:gd name="T49" fmla="*/ 361 h 904"/>
                <a:gd name="T50" fmla="*/ 60 w 692"/>
                <a:gd name="T51" fmla="*/ 482 h 904"/>
                <a:gd name="T52" fmla="*/ 12 w 692"/>
                <a:gd name="T53" fmla="*/ 482 h 904"/>
                <a:gd name="T54" fmla="*/ 6 w 692"/>
                <a:gd name="T55" fmla="*/ 484 h 904"/>
                <a:gd name="T56" fmla="*/ 2 w 692"/>
                <a:gd name="T57" fmla="*/ 488 h 904"/>
                <a:gd name="T58" fmla="*/ 0 w 692"/>
                <a:gd name="T59" fmla="*/ 494 h 904"/>
                <a:gd name="T60" fmla="*/ 0 w 692"/>
                <a:gd name="T61" fmla="*/ 889 h 904"/>
                <a:gd name="T62" fmla="*/ 1 w 692"/>
                <a:gd name="T63" fmla="*/ 894 h 904"/>
                <a:gd name="T64" fmla="*/ 4 w 692"/>
                <a:gd name="T65" fmla="*/ 899 h 904"/>
                <a:gd name="T66" fmla="*/ 8 w 692"/>
                <a:gd name="T67" fmla="*/ 902 h 904"/>
                <a:gd name="T68" fmla="*/ 15 w 692"/>
                <a:gd name="T69" fmla="*/ 904 h 904"/>
                <a:gd name="T70" fmla="*/ 680 w 692"/>
                <a:gd name="T71" fmla="*/ 902 h 904"/>
                <a:gd name="T72" fmla="*/ 685 w 692"/>
                <a:gd name="T73" fmla="*/ 900 h 904"/>
                <a:gd name="T74" fmla="*/ 689 w 692"/>
                <a:gd name="T75" fmla="*/ 897 h 904"/>
                <a:gd name="T76" fmla="*/ 692 w 692"/>
                <a:gd name="T77" fmla="*/ 892 h 904"/>
                <a:gd name="T78" fmla="*/ 692 w 692"/>
                <a:gd name="T79" fmla="*/ 211 h 904"/>
                <a:gd name="T80" fmla="*/ 690 w 692"/>
                <a:gd name="T81" fmla="*/ 205 h 904"/>
                <a:gd name="T82" fmla="*/ 687 w 692"/>
                <a:gd name="T83" fmla="*/ 200 h 9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692" h="904">
                  <a:moveTo>
                    <a:pt x="662" y="874"/>
                  </a:moveTo>
                  <a:lnTo>
                    <a:pt x="30" y="874"/>
                  </a:lnTo>
                  <a:lnTo>
                    <a:pt x="30" y="512"/>
                  </a:lnTo>
                  <a:lnTo>
                    <a:pt x="75" y="512"/>
                  </a:lnTo>
                  <a:lnTo>
                    <a:pt x="78" y="511"/>
                  </a:lnTo>
                  <a:lnTo>
                    <a:pt x="80" y="511"/>
                  </a:lnTo>
                  <a:lnTo>
                    <a:pt x="83" y="509"/>
                  </a:lnTo>
                  <a:lnTo>
                    <a:pt x="86" y="508"/>
                  </a:lnTo>
                  <a:lnTo>
                    <a:pt x="87" y="506"/>
                  </a:lnTo>
                  <a:lnTo>
                    <a:pt x="89" y="502"/>
                  </a:lnTo>
                  <a:lnTo>
                    <a:pt x="89" y="500"/>
                  </a:lnTo>
                  <a:lnTo>
                    <a:pt x="90" y="497"/>
                  </a:lnTo>
                  <a:lnTo>
                    <a:pt x="90" y="346"/>
                  </a:lnTo>
                  <a:lnTo>
                    <a:pt x="89" y="344"/>
                  </a:lnTo>
                  <a:lnTo>
                    <a:pt x="89" y="340"/>
                  </a:lnTo>
                  <a:lnTo>
                    <a:pt x="87" y="338"/>
                  </a:lnTo>
                  <a:lnTo>
                    <a:pt x="86" y="336"/>
                  </a:lnTo>
                  <a:lnTo>
                    <a:pt x="83" y="334"/>
                  </a:lnTo>
                  <a:lnTo>
                    <a:pt x="80" y="333"/>
                  </a:lnTo>
                  <a:lnTo>
                    <a:pt x="78" y="332"/>
                  </a:lnTo>
                  <a:lnTo>
                    <a:pt x="75" y="331"/>
                  </a:lnTo>
                  <a:lnTo>
                    <a:pt x="30" y="331"/>
                  </a:lnTo>
                  <a:lnTo>
                    <a:pt x="30" y="30"/>
                  </a:lnTo>
                  <a:lnTo>
                    <a:pt x="475" y="30"/>
                  </a:lnTo>
                  <a:lnTo>
                    <a:pt x="662" y="217"/>
                  </a:lnTo>
                  <a:lnTo>
                    <a:pt x="662" y="874"/>
                  </a:lnTo>
                  <a:close/>
                  <a:moveTo>
                    <a:pt x="687" y="200"/>
                  </a:moveTo>
                  <a:lnTo>
                    <a:pt x="492" y="5"/>
                  </a:lnTo>
                  <a:lnTo>
                    <a:pt x="489" y="3"/>
                  </a:lnTo>
                  <a:lnTo>
                    <a:pt x="487" y="2"/>
                  </a:lnTo>
                  <a:lnTo>
                    <a:pt x="484" y="0"/>
                  </a:lnTo>
                  <a:lnTo>
                    <a:pt x="481" y="0"/>
                  </a:lnTo>
                  <a:lnTo>
                    <a:pt x="15" y="0"/>
                  </a:lnTo>
                  <a:lnTo>
                    <a:pt x="12" y="0"/>
                  </a:lnTo>
                  <a:lnTo>
                    <a:pt x="8" y="2"/>
                  </a:lnTo>
                  <a:lnTo>
                    <a:pt x="6" y="3"/>
                  </a:lnTo>
                  <a:lnTo>
                    <a:pt x="4" y="5"/>
                  </a:lnTo>
                  <a:lnTo>
                    <a:pt x="2" y="7"/>
                  </a:lnTo>
                  <a:lnTo>
                    <a:pt x="1" y="9"/>
                  </a:lnTo>
                  <a:lnTo>
                    <a:pt x="0" y="12"/>
                  </a:lnTo>
                  <a:lnTo>
                    <a:pt x="0" y="15"/>
                  </a:lnTo>
                  <a:lnTo>
                    <a:pt x="0" y="346"/>
                  </a:lnTo>
                  <a:lnTo>
                    <a:pt x="0" y="349"/>
                  </a:lnTo>
                  <a:lnTo>
                    <a:pt x="1" y="352"/>
                  </a:lnTo>
                  <a:lnTo>
                    <a:pt x="2" y="354"/>
                  </a:lnTo>
                  <a:lnTo>
                    <a:pt x="4" y="357"/>
                  </a:lnTo>
                  <a:lnTo>
                    <a:pt x="6" y="359"/>
                  </a:lnTo>
                  <a:lnTo>
                    <a:pt x="8" y="360"/>
                  </a:lnTo>
                  <a:lnTo>
                    <a:pt x="12" y="361"/>
                  </a:lnTo>
                  <a:lnTo>
                    <a:pt x="15" y="361"/>
                  </a:lnTo>
                  <a:lnTo>
                    <a:pt x="60" y="361"/>
                  </a:lnTo>
                  <a:lnTo>
                    <a:pt x="60" y="482"/>
                  </a:lnTo>
                  <a:lnTo>
                    <a:pt x="15" y="482"/>
                  </a:lnTo>
                  <a:lnTo>
                    <a:pt x="12" y="482"/>
                  </a:lnTo>
                  <a:lnTo>
                    <a:pt x="8" y="483"/>
                  </a:lnTo>
                  <a:lnTo>
                    <a:pt x="6" y="484"/>
                  </a:lnTo>
                  <a:lnTo>
                    <a:pt x="4" y="486"/>
                  </a:lnTo>
                  <a:lnTo>
                    <a:pt x="2" y="488"/>
                  </a:lnTo>
                  <a:lnTo>
                    <a:pt x="1" y="491"/>
                  </a:lnTo>
                  <a:lnTo>
                    <a:pt x="0" y="494"/>
                  </a:lnTo>
                  <a:lnTo>
                    <a:pt x="0" y="497"/>
                  </a:lnTo>
                  <a:lnTo>
                    <a:pt x="0" y="889"/>
                  </a:lnTo>
                  <a:lnTo>
                    <a:pt x="0" y="891"/>
                  </a:lnTo>
                  <a:lnTo>
                    <a:pt x="1" y="894"/>
                  </a:lnTo>
                  <a:lnTo>
                    <a:pt x="2" y="897"/>
                  </a:lnTo>
                  <a:lnTo>
                    <a:pt x="4" y="899"/>
                  </a:lnTo>
                  <a:lnTo>
                    <a:pt x="6" y="900"/>
                  </a:lnTo>
                  <a:lnTo>
                    <a:pt x="8" y="902"/>
                  </a:lnTo>
                  <a:lnTo>
                    <a:pt x="12" y="902"/>
                  </a:lnTo>
                  <a:lnTo>
                    <a:pt x="15" y="904"/>
                  </a:lnTo>
                  <a:lnTo>
                    <a:pt x="677" y="904"/>
                  </a:lnTo>
                  <a:lnTo>
                    <a:pt x="680" y="902"/>
                  </a:lnTo>
                  <a:lnTo>
                    <a:pt x="683" y="902"/>
                  </a:lnTo>
                  <a:lnTo>
                    <a:pt x="685" y="900"/>
                  </a:lnTo>
                  <a:lnTo>
                    <a:pt x="687" y="899"/>
                  </a:lnTo>
                  <a:lnTo>
                    <a:pt x="689" y="897"/>
                  </a:lnTo>
                  <a:lnTo>
                    <a:pt x="690" y="894"/>
                  </a:lnTo>
                  <a:lnTo>
                    <a:pt x="692" y="892"/>
                  </a:lnTo>
                  <a:lnTo>
                    <a:pt x="692" y="889"/>
                  </a:lnTo>
                  <a:lnTo>
                    <a:pt x="692" y="211"/>
                  </a:lnTo>
                  <a:lnTo>
                    <a:pt x="692" y="207"/>
                  </a:lnTo>
                  <a:lnTo>
                    <a:pt x="690" y="205"/>
                  </a:lnTo>
                  <a:lnTo>
                    <a:pt x="689" y="202"/>
                  </a:lnTo>
                  <a:lnTo>
                    <a:pt x="687" y="2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2" name="Freeform 32">
              <a:extLst>
                <a:ext uri="{FF2B5EF4-FFF2-40B4-BE49-F238E27FC236}">
                  <a16:creationId xmlns:a16="http://schemas.microsoft.com/office/drawing/2014/main" id="{C387781C-476D-4F25-85D2-A6F813601B8F}"/>
                </a:ext>
              </a:extLst>
            </p:cNvPr>
            <p:cNvSpPr>
              <a:spLocks/>
            </p:cNvSpPr>
            <p:nvPr/>
          </p:nvSpPr>
          <p:spPr bwMode="auto">
            <a:xfrm>
              <a:off x="3832225" y="2546350"/>
              <a:ext cx="9525" cy="66675"/>
            </a:xfrm>
            <a:custGeom>
              <a:avLst/>
              <a:gdLst>
                <a:gd name="T0" fmla="*/ 15 w 30"/>
                <a:gd name="T1" fmla="*/ 0 h 210"/>
                <a:gd name="T2" fmla="*/ 12 w 30"/>
                <a:gd name="T3" fmla="*/ 0 h 210"/>
                <a:gd name="T4" fmla="*/ 9 w 30"/>
                <a:gd name="T5" fmla="*/ 1 h 210"/>
                <a:gd name="T6" fmla="*/ 6 w 30"/>
                <a:gd name="T7" fmla="*/ 2 h 210"/>
                <a:gd name="T8" fmla="*/ 4 w 30"/>
                <a:gd name="T9" fmla="*/ 4 h 210"/>
                <a:gd name="T10" fmla="*/ 2 w 30"/>
                <a:gd name="T11" fmla="*/ 6 h 210"/>
                <a:gd name="T12" fmla="*/ 1 w 30"/>
                <a:gd name="T13" fmla="*/ 9 h 210"/>
                <a:gd name="T14" fmla="*/ 0 w 30"/>
                <a:gd name="T15" fmla="*/ 11 h 210"/>
                <a:gd name="T16" fmla="*/ 0 w 30"/>
                <a:gd name="T17" fmla="*/ 15 h 210"/>
                <a:gd name="T18" fmla="*/ 0 w 30"/>
                <a:gd name="T19" fmla="*/ 195 h 210"/>
                <a:gd name="T20" fmla="*/ 0 w 30"/>
                <a:gd name="T21" fmla="*/ 198 h 210"/>
                <a:gd name="T22" fmla="*/ 1 w 30"/>
                <a:gd name="T23" fmla="*/ 201 h 210"/>
                <a:gd name="T24" fmla="*/ 2 w 30"/>
                <a:gd name="T25" fmla="*/ 203 h 210"/>
                <a:gd name="T26" fmla="*/ 4 w 30"/>
                <a:gd name="T27" fmla="*/ 206 h 210"/>
                <a:gd name="T28" fmla="*/ 6 w 30"/>
                <a:gd name="T29" fmla="*/ 208 h 210"/>
                <a:gd name="T30" fmla="*/ 9 w 30"/>
                <a:gd name="T31" fmla="*/ 209 h 210"/>
                <a:gd name="T32" fmla="*/ 12 w 30"/>
                <a:gd name="T33" fmla="*/ 210 h 210"/>
                <a:gd name="T34" fmla="*/ 15 w 30"/>
                <a:gd name="T35" fmla="*/ 210 h 210"/>
                <a:gd name="T36" fmla="*/ 18 w 30"/>
                <a:gd name="T37" fmla="*/ 210 h 210"/>
                <a:gd name="T38" fmla="*/ 20 w 30"/>
                <a:gd name="T39" fmla="*/ 209 h 210"/>
                <a:gd name="T40" fmla="*/ 24 w 30"/>
                <a:gd name="T41" fmla="*/ 208 h 210"/>
                <a:gd name="T42" fmla="*/ 26 w 30"/>
                <a:gd name="T43" fmla="*/ 206 h 210"/>
                <a:gd name="T44" fmla="*/ 28 w 30"/>
                <a:gd name="T45" fmla="*/ 203 h 210"/>
                <a:gd name="T46" fmla="*/ 29 w 30"/>
                <a:gd name="T47" fmla="*/ 201 h 210"/>
                <a:gd name="T48" fmla="*/ 30 w 30"/>
                <a:gd name="T49" fmla="*/ 198 h 210"/>
                <a:gd name="T50" fmla="*/ 30 w 30"/>
                <a:gd name="T51" fmla="*/ 195 h 210"/>
                <a:gd name="T52" fmla="*/ 30 w 30"/>
                <a:gd name="T53" fmla="*/ 15 h 210"/>
                <a:gd name="T54" fmla="*/ 30 w 30"/>
                <a:gd name="T55" fmla="*/ 11 h 210"/>
                <a:gd name="T56" fmla="*/ 29 w 30"/>
                <a:gd name="T57" fmla="*/ 8 h 210"/>
                <a:gd name="T58" fmla="*/ 28 w 30"/>
                <a:gd name="T59" fmla="*/ 6 h 210"/>
                <a:gd name="T60" fmla="*/ 26 w 30"/>
                <a:gd name="T61" fmla="*/ 4 h 210"/>
                <a:gd name="T62" fmla="*/ 24 w 30"/>
                <a:gd name="T63" fmla="*/ 2 h 210"/>
                <a:gd name="T64" fmla="*/ 20 w 30"/>
                <a:gd name="T65" fmla="*/ 1 h 210"/>
                <a:gd name="T66" fmla="*/ 18 w 30"/>
                <a:gd name="T67" fmla="*/ 0 h 210"/>
                <a:gd name="T68" fmla="*/ 15 w 30"/>
                <a:gd name="T69" fmla="*/ 0 h 210"/>
                <a:gd name="T70" fmla="*/ 15 w 30"/>
                <a:gd name="T71" fmla="*/ 0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30" h="210">
                  <a:moveTo>
                    <a:pt x="15" y="0"/>
                  </a:moveTo>
                  <a:lnTo>
                    <a:pt x="12" y="0"/>
                  </a:lnTo>
                  <a:lnTo>
                    <a:pt x="9" y="1"/>
                  </a:lnTo>
                  <a:lnTo>
                    <a:pt x="6" y="2"/>
                  </a:lnTo>
                  <a:lnTo>
                    <a:pt x="4" y="4"/>
                  </a:lnTo>
                  <a:lnTo>
                    <a:pt x="2" y="6"/>
                  </a:lnTo>
                  <a:lnTo>
                    <a:pt x="1" y="9"/>
                  </a:lnTo>
                  <a:lnTo>
                    <a:pt x="0" y="11"/>
                  </a:lnTo>
                  <a:lnTo>
                    <a:pt x="0" y="15"/>
                  </a:lnTo>
                  <a:lnTo>
                    <a:pt x="0" y="195"/>
                  </a:lnTo>
                  <a:lnTo>
                    <a:pt x="0" y="198"/>
                  </a:lnTo>
                  <a:lnTo>
                    <a:pt x="1" y="201"/>
                  </a:lnTo>
                  <a:lnTo>
                    <a:pt x="2" y="203"/>
                  </a:lnTo>
                  <a:lnTo>
                    <a:pt x="4" y="206"/>
                  </a:lnTo>
                  <a:lnTo>
                    <a:pt x="6" y="208"/>
                  </a:lnTo>
                  <a:lnTo>
                    <a:pt x="9" y="209"/>
                  </a:lnTo>
                  <a:lnTo>
                    <a:pt x="12" y="210"/>
                  </a:lnTo>
                  <a:lnTo>
                    <a:pt x="15" y="210"/>
                  </a:lnTo>
                  <a:lnTo>
                    <a:pt x="18" y="210"/>
                  </a:lnTo>
                  <a:lnTo>
                    <a:pt x="20" y="209"/>
                  </a:lnTo>
                  <a:lnTo>
                    <a:pt x="24" y="208"/>
                  </a:lnTo>
                  <a:lnTo>
                    <a:pt x="26" y="206"/>
                  </a:lnTo>
                  <a:lnTo>
                    <a:pt x="28" y="203"/>
                  </a:lnTo>
                  <a:lnTo>
                    <a:pt x="29" y="201"/>
                  </a:lnTo>
                  <a:lnTo>
                    <a:pt x="30" y="198"/>
                  </a:lnTo>
                  <a:lnTo>
                    <a:pt x="30" y="195"/>
                  </a:lnTo>
                  <a:lnTo>
                    <a:pt x="30" y="15"/>
                  </a:lnTo>
                  <a:lnTo>
                    <a:pt x="30" y="11"/>
                  </a:lnTo>
                  <a:lnTo>
                    <a:pt x="29" y="8"/>
                  </a:lnTo>
                  <a:lnTo>
                    <a:pt x="28" y="6"/>
                  </a:lnTo>
                  <a:lnTo>
                    <a:pt x="26" y="4"/>
                  </a:lnTo>
                  <a:lnTo>
                    <a:pt x="24" y="2"/>
                  </a:lnTo>
                  <a:lnTo>
                    <a:pt x="20" y="1"/>
                  </a:lnTo>
                  <a:lnTo>
                    <a:pt x="18" y="0"/>
                  </a:lnTo>
                  <a:lnTo>
                    <a:pt x="15" y="0"/>
                  </a:lnTo>
                  <a:lnTo>
                    <a:pt x="1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3" name="Freeform 33">
              <a:extLst>
                <a:ext uri="{FF2B5EF4-FFF2-40B4-BE49-F238E27FC236}">
                  <a16:creationId xmlns:a16="http://schemas.microsoft.com/office/drawing/2014/main" id="{FF94D14D-555C-4856-84A8-57492219D348}"/>
                </a:ext>
              </a:extLst>
            </p:cNvPr>
            <p:cNvSpPr>
              <a:spLocks/>
            </p:cNvSpPr>
            <p:nvPr/>
          </p:nvSpPr>
          <p:spPr bwMode="auto">
            <a:xfrm>
              <a:off x="3870325" y="2546350"/>
              <a:ext cx="9525" cy="66675"/>
            </a:xfrm>
            <a:custGeom>
              <a:avLst/>
              <a:gdLst>
                <a:gd name="T0" fmla="*/ 15 w 30"/>
                <a:gd name="T1" fmla="*/ 210 h 210"/>
                <a:gd name="T2" fmla="*/ 18 w 30"/>
                <a:gd name="T3" fmla="*/ 210 h 210"/>
                <a:gd name="T4" fmla="*/ 22 w 30"/>
                <a:gd name="T5" fmla="*/ 209 h 210"/>
                <a:gd name="T6" fmla="*/ 24 w 30"/>
                <a:gd name="T7" fmla="*/ 208 h 210"/>
                <a:gd name="T8" fmla="*/ 26 w 30"/>
                <a:gd name="T9" fmla="*/ 206 h 210"/>
                <a:gd name="T10" fmla="*/ 28 w 30"/>
                <a:gd name="T11" fmla="*/ 203 h 210"/>
                <a:gd name="T12" fmla="*/ 29 w 30"/>
                <a:gd name="T13" fmla="*/ 201 h 210"/>
                <a:gd name="T14" fmla="*/ 30 w 30"/>
                <a:gd name="T15" fmla="*/ 198 h 210"/>
                <a:gd name="T16" fmla="*/ 30 w 30"/>
                <a:gd name="T17" fmla="*/ 195 h 210"/>
                <a:gd name="T18" fmla="*/ 30 w 30"/>
                <a:gd name="T19" fmla="*/ 15 h 210"/>
                <a:gd name="T20" fmla="*/ 30 w 30"/>
                <a:gd name="T21" fmla="*/ 11 h 210"/>
                <a:gd name="T22" fmla="*/ 29 w 30"/>
                <a:gd name="T23" fmla="*/ 8 h 210"/>
                <a:gd name="T24" fmla="*/ 28 w 30"/>
                <a:gd name="T25" fmla="*/ 6 h 210"/>
                <a:gd name="T26" fmla="*/ 26 w 30"/>
                <a:gd name="T27" fmla="*/ 4 h 210"/>
                <a:gd name="T28" fmla="*/ 24 w 30"/>
                <a:gd name="T29" fmla="*/ 2 h 210"/>
                <a:gd name="T30" fmla="*/ 22 w 30"/>
                <a:gd name="T31" fmla="*/ 1 h 210"/>
                <a:gd name="T32" fmla="*/ 18 w 30"/>
                <a:gd name="T33" fmla="*/ 0 h 210"/>
                <a:gd name="T34" fmla="*/ 15 w 30"/>
                <a:gd name="T35" fmla="*/ 0 h 210"/>
                <a:gd name="T36" fmla="*/ 12 w 30"/>
                <a:gd name="T37" fmla="*/ 0 h 210"/>
                <a:gd name="T38" fmla="*/ 10 w 30"/>
                <a:gd name="T39" fmla="*/ 1 h 210"/>
                <a:gd name="T40" fmla="*/ 7 w 30"/>
                <a:gd name="T41" fmla="*/ 2 h 210"/>
                <a:gd name="T42" fmla="*/ 4 w 30"/>
                <a:gd name="T43" fmla="*/ 4 h 210"/>
                <a:gd name="T44" fmla="*/ 3 w 30"/>
                <a:gd name="T45" fmla="*/ 6 h 210"/>
                <a:gd name="T46" fmla="*/ 1 w 30"/>
                <a:gd name="T47" fmla="*/ 9 h 210"/>
                <a:gd name="T48" fmla="*/ 0 w 30"/>
                <a:gd name="T49" fmla="*/ 11 h 210"/>
                <a:gd name="T50" fmla="*/ 0 w 30"/>
                <a:gd name="T51" fmla="*/ 15 h 210"/>
                <a:gd name="T52" fmla="*/ 0 w 30"/>
                <a:gd name="T53" fmla="*/ 195 h 210"/>
                <a:gd name="T54" fmla="*/ 0 w 30"/>
                <a:gd name="T55" fmla="*/ 198 h 210"/>
                <a:gd name="T56" fmla="*/ 1 w 30"/>
                <a:gd name="T57" fmla="*/ 201 h 210"/>
                <a:gd name="T58" fmla="*/ 3 w 30"/>
                <a:gd name="T59" fmla="*/ 203 h 210"/>
                <a:gd name="T60" fmla="*/ 4 w 30"/>
                <a:gd name="T61" fmla="*/ 206 h 210"/>
                <a:gd name="T62" fmla="*/ 7 w 30"/>
                <a:gd name="T63" fmla="*/ 208 h 210"/>
                <a:gd name="T64" fmla="*/ 10 w 30"/>
                <a:gd name="T65" fmla="*/ 209 h 210"/>
                <a:gd name="T66" fmla="*/ 12 w 30"/>
                <a:gd name="T67" fmla="*/ 210 h 210"/>
                <a:gd name="T68" fmla="*/ 15 w 30"/>
                <a:gd name="T69" fmla="*/ 210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30" h="210">
                  <a:moveTo>
                    <a:pt x="15" y="210"/>
                  </a:moveTo>
                  <a:lnTo>
                    <a:pt x="18" y="210"/>
                  </a:lnTo>
                  <a:lnTo>
                    <a:pt x="22" y="209"/>
                  </a:lnTo>
                  <a:lnTo>
                    <a:pt x="24" y="208"/>
                  </a:lnTo>
                  <a:lnTo>
                    <a:pt x="26" y="206"/>
                  </a:lnTo>
                  <a:lnTo>
                    <a:pt x="28" y="203"/>
                  </a:lnTo>
                  <a:lnTo>
                    <a:pt x="29" y="201"/>
                  </a:lnTo>
                  <a:lnTo>
                    <a:pt x="30" y="198"/>
                  </a:lnTo>
                  <a:lnTo>
                    <a:pt x="30" y="195"/>
                  </a:lnTo>
                  <a:lnTo>
                    <a:pt x="30" y="15"/>
                  </a:lnTo>
                  <a:lnTo>
                    <a:pt x="30" y="11"/>
                  </a:lnTo>
                  <a:lnTo>
                    <a:pt x="29" y="8"/>
                  </a:lnTo>
                  <a:lnTo>
                    <a:pt x="28" y="6"/>
                  </a:lnTo>
                  <a:lnTo>
                    <a:pt x="26" y="4"/>
                  </a:lnTo>
                  <a:lnTo>
                    <a:pt x="24" y="2"/>
                  </a:lnTo>
                  <a:lnTo>
                    <a:pt x="22" y="1"/>
                  </a:lnTo>
                  <a:lnTo>
                    <a:pt x="18" y="0"/>
                  </a:lnTo>
                  <a:lnTo>
                    <a:pt x="15" y="0"/>
                  </a:lnTo>
                  <a:lnTo>
                    <a:pt x="12" y="0"/>
                  </a:lnTo>
                  <a:lnTo>
                    <a:pt x="10" y="1"/>
                  </a:lnTo>
                  <a:lnTo>
                    <a:pt x="7" y="2"/>
                  </a:lnTo>
                  <a:lnTo>
                    <a:pt x="4" y="4"/>
                  </a:lnTo>
                  <a:lnTo>
                    <a:pt x="3" y="6"/>
                  </a:lnTo>
                  <a:lnTo>
                    <a:pt x="1" y="9"/>
                  </a:lnTo>
                  <a:lnTo>
                    <a:pt x="0" y="11"/>
                  </a:lnTo>
                  <a:lnTo>
                    <a:pt x="0" y="15"/>
                  </a:lnTo>
                  <a:lnTo>
                    <a:pt x="0" y="195"/>
                  </a:lnTo>
                  <a:lnTo>
                    <a:pt x="0" y="198"/>
                  </a:lnTo>
                  <a:lnTo>
                    <a:pt x="1" y="201"/>
                  </a:lnTo>
                  <a:lnTo>
                    <a:pt x="3" y="203"/>
                  </a:lnTo>
                  <a:lnTo>
                    <a:pt x="4" y="206"/>
                  </a:lnTo>
                  <a:lnTo>
                    <a:pt x="7" y="208"/>
                  </a:lnTo>
                  <a:lnTo>
                    <a:pt x="10" y="209"/>
                  </a:lnTo>
                  <a:lnTo>
                    <a:pt x="12" y="210"/>
                  </a:lnTo>
                  <a:lnTo>
                    <a:pt x="15" y="21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4" name="Freeform 34">
              <a:extLst>
                <a:ext uri="{FF2B5EF4-FFF2-40B4-BE49-F238E27FC236}">
                  <a16:creationId xmlns:a16="http://schemas.microsoft.com/office/drawing/2014/main" id="{5D6E6286-1DAA-4A0C-8A50-F89B71CDA14E}"/>
                </a:ext>
              </a:extLst>
            </p:cNvPr>
            <p:cNvSpPr>
              <a:spLocks/>
            </p:cNvSpPr>
            <p:nvPr/>
          </p:nvSpPr>
          <p:spPr bwMode="auto">
            <a:xfrm>
              <a:off x="3908425" y="2546350"/>
              <a:ext cx="9525" cy="66675"/>
            </a:xfrm>
            <a:custGeom>
              <a:avLst/>
              <a:gdLst>
                <a:gd name="T0" fmla="*/ 15 w 31"/>
                <a:gd name="T1" fmla="*/ 210 h 210"/>
                <a:gd name="T2" fmla="*/ 18 w 31"/>
                <a:gd name="T3" fmla="*/ 210 h 210"/>
                <a:gd name="T4" fmla="*/ 22 w 31"/>
                <a:gd name="T5" fmla="*/ 209 h 210"/>
                <a:gd name="T6" fmla="*/ 24 w 31"/>
                <a:gd name="T7" fmla="*/ 208 h 210"/>
                <a:gd name="T8" fmla="*/ 26 w 31"/>
                <a:gd name="T9" fmla="*/ 206 h 210"/>
                <a:gd name="T10" fmla="*/ 28 w 31"/>
                <a:gd name="T11" fmla="*/ 203 h 210"/>
                <a:gd name="T12" fmla="*/ 29 w 31"/>
                <a:gd name="T13" fmla="*/ 201 h 210"/>
                <a:gd name="T14" fmla="*/ 30 w 31"/>
                <a:gd name="T15" fmla="*/ 198 h 210"/>
                <a:gd name="T16" fmla="*/ 31 w 31"/>
                <a:gd name="T17" fmla="*/ 195 h 210"/>
                <a:gd name="T18" fmla="*/ 31 w 31"/>
                <a:gd name="T19" fmla="*/ 15 h 210"/>
                <a:gd name="T20" fmla="*/ 30 w 31"/>
                <a:gd name="T21" fmla="*/ 11 h 210"/>
                <a:gd name="T22" fmla="*/ 29 w 31"/>
                <a:gd name="T23" fmla="*/ 8 h 210"/>
                <a:gd name="T24" fmla="*/ 28 w 31"/>
                <a:gd name="T25" fmla="*/ 6 h 210"/>
                <a:gd name="T26" fmla="*/ 26 w 31"/>
                <a:gd name="T27" fmla="*/ 4 h 210"/>
                <a:gd name="T28" fmla="*/ 24 w 31"/>
                <a:gd name="T29" fmla="*/ 2 h 210"/>
                <a:gd name="T30" fmla="*/ 22 w 31"/>
                <a:gd name="T31" fmla="*/ 1 h 210"/>
                <a:gd name="T32" fmla="*/ 18 w 31"/>
                <a:gd name="T33" fmla="*/ 0 h 210"/>
                <a:gd name="T34" fmla="*/ 15 w 31"/>
                <a:gd name="T35" fmla="*/ 0 h 210"/>
                <a:gd name="T36" fmla="*/ 13 w 31"/>
                <a:gd name="T37" fmla="*/ 0 h 210"/>
                <a:gd name="T38" fmla="*/ 10 w 31"/>
                <a:gd name="T39" fmla="*/ 1 h 210"/>
                <a:gd name="T40" fmla="*/ 8 w 31"/>
                <a:gd name="T41" fmla="*/ 2 h 210"/>
                <a:gd name="T42" fmla="*/ 6 w 31"/>
                <a:gd name="T43" fmla="*/ 4 h 210"/>
                <a:gd name="T44" fmla="*/ 3 w 31"/>
                <a:gd name="T45" fmla="*/ 6 h 210"/>
                <a:gd name="T46" fmla="*/ 2 w 31"/>
                <a:gd name="T47" fmla="*/ 9 h 210"/>
                <a:gd name="T48" fmla="*/ 1 w 31"/>
                <a:gd name="T49" fmla="*/ 11 h 210"/>
                <a:gd name="T50" fmla="*/ 0 w 31"/>
                <a:gd name="T51" fmla="*/ 15 h 210"/>
                <a:gd name="T52" fmla="*/ 0 w 31"/>
                <a:gd name="T53" fmla="*/ 195 h 210"/>
                <a:gd name="T54" fmla="*/ 1 w 31"/>
                <a:gd name="T55" fmla="*/ 198 h 210"/>
                <a:gd name="T56" fmla="*/ 2 w 31"/>
                <a:gd name="T57" fmla="*/ 201 h 210"/>
                <a:gd name="T58" fmla="*/ 3 w 31"/>
                <a:gd name="T59" fmla="*/ 203 h 210"/>
                <a:gd name="T60" fmla="*/ 6 w 31"/>
                <a:gd name="T61" fmla="*/ 206 h 210"/>
                <a:gd name="T62" fmla="*/ 8 w 31"/>
                <a:gd name="T63" fmla="*/ 208 h 210"/>
                <a:gd name="T64" fmla="*/ 10 w 31"/>
                <a:gd name="T65" fmla="*/ 209 h 210"/>
                <a:gd name="T66" fmla="*/ 13 w 31"/>
                <a:gd name="T67" fmla="*/ 210 h 210"/>
                <a:gd name="T68" fmla="*/ 15 w 31"/>
                <a:gd name="T69" fmla="*/ 210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31" h="210">
                  <a:moveTo>
                    <a:pt x="15" y="210"/>
                  </a:moveTo>
                  <a:lnTo>
                    <a:pt x="18" y="210"/>
                  </a:lnTo>
                  <a:lnTo>
                    <a:pt x="22" y="209"/>
                  </a:lnTo>
                  <a:lnTo>
                    <a:pt x="24" y="208"/>
                  </a:lnTo>
                  <a:lnTo>
                    <a:pt x="26" y="206"/>
                  </a:lnTo>
                  <a:lnTo>
                    <a:pt x="28" y="203"/>
                  </a:lnTo>
                  <a:lnTo>
                    <a:pt x="29" y="201"/>
                  </a:lnTo>
                  <a:lnTo>
                    <a:pt x="30" y="198"/>
                  </a:lnTo>
                  <a:lnTo>
                    <a:pt x="31" y="195"/>
                  </a:lnTo>
                  <a:lnTo>
                    <a:pt x="31" y="15"/>
                  </a:lnTo>
                  <a:lnTo>
                    <a:pt x="30" y="11"/>
                  </a:lnTo>
                  <a:lnTo>
                    <a:pt x="29" y="8"/>
                  </a:lnTo>
                  <a:lnTo>
                    <a:pt x="28" y="6"/>
                  </a:lnTo>
                  <a:lnTo>
                    <a:pt x="26" y="4"/>
                  </a:lnTo>
                  <a:lnTo>
                    <a:pt x="24" y="2"/>
                  </a:lnTo>
                  <a:lnTo>
                    <a:pt x="22" y="1"/>
                  </a:lnTo>
                  <a:lnTo>
                    <a:pt x="18" y="0"/>
                  </a:lnTo>
                  <a:lnTo>
                    <a:pt x="15" y="0"/>
                  </a:lnTo>
                  <a:lnTo>
                    <a:pt x="13" y="0"/>
                  </a:lnTo>
                  <a:lnTo>
                    <a:pt x="10" y="1"/>
                  </a:lnTo>
                  <a:lnTo>
                    <a:pt x="8" y="2"/>
                  </a:lnTo>
                  <a:lnTo>
                    <a:pt x="6" y="4"/>
                  </a:lnTo>
                  <a:lnTo>
                    <a:pt x="3" y="6"/>
                  </a:lnTo>
                  <a:lnTo>
                    <a:pt x="2" y="9"/>
                  </a:lnTo>
                  <a:lnTo>
                    <a:pt x="1" y="11"/>
                  </a:lnTo>
                  <a:lnTo>
                    <a:pt x="0" y="15"/>
                  </a:lnTo>
                  <a:lnTo>
                    <a:pt x="0" y="195"/>
                  </a:lnTo>
                  <a:lnTo>
                    <a:pt x="1" y="198"/>
                  </a:lnTo>
                  <a:lnTo>
                    <a:pt x="2" y="201"/>
                  </a:lnTo>
                  <a:lnTo>
                    <a:pt x="3" y="203"/>
                  </a:lnTo>
                  <a:lnTo>
                    <a:pt x="6" y="206"/>
                  </a:lnTo>
                  <a:lnTo>
                    <a:pt x="8" y="208"/>
                  </a:lnTo>
                  <a:lnTo>
                    <a:pt x="10" y="209"/>
                  </a:lnTo>
                  <a:lnTo>
                    <a:pt x="13" y="210"/>
                  </a:lnTo>
                  <a:lnTo>
                    <a:pt x="15" y="21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5" name="Freeform 35">
              <a:extLst>
                <a:ext uri="{FF2B5EF4-FFF2-40B4-BE49-F238E27FC236}">
                  <a16:creationId xmlns:a16="http://schemas.microsoft.com/office/drawing/2014/main" id="{142C2370-FD50-4C57-A009-AC439154CFEA}"/>
                </a:ext>
              </a:extLst>
            </p:cNvPr>
            <p:cNvSpPr>
              <a:spLocks/>
            </p:cNvSpPr>
            <p:nvPr/>
          </p:nvSpPr>
          <p:spPr bwMode="auto">
            <a:xfrm>
              <a:off x="3946525" y="2565400"/>
              <a:ext cx="9525" cy="57150"/>
            </a:xfrm>
            <a:custGeom>
              <a:avLst/>
              <a:gdLst>
                <a:gd name="T0" fmla="*/ 15 w 30"/>
                <a:gd name="T1" fmla="*/ 180 h 180"/>
                <a:gd name="T2" fmla="*/ 19 w 30"/>
                <a:gd name="T3" fmla="*/ 180 h 180"/>
                <a:gd name="T4" fmla="*/ 21 w 30"/>
                <a:gd name="T5" fmla="*/ 179 h 180"/>
                <a:gd name="T6" fmla="*/ 24 w 30"/>
                <a:gd name="T7" fmla="*/ 178 h 180"/>
                <a:gd name="T8" fmla="*/ 26 w 30"/>
                <a:gd name="T9" fmla="*/ 176 h 180"/>
                <a:gd name="T10" fmla="*/ 27 w 30"/>
                <a:gd name="T11" fmla="*/ 173 h 180"/>
                <a:gd name="T12" fmla="*/ 29 w 30"/>
                <a:gd name="T13" fmla="*/ 171 h 180"/>
                <a:gd name="T14" fmla="*/ 30 w 30"/>
                <a:gd name="T15" fmla="*/ 168 h 180"/>
                <a:gd name="T16" fmla="*/ 30 w 30"/>
                <a:gd name="T17" fmla="*/ 165 h 180"/>
                <a:gd name="T18" fmla="*/ 30 w 30"/>
                <a:gd name="T19" fmla="*/ 15 h 180"/>
                <a:gd name="T20" fmla="*/ 30 w 30"/>
                <a:gd name="T21" fmla="*/ 11 h 180"/>
                <a:gd name="T22" fmla="*/ 29 w 30"/>
                <a:gd name="T23" fmla="*/ 9 h 180"/>
                <a:gd name="T24" fmla="*/ 27 w 30"/>
                <a:gd name="T25" fmla="*/ 6 h 180"/>
                <a:gd name="T26" fmla="*/ 26 w 30"/>
                <a:gd name="T27" fmla="*/ 4 h 180"/>
                <a:gd name="T28" fmla="*/ 24 w 30"/>
                <a:gd name="T29" fmla="*/ 2 h 180"/>
                <a:gd name="T30" fmla="*/ 21 w 30"/>
                <a:gd name="T31" fmla="*/ 1 h 180"/>
                <a:gd name="T32" fmla="*/ 19 w 30"/>
                <a:gd name="T33" fmla="*/ 0 h 180"/>
                <a:gd name="T34" fmla="*/ 15 w 30"/>
                <a:gd name="T35" fmla="*/ 0 h 180"/>
                <a:gd name="T36" fmla="*/ 12 w 30"/>
                <a:gd name="T37" fmla="*/ 0 h 180"/>
                <a:gd name="T38" fmla="*/ 9 w 30"/>
                <a:gd name="T39" fmla="*/ 1 h 180"/>
                <a:gd name="T40" fmla="*/ 7 w 30"/>
                <a:gd name="T41" fmla="*/ 2 h 180"/>
                <a:gd name="T42" fmla="*/ 5 w 30"/>
                <a:gd name="T43" fmla="*/ 4 h 180"/>
                <a:gd name="T44" fmla="*/ 3 w 30"/>
                <a:gd name="T45" fmla="*/ 6 h 180"/>
                <a:gd name="T46" fmla="*/ 1 w 30"/>
                <a:gd name="T47" fmla="*/ 9 h 180"/>
                <a:gd name="T48" fmla="*/ 0 w 30"/>
                <a:gd name="T49" fmla="*/ 11 h 180"/>
                <a:gd name="T50" fmla="*/ 0 w 30"/>
                <a:gd name="T51" fmla="*/ 15 h 180"/>
                <a:gd name="T52" fmla="*/ 0 w 30"/>
                <a:gd name="T53" fmla="*/ 165 h 180"/>
                <a:gd name="T54" fmla="*/ 0 w 30"/>
                <a:gd name="T55" fmla="*/ 168 h 180"/>
                <a:gd name="T56" fmla="*/ 1 w 30"/>
                <a:gd name="T57" fmla="*/ 171 h 180"/>
                <a:gd name="T58" fmla="*/ 3 w 30"/>
                <a:gd name="T59" fmla="*/ 173 h 180"/>
                <a:gd name="T60" fmla="*/ 5 w 30"/>
                <a:gd name="T61" fmla="*/ 176 h 180"/>
                <a:gd name="T62" fmla="*/ 7 w 30"/>
                <a:gd name="T63" fmla="*/ 178 h 180"/>
                <a:gd name="T64" fmla="*/ 9 w 30"/>
                <a:gd name="T65" fmla="*/ 179 h 180"/>
                <a:gd name="T66" fmla="*/ 12 w 30"/>
                <a:gd name="T67" fmla="*/ 180 h 180"/>
                <a:gd name="T68" fmla="*/ 15 w 30"/>
                <a:gd name="T69" fmla="*/ 180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30" h="180">
                  <a:moveTo>
                    <a:pt x="15" y="180"/>
                  </a:moveTo>
                  <a:lnTo>
                    <a:pt x="19" y="180"/>
                  </a:lnTo>
                  <a:lnTo>
                    <a:pt x="21" y="179"/>
                  </a:lnTo>
                  <a:lnTo>
                    <a:pt x="24" y="178"/>
                  </a:lnTo>
                  <a:lnTo>
                    <a:pt x="26" y="176"/>
                  </a:lnTo>
                  <a:lnTo>
                    <a:pt x="27" y="173"/>
                  </a:lnTo>
                  <a:lnTo>
                    <a:pt x="29" y="171"/>
                  </a:lnTo>
                  <a:lnTo>
                    <a:pt x="30" y="168"/>
                  </a:lnTo>
                  <a:lnTo>
                    <a:pt x="30" y="165"/>
                  </a:lnTo>
                  <a:lnTo>
                    <a:pt x="30" y="15"/>
                  </a:lnTo>
                  <a:lnTo>
                    <a:pt x="30" y="11"/>
                  </a:lnTo>
                  <a:lnTo>
                    <a:pt x="29" y="9"/>
                  </a:lnTo>
                  <a:lnTo>
                    <a:pt x="27" y="6"/>
                  </a:lnTo>
                  <a:lnTo>
                    <a:pt x="26" y="4"/>
                  </a:lnTo>
                  <a:lnTo>
                    <a:pt x="24" y="2"/>
                  </a:lnTo>
                  <a:lnTo>
                    <a:pt x="21" y="1"/>
                  </a:lnTo>
                  <a:lnTo>
                    <a:pt x="19" y="0"/>
                  </a:lnTo>
                  <a:lnTo>
                    <a:pt x="15" y="0"/>
                  </a:lnTo>
                  <a:lnTo>
                    <a:pt x="12" y="0"/>
                  </a:lnTo>
                  <a:lnTo>
                    <a:pt x="9" y="1"/>
                  </a:lnTo>
                  <a:lnTo>
                    <a:pt x="7" y="2"/>
                  </a:lnTo>
                  <a:lnTo>
                    <a:pt x="5" y="4"/>
                  </a:lnTo>
                  <a:lnTo>
                    <a:pt x="3" y="6"/>
                  </a:lnTo>
                  <a:lnTo>
                    <a:pt x="1" y="9"/>
                  </a:lnTo>
                  <a:lnTo>
                    <a:pt x="0" y="11"/>
                  </a:lnTo>
                  <a:lnTo>
                    <a:pt x="0" y="15"/>
                  </a:lnTo>
                  <a:lnTo>
                    <a:pt x="0" y="165"/>
                  </a:lnTo>
                  <a:lnTo>
                    <a:pt x="0" y="168"/>
                  </a:lnTo>
                  <a:lnTo>
                    <a:pt x="1" y="171"/>
                  </a:lnTo>
                  <a:lnTo>
                    <a:pt x="3" y="173"/>
                  </a:lnTo>
                  <a:lnTo>
                    <a:pt x="5" y="176"/>
                  </a:lnTo>
                  <a:lnTo>
                    <a:pt x="7" y="178"/>
                  </a:lnTo>
                  <a:lnTo>
                    <a:pt x="9" y="179"/>
                  </a:lnTo>
                  <a:lnTo>
                    <a:pt x="12" y="180"/>
                  </a:lnTo>
                  <a:lnTo>
                    <a:pt x="15" y="18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6" name="Freeform 36">
              <a:extLst>
                <a:ext uri="{FF2B5EF4-FFF2-40B4-BE49-F238E27FC236}">
                  <a16:creationId xmlns:a16="http://schemas.microsoft.com/office/drawing/2014/main" id="{AEF094E3-1AA7-4DCC-B4C8-4D980F5DA3F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865563" y="2708275"/>
              <a:ext cx="57150" cy="47625"/>
            </a:xfrm>
            <a:custGeom>
              <a:avLst/>
              <a:gdLst>
                <a:gd name="T0" fmla="*/ 42 w 181"/>
                <a:gd name="T1" fmla="*/ 120 h 150"/>
                <a:gd name="T2" fmla="*/ 90 w 181"/>
                <a:gd name="T3" fmla="*/ 43 h 150"/>
                <a:gd name="T4" fmla="*/ 138 w 181"/>
                <a:gd name="T5" fmla="*/ 120 h 150"/>
                <a:gd name="T6" fmla="*/ 42 w 181"/>
                <a:gd name="T7" fmla="*/ 120 h 150"/>
                <a:gd name="T8" fmla="*/ 103 w 181"/>
                <a:gd name="T9" fmla="*/ 8 h 150"/>
                <a:gd name="T10" fmla="*/ 101 w 181"/>
                <a:gd name="T11" fmla="*/ 4 h 150"/>
                <a:gd name="T12" fmla="*/ 98 w 181"/>
                <a:gd name="T13" fmla="*/ 2 h 150"/>
                <a:gd name="T14" fmla="*/ 94 w 181"/>
                <a:gd name="T15" fmla="*/ 1 h 150"/>
                <a:gd name="T16" fmla="*/ 90 w 181"/>
                <a:gd name="T17" fmla="*/ 0 h 150"/>
                <a:gd name="T18" fmla="*/ 87 w 181"/>
                <a:gd name="T19" fmla="*/ 1 h 150"/>
                <a:gd name="T20" fmla="*/ 84 w 181"/>
                <a:gd name="T21" fmla="*/ 2 h 150"/>
                <a:gd name="T22" fmla="*/ 80 w 181"/>
                <a:gd name="T23" fmla="*/ 4 h 150"/>
                <a:gd name="T24" fmla="*/ 77 w 181"/>
                <a:gd name="T25" fmla="*/ 8 h 150"/>
                <a:gd name="T26" fmla="*/ 2 w 181"/>
                <a:gd name="T27" fmla="*/ 128 h 150"/>
                <a:gd name="T28" fmla="*/ 1 w 181"/>
                <a:gd name="T29" fmla="*/ 131 h 150"/>
                <a:gd name="T30" fmla="*/ 0 w 181"/>
                <a:gd name="T31" fmla="*/ 135 h 150"/>
                <a:gd name="T32" fmla="*/ 1 w 181"/>
                <a:gd name="T33" fmla="*/ 140 h 150"/>
                <a:gd name="T34" fmla="*/ 2 w 181"/>
                <a:gd name="T35" fmla="*/ 143 h 150"/>
                <a:gd name="T36" fmla="*/ 4 w 181"/>
                <a:gd name="T37" fmla="*/ 146 h 150"/>
                <a:gd name="T38" fmla="*/ 8 w 181"/>
                <a:gd name="T39" fmla="*/ 148 h 150"/>
                <a:gd name="T40" fmla="*/ 11 w 181"/>
                <a:gd name="T41" fmla="*/ 150 h 150"/>
                <a:gd name="T42" fmla="*/ 15 w 181"/>
                <a:gd name="T43" fmla="*/ 150 h 150"/>
                <a:gd name="T44" fmla="*/ 166 w 181"/>
                <a:gd name="T45" fmla="*/ 150 h 150"/>
                <a:gd name="T46" fmla="*/ 166 w 181"/>
                <a:gd name="T47" fmla="*/ 150 h 150"/>
                <a:gd name="T48" fmla="*/ 166 w 181"/>
                <a:gd name="T49" fmla="*/ 150 h 150"/>
                <a:gd name="T50" fmla="*/ 170 w 181"/>
                <a:gd name="T51" fmla="*/ 150 h 150"/>
                <a:gd name="T52" fmla="*/ 172 w 181"/>
                <a:gd name="T53" fmla="*/ 149 h 150"/>
                <a:gd name="T54" fmla="*/ 175 w 181"/>
                <a:gd name="T55" fmla="*/ 148 h 150"/>
                <a:gd name="T56" fmla="*/ 177 w 181"/>
                <a:gd name="T57" fmla="*/ 146 h 150"/>
                <a:gd name="T58" fmla="*/ 178 w 181"/>
                <a:gd name="T59" fmla="*/ 144 h 150"/>
                <a:gd name="T60" fmla="*/ 180 w 181"/>
                <a:gd name="T61" fmla="*/ 142 h 150"/>
                <a:gd name="T62" fmla="*/ 181 w 181"/>
                <a:gd name="T63" fmla="*/ 139 h 150"/>
                <a:gd name="T64" fmla="*/ 181 w 181"/>
                <a:gd name="T65" fmla="*/ 135 h 150"/>
                <a:gd name="T66" fmla="*/ 180 w 181"/>
                <a:gd name="T67" fmla="*/ 130 h 150"/>
                <a:gd name="T68" fmla="*/ 177 w 181"/>
                <a:gd name="T69" fmla="*/ 126 h 150"/>
                <a:gd name="T70" fmla="*/ 103 w 181"/>
                <a:gd name="T71" fmla="*/ 8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81" h="150">
                  <a:moveTo>
                    <a:pt x="42" y="120"/>
                  </a:moveTo>
                  <a:lnTo>
                    <a:pt x="90" y="43"/>
                  </a:lnTo>
                  <a:lnTo>
                    <a:pt x="138" y="120"/>
                  </a:lnTo>
                  <a:lnTo>
                    <a:pt x="42" y="120"/>
                  </a:lnTo>
                  <a:close/>
                  <a:moveTo>
                    <a:pt x="103" y="8"/>
                  </a:moveTo>
                  <a:lnTo>
                    <a:pt x="101" y="4"/>
                  </a:lnTo>
                  <a:lnTo>
                    <a:pt x="98" y="2"/>
                  </a:lnTo>
                  <a:lnTo>
                    <a:pt x="94" y="1"/>
                  </a:lnTo>
                  <a:lnTo>
                    <a:pt x="90" y="0"/>
                  </a:lnTo>
                  <a:lnTo>
                    <a:pt x="87" y="1"/>
                  </a:lnTo>
                  <a:lnTo>
                    <a:pt x="84" y="2"/>
                  </a:lnTo>
                  <a:lnTo>
                    <a:pt x="80" y="4"/>
                  </a:lnTo>
                  <a:lnTo>
                    <a:pt x="77" y="8"/>
                  </a:lnTo>
                  <a:lnTo>
                    <a:pt x="2" y="128"/>
                  </a:lnTo>
                  <a:lnTo>
                    <a:pt x="1" y="131"/>
                  </a:lnTo>
                  <a:lnTo>
                    <a:pt x="0" y="135"/>
                  </a:lnTo>
                  <a:lnTo>
                    <a:pt x="1" y="140"/>
                  </a:lnTo>
                  <a:lnTo>
                    <a:pt x="2" y="143"/>
                  </a:lnTo>
                  <a:lnTo>
                    <a:pt x="4" y="146"/>
                  </a:lnTo>
                  <a:lnTo>
                    <a:pt x="8" y="148"/>
                  </a:lnTo>
                  <a:lnTo>
                    <a:pt x="11" y="150"/>
                  </a:lnTo>
                  <a:lnTo>
                    <a:pt x="15" y="150"/>
                  </a:lnTo>
                  <a:lnTo>
                    <a:pt x="166" y="150"/>
                  </a:lnTo>
                  <a:lnTo>
                    <a:pt x="166" y="150"/>
                  </a:lnTo>
                  <a:lnTo>
                    <a:pt x="166" y="150"/>
                  </a:lnTo>
                  <a:lnTo>
                    <a:pt x="170" y="150"/>
                  </a:lnTo>
                  <a:lnTo>
                    <a:pt x="172" y="149"/>
                  </a:lnTo>
                  <a:lnTo>
                    <a:pt x="175" y="148"/>
                  </a:lnTo>
                  <a:lnTo>
                    <a:pt x="177" y="146"/>
                  </a:lnTo>
                  <a:lnTo>
                    <a:pt x="178" y="144"/>
                  </a:lnTo>
                  <a:lnTo>
                    <a:pt x="180" y="142"/>
                  </a:lnTo>
                  <a:lnTo>
                    <a:pt x="181" y="139"/>
                  </a:lnTo>
                  <a:lnTo>
                    <a:pt x="181" y="135"/>
                  </a:lnTo>
                  <a:lnTo>
                    <a:pt x="180" y="130"/>
                  </a:lnTo>
                  <a:lnTo>
                    <a:pt x="177" y="126"/>
                  </a:lnTo>
                  <a:lnTo>
                    <a:pt x="103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</p:grpSp>
      <p:sp>
        <p:nvSpPr>
          <p:cNvPr id="42" name="Rectangle 41">
            <a:extLst>
              <a:ext uri="{FF2B5EF4-FFF2-40B4-BE49-F238E27FC236}">
                <a16:creationId xmlns:a16="http://schemas.microsoft.com/office/drawing/2014/main" id="{A9146A47-F48B-457D-926B-9493B2B6C7A8}"/>
              </a:ext>
            </a:extLst>
          </p:cNvPr>
          <p:cNvSpPr/>
          <p:nvPr/>
        </p:nvSpPr>
        <p:spPr>
          <a:xfrm rot="5400000">
            <a:off x="1367084" y="-1742475"/>
            <a:ext cx="537795" cy="4367532"/>
          </a:xfrm>
          <a:prstGeom prst="rect">
            <a:avLst/>
          </a:prstGeom>
          <a:solidFill>
            <a:srgbClr val="F7D6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ar-AE" dirty="0">
                <a:solidFill>
                  <a:schemeClr val="bg1"/>
                </a:solidFill>
              </a:rPr>
              <a:t>للآخرين</a:t>
            </a:r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7DAB9E71-F0A4-43A5-BEC8-A07BA9499D70}"/>
              </a:ext>
            </a:extLst>
          </p:cNvPr>
          <p:cNvCxnSpPr>
            <a:cxnSpLocks/>
          </p:cNvCxnSpPr>
          <p:nvPr/>
        </p:nvCxnSpPr>
        <p:spPr>
          <a:xfrm>
            <a:off x="4621291" y="2682574"/>
            <a:ext cx="696402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0DCA2C03-11BF-40C9-BBA0-E061CD9097F3}"/>
              </a:ext>
            </a:extLst>
          </p:cNvPr>
          <p:cNvSpPr txBox="1"/>
          <p:nvPr/>
        </p:nvSpPr>
        <p:spPr>
          <a:xfrm>
            <a:off x="5576333" y="2373609"/>
            <a:ext cx="3200400" cy="461665"/>
          </a:xfrm>
          <a:prstGeom prst="rect">
            <a:avLst/>
          </a:prstGeom>
          <a:noFill/>
          <a:ln w="6350">
            <a:noFill/>
            <a:prstDash val="dash"/>
          </a:ln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ar-AE" sz="1000" b="1" dirty="0">
                <a:solidFill>
                  <a:srgbClr val="F7D618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رقم الهاتف الجوال </a:t>
            </a:r>
            <a:endParaRPr lang="en-US" sz="1000" b="1" dirty="0">
              <a:solidFill>
                <a:srgbClr val="F7D618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r"/>
            <a:r>
              <a:rPr lang="ar-TN" sz="1000" dirty="0"/>
              <a:t>بعد تحديد للآخرين يجب على الحريف أن يعطي رقم الهاتف الجوال الخاص بالشخص المراد الحجز له</a:t>
            </a:r>
            <a:endParaRPr lang="en-US" sz="1000" dirty="0">
              <a:solidFill>
                <a:prstClr val="black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D9011D4-5289-400D-B113-6794F3F4BFE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4180" y="341313"/>
            <a:ext cx="2375044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83280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/>
              <a:t>SlideSalad is #1 online marketplace of premium presentations templates for all needs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SlideSalad- </a:t>
            </a:r>
            <a:r>
              <a:rPr lang="de-DE" noProof="1"/>
              <a:t>COPYRIGHT NOTICE</a:t>
            </a:r>
            <a:endParaRPr lang="en-US" dirty="0"/>
          </a:p>
        </p:txBody>
      </p:sp>
      <p:sp>
        <p:nvSpPr>
          <p:cNvPr id="19" name="Rechteck 8"/>
          <p:cNvSpPr/>
          <p:nvPr/>
        </p:nvSpPr>
        <p:spPr>
          <a:xfrm>
            <a:off x="304800" y="1263498"/>
            <a:ext cx="3843121" cy="27889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ct val="20000"/>
              </a:spcAft>
            </a:pPr>
            <a:r>
              <a:rPr lang="en-US" sz="1600" b="1" noProof="1">
                <a:solidFill>
                  <a:schemeClr val="bg1"/>
                </a:solidFill>
                <a:latin typeface="+mj-lt"/>
              </a:rPr>
              <a:t>Things you can do with the template</a:t>
            </a:r>
          </a:p>
          <a:p>
            <a:pPr>
              <a:spcAft>
                <a:spcPct val="20000"/>
              </a:spcAft>
            </a:pPr>
            <a:r>
              <a:rPr lang="de-DE" sz="1100" noProof="1">
                <a:solidFill>
                  <a:schemeClr val="bg1"/>
                </a:solidFill>
                <a:latin typeface="+mj-lt"/>
              </a:rPr>
              <a:t>Use the free templates for your own presentations and projects without limitations.</a:t>
            </a:r>
          </a:p>
          <a:p>
            <a:pPr marL="133350" indent="-133350">
              <a:spcAft>
                <a:spcPts val="375"/>
              </a:spcAft>
              <a:buFontTx/>
              <a:buChar char="•"/>
            </a:pPr>
            <a:r>
              <a:rPr lang="de-DE" sz="1100" u="sng" noProof="1">
                <a:solidFill>
                  <a:schemeClr val="bg1"/>
                </a:solidFill>
                <a:latin typeface="+mj-lt"/>
              </a:rPr>
              <a:t>Please link back to our website</a:t>
            </a:r>
            <a:r>
              <a:rPr lang="de-DE" sz="1100" noProof="1">
                <a:solidFill>
                  <a:schemeClr val="bg1"/>
                </a:solidFill>
                <a:latin typeface="+mj-lt"/>
              </a:rPr>
              <a:t> if you like our free designs </a:t>
            </a:r>
            <a:br>
              <a:rPr lang="de-DE" sz="1100" noProof="1">
                <a:solidFill>
                  <a:schemeClr val="bg1"/>
                </a:solidFill>
                <a:latin typeface="+mj-lt"/>
              </a:rPr>
            </a:br>
            <a:r>
              <a:rPr lang="de-DE" sz="1100" noProof="1">
                <a:solidFill>
                  <a:schemeClr val="bg1"/>
                </a:solidFill>
                <a:latin typeface="+mj-lt"/>
              </a:rPr>
              <a:t>or </a:t>
            </a:r>
            <a:r>
              <a:rPr lang="de-DE" sz="1100" u="sng" noProof="1">
                <a:solidFill>
                  <a:schemeClr val="bg1"/>
                </a:solidFill>
                <a:latin typeface="+mj-lt"/>
              </a:rPr>
              <a:t>write a comment</a:t>
            </a:r>
            <a:r>
              <a:rPr lang="de-DE" sz="1100" noProof="1">
                <a:solidFill>
                  <a:schemeClr val="bg1"/>
                </a:solidFill>
                <a:latin typeface="+mj-lt"/>
              </a:rPr>
              <a:t> to this template on our website.</a:t>
            </a:r>
          </a:p>
          <a:p>
            <a:endParaRPr lang="de-DE" sz="1100" noProof="1">
              <a:solidFill>
                <a:schemeClr val="bg1"/>
              </a:solidFill>
              <a:latin typeface="+mj-lt"/>
            </a:endParaRPr>
          </a:p>
          <a:p>
            <a:r>
              <a:rPr lang="en-US" sz="1100" noProof="1">
                <a:solidFill>
                  <a:schemeClr val="bg1"/>
                </a:solidFill>
                <a:latin typeface="+mj-lt"/>
              </a:rPr>
              <a:t>All copyright and intellectual property rights, without limitation, are retained by </a:t>
            </a:r>
            <a:r>
              <a:rPr lang="en-US" sz="1100" b="1" u="sng" noProof="1">
                <a:solidFill>
                  <a:schemeClr val="bg1"/>
                </a:solidFill>
                <a:latin typeface="+mj-lt"/>
              </a:rPr>
              <a:t>SlideSalad.com</a:t>
            </a:r>
            <a:r>
              <a:rPr lang="en-US" sz="1100" noProof="1">
                <a:solidFill>
                  <a:schemeClr val="bg1"/>
                </a:solidFill>
                <a:latin typeface="+mj-lt"/>
              </a:rPr>
              <a:t>. </a:t>
            </a:r>
            <a:br>
              <a:rPr lang="en-US" sz="1100" noProof="1">
                <a:solidFill>
                  <a:schemeClr val="bg1"/>
                </a:solidFill>
                <a:latin typeface="+mj-lt"/>
              </a:rPr>
            </a:br>
            <a:r>
              <a:rPr lang="en-US" sz="1100" noProof="1">
                <a:solidFill>
                  <a:schemeClr val="bg1"/>
                </a:solidFill>
                <a:latin typeface="+mj-lt"/>
              </a:rPr>
              <a:t>By downloading and using this template, you agree </a:t>
            </a:r>
            <a:br>
              <a:rPr lang="en-US" sz="1100" noProof="1">
                <a:solidFill>
                  <a:schemeClr val="bg1"/>
                </a:solidFill>
                <a:latin typeface="+mj-lt"/>
              </a:rPr>
            </a:br>
            <a:r>
              <a:rPr lang="en-US" sz="1100" noProof="1">
                <a:solidFill>
                  <a:schemeClr val="bg1"/>
                </a:solidFill>
                <a:latin typeface="+mj-lt"/>
              </a:rPr>
              <a:t>to this statement.</a:t>
            </a:r>
          </a:p>
          <a:p>
            <a:endParaRPr lang="de-DE" sz="1200" b="1" noProof="1">
              <a:solidFill>
                <a:schemeClr val="bg1"/>
              </a:solidFill>
              <a:latin typeface="+mj-lt"/>
            </a:endParaRPr>
          </a:p>
          <a:p>
            <a:r>
              <a:rPr lang="de-DE" sz="1200" b="1" noProof="1">
                <a:solidFill>
                  <a:schemeClr val="bg1"/>
                </a:solidFill>
                <a:latin typeface="+mj-lt"/>
              </a:rPr>
              <a:t>Please contact us if you have any questions </a:t>
            </a:r>
            <a:br>
              <a:rPr lang="de-DE" sz="1200" b="1" noProof="1">
                <a:solidFill>
                  <a:schemeClr val="bg1"/>
                </a:solidFill>
                <a:latin typeface="+mj-lt"/>
              </a:rPr>
            </a:br>
            <a:r>
              <a:rPr lang="de-DE" sz="1200" b="1" noProof="1">
                <a:solidFill>
                  <a:schemeClr val="bg1"/>
                </a:solidFill>
                <a:latin typeface="+mj-lt"/>
              </a:rPr>
              <a:t>about usage: </a:t>
            </a:r>
            <a:r>
              <a:rPr lang="de-DE" sz="1200" noProof="1">
                <a:solidFill>
                  <a:schemeClr val="bg1"/>
                </a:solidFill>
                <a:latin typeface="+mj-lt"/>
              </a:rPr>
              <a:t>support@slidesalad.com</a:t>
            </a:r>
          </a:p>
        </p:txBody>
      </p:sp>
      <p:sp>
        <p:nvSpPr>
          <p:cNvPr id="22" name="Rechteck 9"/>
          <p:cNvSpPr/>
          <p:nvPr/>
        </p:nvSpPr>
        <p:spPr>
          <a:xfrm>
            <a:off x="4801949" y="1263498"/>
            <a:ext cx="3947413" cy="15399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ct val="20000"/>
              </a:spcAft>
            </a:pPr>
            <a:r>
              <a:rPr lang="en-US" sz="1600" b="1" noProof="1">
                <a:solidFill>
                  <a:schemeClr val="bg1"/>
                </a:solidFill>
                <a:latin typeface="+mj-lt"/>
              </a:rPr>
              <a:t>Things you can’t do with the template</a:t>
            </a:r>
          </a:p>
          <a:p>
            <a:pPr>
              <a:spcAft>
                <a:spcPct val="20000"/>
              </a:spcAft>
            </a:pPr>
            <a:r>
              <a:rPr lang="en-US" sz="1100" noProof="1">
                <a:solidFill>
                  <a:schemeClr val="bg1"/>
                </a:solidFill>
                <a:latin typeface="+mj-lt"/>
              </a:rPr>
              <a:t>Resell or distribute the templates or backgrounds.</a:t>
            </a:r>
          </a:p>
          <a:p>
            <a:pPr marL="133350" indent="-133350">
              <a:spcAft>
                <a:spcPts val="375"/>
              </a:spcAft>
              <a:buFontTx/>
              <a:buChar char="•"/>
            </a:pPr>
            <a:r>
              <a:rPr lang="en-US" sz="1100" noProof="1">
                <a:solidFill>
                  <a:schemeClr val="bg1"/>
                </a:solidFill>
                <a:latin typeface="+mj-lt"/>
              </a:rPr>
              <a:t>Make these templates available on a website or social network for download.</a:t>
            </a:r>
          </a:p>
          <a:p>
            <a:pPr marL="133350" indent="-133350">
              <a:spcAft>
                <a:spcPts val="375"/>
              </a:spcAft>
              <a:buFontTx/>
              <a:buChar char="•"/>
            </a:pPr>
            <a:r>
              <a:rPr lang="en-US" sz="1100" noProof="1">
                <a:solidFill>
                  <a:schemeClr val="bg1"/>
                </a:solidFill>
                <a:latin typeface="+mj-lt"/>
              </a:rPr>
              <a:t>Edit or modify the downloaded templates and claim / </a:t>
            </a:r>
            <a:br>
              <a:rPr lang="en-US" sz="1100" noProof="1">
                <a:solidFill>
                  <a:schemeClr val="bg1"/>
                </a:solidFill>
                <a:latin typeface="+mj-lt"/>
              </a:rPr>
            </a:br>
            <a:r>
              <a:rPr lang="en-US" sz="1100" noProof="1">
                <a:solidFill>
                  <a:schemeClr val="bg1"/>
                </a:solidFill>
                <a:latin typeface="+mj-lt"/>
              </a:rPr>
              <a:t>pass off as your own work.</a:t>
            </a:r>
          </a:p>
          <a:p>
            <a:pPr marL="133350" indent="-133350">
              <a:buFontTx/>
              <a:buChar char="•"/>
            </a:pPr>
            <a:endParaRPr lang="en-US" sz="1100" noProof="1">
              <a:solidFill>
                <a:schemeClr val="bg1"/>
              </a:solidFill>
              <a:latin typeface="+mj-lt"/>
            </a:endParaRPr>
          </a:p>
        </p:txBody>
      </p:sp>
      <p:sp>
        <p:nvSpPr>
          <p:cNvPr id="25" name="Rechteck 10"/>
          <p:cNvSpPr/>
          <p:nvPr/>
        </p:nvSpPr>
        <p:spPr>
          <a:xfrm>
            <a:off x="381000" y="4282486"/>
            <a:ext cx="832590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noProof="1">
                <a:solidFill>
                  <a:schemeClr val="bg1"/>
                </a:solidFill>
                <a:latin typeface="+mj-lt"/>
              </a:rPr>
              <a:t>More PowerPoint, Google Slides and Keynote templates are available at </a:t>
            </a:r>
            <a:r>
              <a:rPr lang="en-US" sz="1400" b="1" u="sng" noProof="1">
                <a:solidFill>
                  <a:schemeClr val="bg1"/>
                </a:solidFill>
                <a:latin typeface="+mj-lt"/>
              </a:rPr>
              <a:t>www.SlideSalad.com</a:t>
            </a:r>
          </a:p>
        </p:txBody>
      </p:sp>
      <p:sp>
        <p:nvSpPr>
          <p:cNvPr id="7" name="Text Placeholder 15">
            <a:extLst>
              <a:ext uri="{FF2B5EF4-FFF2-40B4-BE49-F238E27FC236}">
                <a16:creationId xmlns:a16="http://schemas.microsoft.com/office/drawing/2014/main" id="{921DD78B-26FA-4776-B720-8812C90A1575}"/>
              </a:ext>
            </a:extLst>
          </p:cNvPr>
          <p:cNvSpPr txBox="1">
            <a:spLocks/>
          </p:cNvSpPr>
          <p:nvPr/>
        </p:nvSpPr>
        <p:spPr>
          <a:xfrm>
            <a:off x="1844858" y="480528"/>
            <a:ext cx="6096000" cy="401648"/>
          </a:xfr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en-US" sz="2000" b="1" dirty="0">
              <a:solidFill>
                <a:srgbClr val="FFC000"/>
              </a:solidFill>
              <a:latin typeface="+mj-lt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0463B664-3958-4F2D-B3E9-86A27A1FC0FB}"/>
              </a:ext>
            </a:extLst>
          </p:cNvPr>
          <p:cNvGrpSpPr/>
          <p:nvPr/>
        </p:nvGrpSpPr>
        <p:grpSpPr>
          <a:xfrm>
            <a:off x="2753265" y="3057268"/>
            <a:ext cx="160255" cy="43504"/>
            <a:chOff x="2632075" y="3195638"/>
            <a:chExt cx="225425" cy="66675"/>
          </a:xfrm>
          <a:solidFill>
            <a:schemeClr val="bg1"/>
          </a:solidFill>
        </p:grpSpPr>
        <p:sp>
          <p:nvSpPr>
            <p:cNvPr id="21" name="Freeform 324">
              <a:extLst>
                <a:ext uri="{FF2B5EF4-FFF2-40B4-BE49-F238E27FC236}">
                  <a16:creationId xmlns:a16="http://schemas.microsoft.com/office/drawing/2014/main" id="{498F5E98-7CE6-435D-AE46-FF6D0DCDDEDC}"/>
                </a:ext>
              </a:extLst>
            </p:cNvPr>
            <p:cNvSpPr>
              <a:spLocks/>
            </p:cNvSpPr>
            <p:nvPr/>
          </p:nvSpPr>
          <p:spPr bwMode="auto">
            <a:xfrm>
              <a:off x="2632075" y="3200400"/>
              <a:ext cx="57150" cy="57150"/>
            </a:xfrm>
            <a:custGeom>
              <a:avLst/>
              <a:gdLst>
                <a:gd name="T0" fmla="*/ 105 w 181"/>
                <a:gd name="T1" fmla="*/ 75 h 180"/>
                <a:gd name="T2" fmla="*/ 105 w 181"/>
                <a:gd name="T3" fmla="*/ 12 h 180"/>
                <a:gd name="T4" fmla="*/ 102 w 181"/>
                <a:gd name="T5" fmla="*/ 7 h 180"/>
                <a:gd name="T6" fmla="*/ 98 w 181"/>
                <a:gd name="T7" fmla="*/ 2 h 180"/>
                <a:gd name="T8" fmla="*/ 93 w 181"/>
                <a:gd name="T9" fmla="*/ 0 h 180"/>
                <a:gd name="T10" fmla="*/ 86 w 181"/>
                <a:gd name="T11" fmla="*/ 0 h 180"/>
                <a:gd name="T12" fmla="*/ 81 w 181"/>
                <a:gd name="T13" fmla="*/ 2 h 180"/>
                <a:gd name="T14" fmla="*/ 78 w 181"/>
                <a:gd name="T15" fmla="*/ 7 h 180"/>
                <a:gd name="T16" fmla="*/ 76 w 181"/>
                <a:gd name="T17" fmla="*/ 12 h 180"/>
                <a:gd name="T18" fmla="*/ 75 w 181"/>
                <a:gd name="T19" fmla="*/ 75 h 180"/>
                <a:gd name="T20" fmla="*/ 11 w 181"/>
                <a:gd name="T21" fmla="*/ 75 h 180"/>
                <a:gd name="T22" fmla="*/ 6 w 181"/>
                <a:gd name="T23" fmla="*/ 77 h 180"/>
                <a:gd name="T24" fmla="*/ 2 w 181"/>
                <a:gd name="T25" fmla="*/ 82 h 180"/>
                <a:gd name="T26" fmla="*/ 0 w 181"/>
                <a:gd name="T27" fmla="*/ 87 h 180"/>
                <a:gd name="T28" fmla="*/ 0 w 181"/>
                <a:gd name="T29" fmla="*/ 93 h 180"/>
                <a:gd name="T30" fmla="*/ 2 w 181"/>
                <a:gd name="T31" fmla="*/ 99 h 180"/>
                <a:gd name="T32" fmla="*/ 6 w 181"/>
                <a:gd name="T33" fmla="*/ 102 h 180"/>
                <a:gd name="T34" fmla="*/ 11 w 181"/>
                <a:gd name="T35" fmla="*/ 105 h 180"/>
                <a:gd name="T36" fmla="*/ 75 w 181"/>
                <a:gd name="T37" fmla="*/ 105 h 180"/>
                <a:gd name="T38" fmla="*/ 76 w 181"/>
                <a:gd name="T39" fmla="*/ 169 h 180"/>
                <a:gd name="T40" fmla="*/ 78 w 181"/>
                <a:gd name="T41" fmla="*/ 174 h 180"/>
                <a:gd name="T42" fmla="*/ 81 w 181"/>
                <a:gd name="T43" fmla="*/ 178 h 180"/>
                <a:gd name="T44" fmla="*/ 86 w 181"/>
                <a:gd name="T45" fmla="*/ 180 h 180"/>
                <a:gd name="T46" fmla="*/ 93 w 181"/>
                <a:gd name="T47" fmla="*/ 180 h 180"/>
                <a:gd name="T48" fmla="*/ 98 w 181"/>
                <a:gd name="T49" fmla="*/ 178 h 180"/>
                <a:gd name="T50" fmla="*/ 102 w 181"/>
                <a:gd name="T51" fmla="*/ 174 h 180"/>
                <a:gd name="T52" fmla="*/ 105 w 181"/>
                <a:gd name="T53" fmla="*/ 169 h 180"/>
                <a:gd name="T54" fmla="*/ 105 w 181"/>
                <a:gd name="T55" fmla="*/ 105 h 180"/>
                <a:gd name="T56" fmla="*/ 168 w 181"/>
                <a:gd name="T57" fmla="*/ 105 h 180"/>
                <a:gd name="T58" fmla="*/ 173 w 181"/>
                <a:gd name="T59" fmla="*/ 102 h 180"/>
                <a:gd name="T60" fmla="*/ 178 w 181"/>
                <a:gd name="T61" fmla="*/ 99 h 180"/>
                <a:gd name="T62" fmla="*/ 180 w 181"/>
                <a:gd name="T63" fmla="*/ 93 h 180"/>
                <a:gd name="T64" fmla="*/ 180 w 181"/>
                <a:gd name="T65" fmla="*/ 87 h 180"/>
                <a:gd name="T66" fmla="*/ 178 w 181"/>
                <a:gd name="T67" fmla="*/ 82 h 180"/>
                <a:gd name="T68" fmla="*/ 173 w 181"/>
                <a:gd name="T69" fmla="*/ 77 h 180"/>
                <a:gd name="T70" fmla="*/ 168 w 181"/>
                <a:gd name="T71" fmla="*/ 75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81" h="180">
                  <a:moveTo>
                    <a:pt x="165" y="75"/>
                  </a:moveTo>
                  <a:lnTo>
                    <a:pt x="105" y="75"/>
                  </a:lnTo>
                  <a:lnTo>
                    <a:pt x="105" y="15"/>
                  </a:lnTo>
                  <a:lnTo>
                    <a:pt x="105" y="12"/>
                  </a:lnTo>
                  <a:lnTo>
                    <a:pt x="104" y="9"/>
                  </a:lnTo>
                  <a:lnTo>
                    <a:pt x="102" y="7"/>
                  </a:lnTo>
                  <a:lnTo>
                    <a:pt x="100" y="4"/>
                  </a:lnTo>
                  <a:lnTo>
                    <a:pt x="98" y="2"/>
                  </a:lnTo>
                  <a:lnTo>
                    <a:pt x="96" y="1"/>
                  </a:lnTo>
                  <a:lnTo>
                    <a:pt x="93" y="0"/>
                  </a:lnTo>
                  <a:lnTo>
                    <a:pt x="90" y="0"/>
                  </a:lnTo>
                  <a:lnTo>
                    <a:pt x="86" y="0"/>
                  </a:lnTo>
                  <a:lnTo>
                    <a:pt x="84" y="1"/>
                  </a:lnTo>
                  <a:lnTo>
                    <a:pt x="81" y="2"/>
                  </a:lnTo>
                  <a:lnTo>
                    <a:pt x="79" y="4"/>
                  </a:lnTo>
                  <a:lnTo>
                    <a:pt x="78" y="7"/>
                  </a:lnTo>
                  <a:lnTo>
                    <a:pt x="76" y="9"/>
                  </a:lnTo>
                  <a:lnTo>
                    <a:pt x="76" y="12"/>
                  </a:lnTo>
                  <a:lnTo>
                    <a:pt x="75" y="15"/>
                  </a:lnTo>
                  <a:lnTo>
                    <a:pt x="75" y="75"/>
                  </a:lnTo>
                  <a:lnTo>
                    <a:pt x="15" y="75"/>
                  </a:lnTo>
                  <a:lnTo>
                    <a:pt x="11" y="75"/>
                  </a:lnTo>
                  <a:lnTo>
                    <a:pt x="9" y="76"/>
                  </a:lnTo>
                  <a:lnTo>
                    <a:pt x="6" y="77"/>
                  </a:lnTo>
                  <a:lnTo>
                    <a:pt x="4" y="80"/>
                  </a:lnTo>
                  <a:lnTo>
                    <a:pt x="2" y="82"/>
                  </a:lnTo>
                  <a:lnTo>
                    <a:pt x="1" y="84"/>
                  </a:lnTo>
                  <a:lnTo>
                    <a:pt x="0" y="87"/>
                  </a:lnTo>
                  <a:lnTo>
                    <a:pt x="0" y="90"/>
                  </a:lnTo>
                  <a:lnTo>
                    <a:pt x="0" y="93"/>
                  </a:lnTo>
                  <a:lnTo>
                    <a:pt x="1" y="96"/>
                  </a:lnTo>
                  <a:lnTo>
                    <a:pt x="2" y="99"/>
                  </a:lnTo>
                  <a:lnTo>
                    <a:pt x="4" y="101"/>
                  </a:lnTo>
                  <a:lnTo>
                    <a:pt x="6" y="102"/>
                  </a:lnTo>
                  <a:lnTo>
                    <a:pt x="9" y="104"/>
                  </a:lnTo>
                  <a:lnTo>
                    <a:pt x="11" y="105"/>
                  </a:lnTo>
                  <a:lnTo>
                    <a:pt x="15" y="105"/>
                  </a:lnTo>
                  <a:lnTo>
                    <a:pt x="75" y="105"/>
                  </a:lnTo>
                  <a:lnTo>
                    <a:pt x="75" y="165"/>
                  </a:lnTo>
                  <a:lnTo>
                    <a:pt x="76" y="169"/>
                  </a:lnTo>
                  <a:lnTo>
                    <a:pt x="76" y="171"/>
                  </a:lnTo>
                  <a:lnTo>
                    <a:pt x="78" y="174"/>
                  </a:lnTo>
                  <a:lnTo>
                    <a:pt x="79" y="176"/>
                  </a:lnTo>
                  <a:lnTo>
                    <a:pt x="81" y="178"/>
                  </a:lnTo>
                  <a:lnTo>
                    <a:pt x="84" y="179"/>
                  </a:lnTo>
                  <a:lnTo>
                    <a:pt x="86" y="180"/>
                  </a:lnTo>
                  <a:lnTo>
                    <a:pt x="90" y="180"/>
                  </a:lnTo>
                  <a:lnTo>
                    <a:pt x="93" y="180"/>
                  </a:lnTo>
                  <a:lnTo>
                    <a:pt x="96" y="179"/>
                  </a:lnTo>
                  <a:lnTo>
                    <a:pt x="98" y="178"/>
                  </a:lnTo>
                  <a:lnTo>
                    <a:pt x="100" y="176"/>
                  </a:lnTo>
                  <a:lnTo>
                    <a:pt x="102" y="174"/>
                  </a:lnTo>
                  <a:lnTo>
                    <a:pt x="104" y="171"/>
                  </a:lnTo>
                  <a:lnTo>
                    <a:pt x="105" y="169"/>
                  </a:lnTo>
                  <a:lnTo>
                    <a:pt x="105" y="165"/>
                  </a:lnTo>
                  <a:lnTo>
                    <a:pt x="105" y="105"/>
                  </a:lnTo>
                  <a:lnTo>
                    <a:pt x="165" y="105"/>
                  </a:lnTo>
                  <a:lnTo>
                    <a:pt x="168" y="105"/>
                  </a:lnTo>
                  <a:lnTo>
                    <a:pt x="171" y="104"/>
                  </a:lnTo>
                  <a:lnTo>
                    <a:pt x="173" y="102"/>
                  </a:lnTo>
                  <a:lnTo>
                    <a:pt x="175" y="101"/>
                  </a:lnTo>
                  <a:lnTo>
                    <a:pt x="178" y="99"/>
                  </a:lnTo>
                  <a:lnTo>
                    <a:pt x="179" y="96"/>
                  </a:lnTo>
                  <a:lnTo>
                    <a:pt x="180" y="93"/>
                  </a:lnTo>
                  <a:lnTo>
                    <a:pt x="181" y="90"/>
                  </a:lnTo>
                  <a:lnTo>
                    <a:pt x="180" y="87"/>
                  </a:lnTo>
                  <a:lnTo>
                    <a:pt x="179" y="84"/>
                  </a:lnTo>
                  <a:lnTo>
                    <a:pt x="178" y="82"/>
                  </a:lnTo>
                  <a:lnTo>
                    <a:pt x="175" y="80"/>
                  </a:lnTo>
                  <a:lnTo>
                    <a:pt x="173" y="77"/>
                  </a:lnTo>
                  <a:lnTo>
                    <a:pt x="171" y="76"/>
                  </a:lnTo>
                  <a:lnTo>
                    <a:pt x="168" y="75"/>
                  </a:lnTo>
                  <a:lnTo>
                    <a:pt x="165" y="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3" name="Freeform 325">
              <a:extLst>
                <a:ext uri="{FF2B5EF4-FFF2-40B4-BE49-F238E27FC236}">
                  <a16:creationId xmlns:a16="http://schemas.microsoft.com/office/drawing/2014/main" id="{96085507-98B8-4C08-8A90-58FB8D2AEAE4}"/>
                </a:ext>
              </a:extLst>
            </p:cNvPr>
            <p:cNvSpPr>
              <a:spLocks/>
            </p:cNvSpPr>
            <p:nvPr/>
          </p:nvSpPr>
          <p:spPr bwMode="auto">
            <a:xfrm>
              <a:off x="2703513" y="3252788"/>
              <a:ext cx="28575" cy="9525"/>
            </a:xfrm>
            <a:custGeom>
              <a:avLst/>
              <a:gdLst>
                <a:gd name="T0" fmla="*/ 75 w 90"/>
                <a:gd name="T1" fmla="*/ 0 h 30"/>
                <a:gd name="T2" fmla="*/ 15 w 90"/>
                <a:gd name="T3" fmla="*/ 0 h 30"/>
                <a:gd name="T4" fmla="*/ 12 w 90"/>
                <a:gd name="T5" fmla="*/ 0 h 30"/>
                <a:gd name="T6" fmla="*/ 8 w 90"/>
                <a:gd name="T7" fmla="*/ 1 h 30"/>
                <a:gd name="T8" fmla="*/ 6 w 90"/>
                <a:gd name="T9" fmla="*/ 2 h 30"/>
                <a:gd name="T10" fmla="*/ 4 w 90"/>
                <a:gd name="T11" fmla="*/ 5 h 30"/>
                <a:gd name="T12" fmla="*/ 2 w 90"/>
                <a:gd name="T13" fmla="*/ 7 h 30"/>
                <a:gd name="T14" fmla="*/ 1 w 90"/>
                <a:gd name="T15" fmla="*/ 10 h 30"/>
                <a:gd name="T16" fmla="*/ 0 w 90"/>
                <a:gd name="T17" fmla="*/ 12 h 30"/>
                <a:gd name="T18" fmla="*/ 0 w 90"/>
                <a:gd name="T19" fmla="*/ 15 h 30"/>
                <a:gd name="T20" fmla="*/ 0 w 90"/>
                <a:gd name="T21" fmla="*/ 19 h 30"/>
                <a:gd name="T22" fmla="*/ 1 w 90"/>
                <a:gd name="T23" fmla="*/ 22 h 30"/>
                <a:gd name="T24" fmla="*/ 2 w 90"/>
                <a:gd name="T25" fmla="*/ 24 h 30"/>
                <a:gd name="T26" fmla="*/ 4 w 90"/>
                <a:gd name="T27" fmla="*/ 26 h 30"/>
                <a:gd name="T28" fmla="*/ 6 w 90"/>
                <a:gd name="T29" fmla="*/ 28 h 30"/>
                <a:gd name="T30" fmla="*/ 8 w 90"/>
                <a:gd name="T31" fmla="*/ 29 h 30"/>
                <a:gd name="T32" fmla="*/ 12 w 90"/>
                <a:gd name="T33" fmla="*/ 30 h 30"/>
                <a:gd name="T34" fmla="*/ 15 w 90"/>
                <a:gd name="T35" fmla="*/ 30 h 30"/>
                <a:gd name="T36" fmla="*/ 75 w 90"/>
                <a:gd name="T37" fmla="*/ 30 h 30"/>
                <a:gd name="T38" fmla="*/ 78 w 90"/>
                <a:gd name="T39" fmla="*/ 30 h 30"/>
                <a:gd name="T40" fmla="*/ 80 w 90"/>
                <a:gd name="T41" fmla="*/ 29 h 30"/>
                <a:gd name="T42" fmla="*/ 83 w 90"/>
                <a:gd name="T43" fmla="*/ 28 h 30"/>
                <a:gd name="T44" fmla="*/ 86 w 90"/>
                <a:gd name="T45" fmla="*/ 26 h 30"/>
                <a:gd name="T46" fmla="*/ 87 w 90"/>
                <a:gd name="T47" fmla="*/ 24 h 30"/>
                <a:gd name="T48" fmla="*/ 89 w 90"/>
                <a:gd name="T49" fmla="*/ 22 h 30"/>
                <a:gd name="T50" fmla="*/ 90 w 90"/>
                <a:gd name="T51" fmla="*/ 19 h 30"/>
                <a:gd name="T52" fmla="*/ 90 w 90"/>
                <a:gd name="T53" fmla="*/ 15 h 30"/>
                <a:gd name="T54" fmla="*/ 90 w 90"/>
                <a:gd name="T55" fmla="*/ 12 h 30"/>
                <a:gd name="T56" fmla="*/ 89 w 90"/>
                <a:gd name="T57" fmla="*/ 10 h 30"/>
                <a:gd name="T58" fmla="*/ 87 w 90"/>
                <a:gd name="T59" fmla="*/ 7 h 30"/>
                <a:gd name="T60" fmla="*/ 86 w 90"/>
                <a:gd name="T61" fmla="*/ 5 h 30"/>
                <a:gd name="T62" fmla="*/ 83 w 90"/>
                <a:gd name="T63" fmla="*/ 2 h 30"/>
                <a:gd name="T64" fmla="*/ 80 w 90"/>
                <a:gd name="T65" fmla="*/ 1 h 30"/>
                <a:gd name="T66" fmla="*/ 78 w 90"/>
                <a:gd name="T67" fmla="*/ 0 h 30"/>
                <a:gd name="T68" fmla="*/ 75 w 90"/>
                <a:gd name="T69" fmla="*/ 0 h 30"/>
                <a:gd name="T70" fmla="*/ 75 w 90"/>
                <a:gd name="T71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90" h="30">
                  <a:moveTo>
                    <a:pt x="75" y="0"/>
                  </a:moveTo>
                  <a:lnTo>
                    <a:pt x="15" y="0"/>
                  </a:lnTo>
                  <a:lnTo>
                    <a:pt x="12" y="0"/>
                  </a:lnTo>
                  <a:lnTo>
                    <a:pt x="8" y="1"/>
                  </a:lnTo>
                  <a:lnTo>
                    <a:pt x="6" y="2"/>
                  </a:lnTo>
                  <a:lnTo>
                    <a:pt x="4" y="5"/>
                  </a:lnTo>
                  <a:lnTo>
                    <a:pt x="2" y="7"/>
                  </a:lnTo>
                  <a:lnTo>
                    <a:pt x="1" y="10"/>
                  </a:lnTo>
                  <a:lnTo>
                    <a:pt x="0" y="12"/>
                  </a:lnTo>
                  <a:lnTo>
                    <a:pt x="0" y="15"/>
                  </a:lnTo>
                  <a:lnTo>
                    <a:pt x="0" y="19"/>
                  </a:lnTo>
                  <a:lnTo>
                    <a:pt x="1" y="22"/>
                  </a:lnTo>
                  <a:lnTo>
                    <a:pt x="2" y="24"/>
                  </a:lnTo>
                  <a:lnTo>
                    <a:pt x="4" y="26"/>
                  </a:lnTo>
                  <a:lnTo>
                    <a:pt x="6" y="28"/>
                  </a:lnTo>
                  <a:lnTo>
                    <a:pt x="8" y="29"/>
                  </a:lnTo>
                  <a:lnTo>
                    <a:pt x="12" y="30"/>
                  </a:lnTo>
                  <a:lnTo>
                    <a:pt x="15" y="30"/>
                  </a:lnTo>
                  <a:lnTo>
                    <a:pt x="75" y="30"/>
                  </a:lnTo>
                  <a:lnTo>
                    <a:pt x="78" y="30"/>
                  </a:lnTo>
                  <a:lnTo>
                    <a:pt x="80" y="29"/>
                  </a:lnTo>
                  <a:lnTo>
                    <a:pt x="83" y="28"/>
                  </a:lnTo>
                  <a:lnTo>
                    <a:pt x="86" y="26"/>
                  </a:lnTo>
                  <a:lnTo>
                    <a:pt x="87" y="24"/>
                  </a:lnTo>
                  <a:lnTo>
                    <a:pt x="89" y="22"/>
                  </a:lnTo>
                  <a:lnTo>
                    <a:pt x="90" y="19"/>
                  </a:lnTo>
                  <a:lnTo>
                    <a:pt x="90" y="15"/>
                  </a:lnTo>
                  <a:lnTo>
                    <a:pt x="90" y="12"/>
                  </a:lnTo>
                  <a:lnTo>
                    <a:pt x="89" y="10"/>
                  </a:lnTo>
                  <a:lnTo>
                    <a:pt x="87" y="7"/>
                  </a:lnTo>
                  <a:lnTo>
                    <a:pt x="86" y="5"/>
                  </a:lnTo>
                  <a:lnTo>
                    <a:pt x="83" y="2"/>
                  </a:lnTo>
                  <a:lnTo>
                    <a:pt x="80" y="1"/>
                  </a:lnTo>
                  <a:lnTo>
                    <a:pt x="78" y="0"/>
                  </a:lnTo>
                  <a:lnTo>
                    <a:pt x="75" y="0"/>
                  </a:lnTo>
                  <a:lnTo>
                    <a:pt x="7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4" name="Freeform 326">
              <a:extLst>
                <a:ext uri="{FF2B5EF4-FFF2-40B4-BE49-F238E27FC236}">
                  <a16:creationId xmlns:a16="http://schemas.microsoft.com/office/drawing/2014/main" id="{6CB5DF83-D093-42D5-8CBB-A4DD8BB2F734}"/>
                </a:ext>
              </a:extLst>
            </p:cNvPr>
            <p:cNvSpPr>
              <a:spLocks/>
            </p:cNvSpPr>
            <p:nvPr/>
          </p:nvSpPr>
          <p:spPr bwMode="auto">
            <a:xfrm>
              <a:off x="2751138" y="3252788"/>
              <a:ext cx="28575" cy="9525"/>
            </a:xfrm>
            <a:custGeom>
              <a:avLst/>
              <a:gdLst>
                <a:gd name="T0" fmla="*/ 75 w 90"/>
                <a:gd name="T1" fmla="*/ 0 h 30"/>
                <a:gd name="T2" fmla="*/ 15 w 90"/>
                <a:gd name="T3" fmla="*/ 0 h 30"/>
                <a:gd name="T4" fmla="*/ 12 w 90"/>
                <a:gd name="T5" fmla="*/ 0 h 30"/>
                <a:gd name="T6" fmla="*/ 10 w 90"/>
                <a:gd name="T7" fmla="*/ 1 h 30"/>
                <a:gd name="T8" fmla="*/ 6 w 90"/>
                <a:gd name="T9" fmla="*/ 2 h 30"/>
                <a:gd name="T10" fmla="*/ 4 w 90"/>
                <a:gd name="T11" fmla="*/ 5 h 30"/>
                <a:gd name="T12" fmla="*/ 2 w 90"/>
                <a:gd name="T13" fmla="*/ 7 h 30"/>
                <a:gd name="T14" fmla="*/ 1 w 90"/>
                <a:gd name="T15" fmla="*/ 10 h 30"/>
                <a:gd name="T16" fmla="*/ 0 w 90"/>
                <a:gd name="T17" fmla="*/ 12 h 30"/>
                <a:gd name="T18" fmla="*/ 0 w 90"/>
                <a:gd name="T19" fmla="*/ 15 h 30"/>
                <a:gd name="T20" fmla="*/ 0 w 90"/>
                <a:gd name="T21" fmla="*/ 19 h 30"/>
                <a:gd name="T22" fmla="*/ 1 w 90"/>
                <a:gd name="T23" fmla="*/ 22 h 30"/>
                <a:gd name="T24" fmla="*/ 2 w 90"/>
                <a:gd name="T25" fmla="*/ 24 h 30"/>
                <a:gd name="T26" fmla="*/ 4 w 90"/>
                <a:gd name="T27" fmla="*/ 26 h 30"/>
                <a:gd name="T28" fmla="*/ 6 w 90"/>
                <a:gd name="T29" fmla="*/ 28 h 30"/>
                <a:gd name="T30" fmla="*/ 10 w 90"/>
                <a:gd name="T31" fmla="*/ 29 h 30"/>
                <a:gd name="T32" fmla="*/ 12 w 90"/>
                <a:gd name="T33" fmla="*/ 30 h 30"/>
                <a:gd name="T34" fmla="*/ 15 w 90"/>
                <a:gd name="T35" fmla="*/ 30 h 30"/>
                <a:gd name="T36" fmla="*/ 75 w 90"/>
                <a:gd name="T37" fmla="*/ 30 h 30"/>
                <a:gd name="T38" fmla="*/ 78 w 90"/>
                <a:gd name="T39" fmla="*/ 30 h 30"/>
                <a:gd name="T40" fmla="*/ 81 w 90"/>
                <a:gd name="T41" fmla="*/ 29 h 30"/>
                <a:gd name="T42" fmla="*/ 84 w 90"/>
                <a:gd name="T43" fmla="*/ 28 h 30"/>
                <a:gd name="T44" fmla="*/ 86 w 90"/>
                <a:gd name="T45" fmla="*/ 26 h 30"/>
                <a:gd name="T46" fmla="*/ 88 w 90"/>
                <a:gd name="T47" fmla="*/ 24 h 30"/>
                <a:gd name="T48" fmla="*/ 89 w 90"/>
                <a:gd name="T49" fmla="*/ 22 h 30"/>
                <a:gd name="T50" fmla="*/ 90 w 90"/>
                <a:gd name="T51" fmla="*/ 19 h 30"/>
                <a:gd name="T52" fmla="*/ 90 w 90"/>
                <a:gd name="T53" fmla="*/ 15 h 30"/>
                <a:gd name="T54" fmla="*/ 90 w 90"/>
                <a:gd name="T55" fmla="*/ 12 h 30"/>
                <a:gd name="T56" fmla="*/ 89 w 90"/>
                <a:gd name="T57" fmla="*/ 10 h 30"/>
                <a:gd name="T58" fmla="*/ 88 w 90"/>
                <a:gd name="T59" fmla="*/ 7 h 30"/>
                <a:gd name="T60" fmla="*/ 86 w 90"/>
                <a:gd name="T61" fmla="*/ 5 h 30"/>
                <a:gd name="T62" fmla="*/ 84 w 90"/>
                <a:gd name="T63" fmla="*/ 2 h 30"/>
                <a:gd name="T64" fmla="*/ 81 w 90"/>
                <a:gd name="T65" fmla="*/ 1 h 30"/>
                <a:gd name="T66" fmla="*/ 78 w 90"/>
                <a:gd name="T67" fmla="*/ 0 h 30"/>
                <a:gd name="T68" fmla="*/ 75 w 90"/>
                <a:gd name="T69" fmla="*/ 0 h 30"/>
                <a:gd name="T70" fmla="*/ 75 w 90"/>
                <a:gd name="T71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90" h="30">
                  <a:moveTo>
                    <a:pt x="75" y="0"/>
                  </a:moveTo>
                  <a:lnTo>
                    <a:pt x="15" y="0"/>
                  </a:lnTo>
                  <a:lnTo>
                    <a:pt x="12" y="0"/>
                  </a:lnTo>
                  <a:lnTo>
                    <a:pt x="10" y="1"/>
                  </a:lnTo>
                  <a:lnTo>
                    <a:pt x="6" y="2"/>
                  </a:lnTo>
                  <a:lnTo>
                    <a:pt x="4" y="5"/>
                  </a:lnTo>
                  <a:lnTo>
                    <a:pt x="2" y="7"/>
                  </a:lnTo>
                  <a:lnTo>
                    <a:pt x="1" y="10"/>
                  </a:lnTo>
                  <a:lnTo>
                    <a:pt x="0" y="12"/>
                  </a:lnTo>
                  <a:lnTo>
                    <a:pt x="0" y="15"/>
                  </a:lnTo>
                  <a:lnTo>
                    <a:pt x="0" y="19"/>
                  </a:lnTo>
                  <a:lnTo>
                    <a:pt x="1" y="22"/>
                  </a:lnTo>
                  <a:lnTo>
                    <a:pt x="2" y="24"/>
                  </a:lnTo>
                  <a:lnTo>
                    <a:pt x="4" y="26"/>
                  </a:lnTo>
                  <a:lnTo>
                    <a:pt x="6" y="28"/>
                  </a:lnTo>
                  <a:lnTo>
                    <a:pt x="10" y="29"/>
                  </a:lnTo>
                  <a:lnTo>
                    <a:pt x="12" y="30"/>
                  </a:lnTo>
                  <a:lnTo>
                    <a:pt x="15" y="30"/>
                  </a:lnTo>
                  <a:lnTo>
                    <a:pt x="75" y="30"/>
                  </a:lnTo>
                  <a:lnTo>
                    <a:pt x="78" y="30"/>
                  </a:lnTo>
                  <a:lnTo>
                    <a:pt x="81" y="29"/>
                  </a:lnTo>
                  <a:lnTo>
                    <a:pt x="84" y="28"/>
                  </a:lnTo>
                  <a:lnTo>
                    <a:pt x="86" y="26"/>
                  </a:lnTo>
                  <a:lnTo>
                    <a:pt x="88" y="24"/>
                  </a:lnTo>
                  <a:lnTo>
                    <a:pt x="89" y="22"/>
                  </a:lnTo>
                  <a:lnTo>
                    <a:pt x="90" y="19"/>
                  </a:lnTo>
                  <a:lnTo>
                    <a:pt x="90" y="15"/>
                  </a:lnTo>
                  <a:lnTo>
                    <a:pt x="90" y="12"/>
                  </a:lnTo>
                  <a:lnTo>
                    <a:pt x="89" y="10"/>
                  </a:lnTo>
                  <a:lnTo>
                    <a:pt x="88" y="7"/>
                  </a:lnTo>
                  <a:lnTo>
                    <a:pt x="86" y="5"/>
                  </a:lnTo>
                  <a:lnTo>
                    <a:pt x="84" y="2"/>
                  </a:lnTo>
                  <a:lnTo>
                    <a:pt x="81" y="1"/>
                  </a:lnTo>
                  <a:lnTo>
                    <a:pt x="78" y="0"/>
                  </a:lnTo>
                  <a:lnTo>
                    <a:pt x="75" y="0"/>
                  </a:lnTo>
                  <a:lnTo>
                    <a:pt x="7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26" name="Freeform 327">
              <a:extLst>
                <a:ext uri="{FF2B5EF4-FFF2-40B4-BE49-F238E27FC236}">
                  <a16:creationId xmlns:a16="http://schemas.microsoft.com/office/drawing/2014/main" id="{D1FD7895-BE7E-4957-BE73-023CAADFC96B}"/>
                </a:ext>
              </a:extLst>
            </p:cNvPr>
            <p:cNvSpPr>
              <a:spLocks/>
            </p:cNvSpPr>
            <p:nvPr/>
          </p:nvSpPr>
          <p:spPr bwMode="auto">
            <a:xfrm>
              <a:off x="2789238" y="3219450"/>
              <a:ext cx="19050" cy="19050"/>
            </a:xfrm>
            <a:custGeom>
              <a:avLst/>
              <a:gdLst>
                <a:gd name="T0" fmla="*/ 30 w 60"/>
                <a:gd name="T1" fmla="*/ 0 h 60"/>
                <a:gd name="T2" fmla="*/ 25 w 60"/>
                <a:gd name="T3" fmla="*/ 0 h 60"/>
                <a:gd name="T4" fmla="*/ 18 w 60"/>
                <a:gd name="T5" fmla="*/ 2 h 60"/>
                <a:gd name="T6" fmla="*/ 14 w 60"/>
                <a:gd name="T7" fmla="*/ 6 h 60"/>
                <a:gd name="T8" fmla="*/ 9 w 60"/>
                <a:gd name="T9" fmla="*/ 9 h 60"/>
                <a:gd name="T10" fmla="*/ 5 w 60"/>
                <a:gd name="T11" fmla="*/ 13 h 60"/>
                <a:gd name="T12" fmla="*/ 2 w 60"/>
                <a:gd name="T13" fmla="*/ 18 h 60"/>
                <a:gd name="T14" fmla="*/ 1 w 60"/>
                <a:gd name="T15" fmla="*/ 24 h 60"/>
                <a:gd name="T16" fmla="*/ 0 w 60"/>
                <a:gd name="T17" fmla="*/ 30 h 60"/>
                <a:gd name="T18" fmla="*/ 1 w 60"/>
                <a:gd name="T19" fmla="*/ 36 h 60"/>
                <a:gd name="T20" fmla="*/ 2 w 60"/>
                <a:gd name="T21" fmla="*/ 42 h 60"/>
                <a:gd name="T22" fmla="*/ 5 w 60"/>
                <a:gd name="T23" fmla="*/ 46 h 60"/>
                <a:gd name="T24" fmla="*/ 9 w 60"/>
                <a:gd name="T25" fmla="*/ 52 h 60"/>
                <a:gd name="T26" fmla="*/ 14 w 60"/>
                <a:gd name="T27" fmla="*/ 55 h 60"/>
                <a:gd name="T28" fmla="*/ 18 w 60"/>
                <a:gd name="T29" fmla="*/ 58 h 60"/>
                <a:gd name="T30" fmla="*/ 25 w 60"/>
                <a:gd name="T31" fmla="*/ 59 h 60"/>
                <a:gd name="T32" fmla="*/ 30 w 60"/>
                <a:gd name="T33" fmla="*/ 60 h 60"/>
                <a:gd name="T34" fmla="*/ 37 w 60"/>
                <a:gd name="T35" fmla="*/ 59 h 60"/>
                <a:gd name="T36" fmla="*/ 42 w 60"/>
                <a:gd name="T37" fmla="*/ 58 h 60"/>
                <a:gd name="T38" fmla="*/ 47 w 60"/>
                <a:gd name="T39" fmla="*/ 55 h 60"/>
                <a:gd name="T40" fmla="*/ 52 w 60"/>
                <a:gd name="T41" fmla="*/ 52 h 60"/>
                <a:gd name="T42" fmla="*/ 56 w 60"/>
                <a:gd name="T43" fmla="*/ 47 h 60"/>
                <a:gd name="T44" fmla="*/ 58 w 60"/>
                <a:gd name="T45" fmla="*/ 42 h 60"/>
                <a:gd name="T46" fmla="*/ 60 w 60"/>
                <a:gd name="T47" fmla="*/ 37 h 60"/>
                <a:gd name="T48" fmla="*/ 60 w 60"/>
                <a:gd name="T49" fmla="*/ 30 h 60"/>
                <a:gd name="T50" fmla="*/ 60 w 60"/>
                <a:gd name="T51" fmla="*/ 24 h 60"/>
                <a:gd name="T52" fmla="*/ 58 w 60"/>
                <a:gd name="T53" fmla="*/ 18 h 60"/>
                <a:gd name="T54" fmla="*/ 56 w 60"/>
                <a:gd name="T55" fmla="*/ 13 h 60"/>
                <a:gd name="T56" fmla="*/ 52 w 60"/>
                <a:gd name="T57" fmla="*/ 9 h 60"/>
                <a:gd name="T58" fmla="*/ 47 w 60"/>
                <a:gd name="T59" fmla="*/ 6 h 60"/>
                <a:gd name="T60" fmla="*/ 42 w 60"/>
                <a:gd name="T61" fmla="*/ 2 h 60"/>
                <a:gd name="T62" fmla="*/ 37 w 60"/>
                <a:gd name="T63" fmla="*/ 0 h 60"/>
                <a:gd name="T64" fmla="*/ 30 w 60"/>
                <a:gd name="T65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60" h="60">
                  <a:moveTo>
                    <a:pt x="30" y="0"/>
                  </a:moveTo>
                  <a:lnTo>
                    <a:pt x="25" y="0"/>
                  </a:lnTo>
                  <a:lnTo>
                    <a:pt x="18" y="2"/>
                  </a:lnTo>
                  <a:lnTo>
                    <a:pt x="14" y="6"/>
                  </a:lnTo>
                  <a:lnTo>
                    <a:pt x="9" y="9"/>
                  </a:lnTo>
                  <a:lnTo>
                    <a:pt x="5" y="13"/>
                  </a:lnTo>
                  <a:lnTo>
                    <a:pt x="2" y="18"/>
                  </a:lnTo>
                  <a:lnTo>
                    <a:pt x="1" y="24"/>
                  </a:lnTo>
                  <a:lnTo>
                    <a:pt x="0" y="30"/>
                  </a:lnTo>
                  <a:lnTo>
                    <a:pt x="1" y="36"/>
                  </a:lnTo>
                  <a:lnTo>
                    <a:pt x="2" y="42"/>
                  </a:lnTo>
                  <a:lnTo>
                    <a:pt x="5" y="46"/>
                  </a:lnTo>
                  <a:lnTo>
                    <a:pt x="9" y="52"/>
                  </a:lnTo>
                  <a:lnTo>
                    <a:pt x="14" y="55"/>
                  </a:lnTo>
                  <a:lnTo>
                    <a:pt x="18" y="58"/>
                  </a:lnTo>
                  <a:lnTo>
                    <a:pt x="25" y="59"/>
                  </a:lnTo>
                  <a:lnTo>
                    <a:pt x="30" y="60"/>
                  </a:lnTo>
                  <a:lnTo>
                    <a:pt x="37" y="59"/>
                  </a:lnTo>
                  <a:lnTo>
                    <a:pt x="42" y="58"/>
                  </a:lnTo>
                  <a:lnTo>
                    <a:pt x="47" y="55"/>
                  </a:lnTo>
                  <a:lnTo>
                    <a:pt x="52" y="52"/>
                  </a:lnTo>
                  <a:lnTo>
                    <a:pt x="56" y="47"/>
                  </a:lnTo>
                  <a:lnTo>
                    <a:pt x="58" y="42"/>
                  </a:lnTo>
                  <a:lnTo>
                    <a:pt x="60" y="37"/>
                  </a:lnTo>
                  <a:lnTo>
                    <a:pt x="60" y="30"/>
                  </a:lnTo>
                  <a:lnTo>
                    <a:pt x="60" y="24"/>
                  </a:lnTo>
                  <a:lnTo>
                    <a:pt x="58" y="18"/>
                  </a:lnTo>
                  <a:lnTo>
                    <a:pt x="56" y="13"/>
                  </a:lnTo>
                  <a:lnTo>
                    <a:pt x="52" y="9"/>
                  </a:lnTo>
                  <a:lnTo>
                    <a:pt x="47" y="6"/>
                  </a:lnTo>
                  <a:lnTo>
                    <a:pt x="42" y="2"/>
                  </a:lnTo>
                  <a:lnTo>
                    <a:pt x="37" y="0"/>
                  </a:lnTo>
                  <a:lnTo>
                    <a:pt x="3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7" name="Freeform 328">
              <a:extLst>
                <a:ext uri="{FF2B5EF4-FFF2-40B4-BE49-F238E27FC236}">
                  <a16:creationId xmlns:a16="http://schemas.microsoft.com/office/drawing/2014/main" id="{95BF3BC4-EAD8-4A59-AB4E-4F2CDFCDF31A}"/>
                </a:ext>
              </a:extLst>
            </p:cNvPr>
            <p:cNvSpPr>
              <a:spLocks/>
            </p:cNvSpPr>
            <p:nvPr/>
          </p:nvSpPr>
          <p:spPr bwMode="auto">
            <a:xfrm>
              <a:off x="2838450" y="3219450"/>
              <a:ext cx="19050" cy="19050"/>
            </a:xfrm>
            <a:custGeom>
              <a:avLst/>
              <a:gdLst>
                <a:gd name="T0" fmla="*/ 30 w 60"/>
                <a:gd name="T1" fmla="*/ 0 h 60"/>
                <a:gd name="T2" fmla="*/ 24 w 60"/>
                <a:gd name="T3" fmla="*/ 0 h 60"/>
                <a:gd name="T4" fmla="*/ 19 w 60"/>
                <a:gd name="T5" fmla="*/ 2 h 60"/>
                <a:gd name="T6" fmla="*/ 13 w 60"/>
                <a:gd name="T7" fmla="*/ 6 h 60"/>
                <a:gd name="T8" fmla="*/ 9 w 60"/>
                <a:gd name="T9" fmla="*/ 9 h 60"/>
                <a:gd name="T10" fmla="*/ 5 w 60"/>
                <a:gd name="T11" fmla="*/ 13 h 60"/>
                <a:gd name="T12" fmla="*/ 2 w 60"/>
                <a:gd name="T13" fmla="*/ 18 h 60"/>
                <a:gd name="T14" fmla="*/ 0 w 60"/>
                <a:gd name="T15" fmla="*/ 24 h 60"/>
                <a:gd name="T16" fmla="*/ 0 w 60"/>
                <a:gd name="T17" fmla="*/ 30 h 60"/>
                <a:gd name="T18" fmla="*/ 0 w 60"/>
                <a:gd name="T19" fmla="*/ 36 h 60"/>
                <a:gd name="T20" fmla="*/ 2 w 60"/>
                <a:gd name="T21" fmla="*/ 42 h 60"/>
                <a:gd name="T22" fmla="*/ 5 w 60"/>
                <a:gd name="T23" fmla="*/ 46 h 60"/>
                <a:gd name="T24" fmla="*/ 9 w 60"/>
                <a:gd name="T25" fmla="*/ 52 h 60"/>
                <a:gd name="T26" fmla="*/ 13 w 60"/>
                <a:gd name="T27" fmla="*/ 55 h 60"/>
                <a:gd name="T28" fmla="*/ 19 w 60"/>
                <a:gd name="T29" fmla="*/ 58 h 60"/>
                <a:gd name="T30" fmla="*/ 24 w 60"/>
                <a:gd name="T31" fmla="*/ 59 h 60"/>
                <a:gd name="T32" fmla="*/ 30 w 60"/>
                <a:gd name="T33" fmla="*/ 60 h 60"/>
                <a:gd name="T34" fmla="*/ 36 w 60"/>
                <a:gd name="T35" fmla="*/ 59 h 60"/>
                <a:gd name="T36" fmla="*/ 42 w 60"/>
                <a:gd name="T37" fmla="*/ 58 h 60"/>
                <a:gd name="T38" fmla="*/ 46 w 60"/>
                <a:gd name="T39" fmla="*/ 55 h 60"/>
                <a:gd name="T40" fmla="*/ 51 w 60"/>
                <a:gd name="T41" fmla="*/ 52 h 60"/>
                <a:gd name="T42" fmla="*/ 55 w 60"/>
                <a:gd name="T43" fmla="*/ 47 h 60"/>
                <a:gd name="T44" fmla="*/ 58 w 60"/>
                <a:gd name="T45" fmla="*/ 42 h 60"/>
                <a:gd name="T46" fmla="*/ 59 w 60"/>
                <a:gd name="T47" fmla="*/ 37 h 60"/>
                <a:gd name="T48" fmla="*/ 60 w 60"/>
                <a:gd name="T49" fmla="*/ 30 h 60"/>
                <a:gd name="T50" fmla="*/ 59 w 60"/>
                <a:gd name="T51" fmla="*/ 24 h 60"/>
                <a:gd name="T52" fmla="*/ 58 w 60"/>
                <a:gd name="T53" fmla="*/ 18 h 60"/>
                <a:gd name="T54" fmla="*/ 55 w 60"/>
                <a:gd name="T55" fmla="*/ 13 h 60"/>
                <a:gd name="T56" fmla="*/ 51 w 60"/>
                <a:gd name="T57" fmla="*/ 9 h 60"/>
                <a:gd name="T58" fmla="*/ 46 w 60"/>
                <a:gd name="T59" fmla="*/ 6 h 60"/>
                <a:gd name="T60" fmla="*/ 42 w 60"/>
                <a:gd name="T61" fmla="*/ 2 h 60"/>
                <a:gd name="T62" fmla="*/ 36 w 60"/>
                <a:gd name="T63" fmla="*/ 0 h 60"/>
                <a:gd name="T64" fmla="*/ 30 w 60"/>
                <a:gd name="T65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60" h="60">
                  <a:moveTo>
                    <a:pt x="30" y="0"/>
                  </a:moveTo>
                  <a:lnTo>
                    <a:pt x="24" y="0"/>
                  </a:lnTo>
                  <a:lnTo>
                    <a:pt x="19" y="2"/>
                  </a:lnTo>
                  <a:lnTo>
                    <a:pt x="13" y="6"/>
                  </a:lnTo>
                  <a:lnTo>
                    <a:pt x="9" y="9"/>
                  </a:lnTo>
                  <a:lnTo>
                    <a:pt x="5" y="13"/>
                  </a:lnTo>
                  <a:lnTo>
                    <a:pt x="2" y="18"/>
                  </a:lnTo>
                  <a:lnTo>
                    <a:pt x="0" y="24"/>
                  </a:lnTo>
                  <a:lnTo>
                    <a:pt x="0" y="30"/>
                  </a:lnTo>
                  <a:lnTo>
                    <a:pt x="0" y="36"/>
                  </a:lnTo>
                  <a:lnTo>
                    <a:pt x="2" y="42"/>
                  </a:lnTo>
                  <a:lnTo>
                    <a:pt x="5" y="46"/>
                  </a:lnTo>
                  <a:lnTo>
                    <a:pt x="9" y="52"/>
                  </a:lnTo>
                  <a:lnTo>
                    <a:pt x="13" y="55"/>
                  </a:lnTo>
                  <a:lnTo>
                    <a:pt x="19" y="58"/>
                  </a:lnTo>
                  <a:lnTo>
                    <a:pt x="24" y="59"/>
                  </a:lnTo>
                  <a:lnTo>
                    <a:pt x="30" y="60"/>
                  </a:lnTo>
                  <a:lnTo>
                    <a:pt x="36" y="59"/>
                  </a:lnTo>
                  <a:lnTo>
                    <a:pt x="42" y="58"/>
                  </a:lnTo>
                  <a:lnTo>
                    <a:pt x="46" y="55"/>
                  </a:lnTo>
                  <a:lnTo>
                    <a:pt x="51" y="52"/>
                  </a:lnTo>
                  <a:lnTo>
                    <a:pt x="55" y="47"/>
                  </a:lnTo>
                  <a:lnTo>
                    <a:pt x="58" y="42"/>
                  </a:lnTo>
                  <a:lnTo>
                    <a:pt x="59" y="37"/>
                  </a:lnTo>
                  <a:lnTo>
                    <a:pt x="60" y="30"/>
                  </a:lnTo>
                  <a:lnTo>
                    <a:pt x="59" y="24"/>
                  </a:lnTo>
                  <a:lnTo>
                    <a:pt x="58" y="18"/>
                  </a:lnTo>
                  <a:lnTo>
                    <a:pt x="55" y="13"/>
                  </a:lnTo>
                  <a:lnTo>
                    <a:pt x="51" y="9"/>
                  </a:lnTo>
                  <a:lnTo>
                    <a:pt x="46" y="6"/>
                  </a:lnTo>
                  <a:lnTo>
                    <a:pt x="42" y="2"/>
                  </a:lnTo>
                  <a:lnTo>
                    <a:pt x="36" y="0"/>
                  </a:lnTo>
                  <a:lnTo>
                    <a:pt x="3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8" name="Freeform 329">
              <a:extLst>
                <a:ext uri="{FF2B5EF4-FFF2-40B4-BE49-F238E27FC236}">
                  <a16:creationId xmlns:a16="http://schemas.microsoft.com/office/drawing/2014/main" id="{1BFE98A9-36A1-4BE5-8282-0A6D114A07AB}"/>
                </a:ext>
              </a:extLst>
            </p:cNvPr>
            <p:cNvSpPr>
              <a:spLocks/>
            </p:cNvSpPr>
            <p:nvPr/>
          </p:nvSpPr>
          <p:spPr bwMode="auto">
            <a:xfrm>
              <a:off x="2813050" y="3195638"/>
              <a:ext cx="20638" cy="19050"/>
            </a:xfrm>
            <a:custGeom>
              <a:avLst/>
              <a:gdLst>
                <a:gd name="T0" fmla="*/ 30 w 61"/>
                <a:gd name="T1" fmla="*/ 0 h 60"/>
                <a:gd name="T2" fmla="*/ 25 w 61"/>
                <a:gd name="T3" fmla="*/ 0 h 60"/>
                <a:gd name="T4" fmla="*/ 19 w 61"/>
                <a:gd name="T5" fmla="*/ 2 h 60"/>
                <a:gd name="T6" fmla="*/ 14 w 61"/>
                <a:gd name="T7" fmla="*/ 4 h 60"/>
                <a:gd name="T8" fmla="*/ 10 w 61"/>
                <a:gd name="T9" fmla="*/ 9 h 60"/>
                <a:gd name="T10" fmla="*/ 6 w 61"/>
                <a:gd name="T11" fmla="*/ 13 h 60"/>
                <a:gd name="T12" fmla="*/ 3 w 61"/>
                <a:gd name="T13" fmla="*/ 18 h 60"/>
                <a:gd name="T14" fmla="*/ 1 w 61"/>
                <a:gd name="T15" fmla="*/ 24 h 60"/>
                <a:gd name="T16" fmla="*/ 0 w 61"/>
                <a:gd name="T17" fmla="*/ 30 h 60"/>
                <a:gd name="T18" fmla="*/ 1 w 61"/>
                <a:gd name="T19" fmla="*/ 36 h 60"/>
                <a:gd name="T20" fmla="*/ 3 w 61"/>
                <a:gd name="T21" fmla="*/ 42 h 60"/>
                <a:gd name="T22" fmla="*/ 6 w 61"/>
                <a:gd name="T23" fmla="*/ 46 h 60"/>
                <a:gd name="T24" fmla="*/ 10 w 61"/>
                <a:gd name="T25" fmla="*/ 52 h 60"/>
                <a:gd name="T26" fmla="*/ 14 w 61"/>
                <a:gd name="T27" fmla="*/ 55 h 60"/>
                <a:gd name="T28" fmla="*/ 19 w 61"/>
                <a:gd name="T29" fmla="*/ 58 h 60"/>
                <a:gd name="T30" fmla="*/ 25 w 61"/>
                <a:gd name="T31" fmla="*/ 59 h 60"/>
                <a:gd name="T32" fmla="*/ 30 w 61"/>
                <a:gd name="T33" fmla="*/ 60 h 60"/>
                <a:gd name="T34" fmla="*/ 37 w 61"/>
                <a:gd name="T35" fmla="*/ 59 h 60"/>
                <a:gd name="T36" fmla="*/ 42 w 61"/>
                <a:gd name="T37" fmla="*/ 58 h 60"/>
                <a:gd name="T38" fmla="*/ 47 w 61"/>
                <a:gd name="T39" fmla="*/ 55 h 60"/>
                <a:gd name="T40" fmla="*/ 52 w 61"/>
                <a:gd name="T41" fmla="*/ 52 h 60"/>
                <a:gd name="T42" fmla="*/ 56 w 61"/>
                <a:gd name="T43" fmla="*/ 46 h 60"/>
                <a:gd name="T44" fmla="*/ 58 w 61"/>
                <a:gd name="T45" fmla="*/ 42 h 60"/>
                <a:gd name="T46" fmla="*/ 60 w 61"/>
                <a:gd name="T47" fmla="*/ 36 h 60"/>
                <a:gd name="T48" fmla="*/ 61 w 61"/>
                <a:gd name="T49" fmla="*/ 30 h 60"/>
                <a:gd name="T50" fmla="*/ 60 w 61"/>
                <a:gd name="T51" fmla="*/ 24 h 60"/>
                <a:gd name="T52" fmla="*/ 58 w 61"/>
                <a:gd name="T53" fmla="*/ 18 h 60"/>
                <a:gd name="T54" fmla="*/ 56 w 61"/>
                <a:gd name="T55" fmla="*/ 13 h 60"/>
                <a:gd name="T56" fmla="*/ 52 w 61"/>
                <a:gd name="T57" fmla="*/ 9 h 60"/>
                <a:gd name="T58" fmla="*/ 47 w 61"/>
                <a:gd name="T59" fmla="*/ 4 h 60"/>
                <a:gd name="T60" fmla="*/ 42 w 61"/>
                <a:gd name="T61" fmla="*/ 2 h 60"/>
                <a:gd name="T62" fmla="*/ 37 w 61"/>
                <a:gd name="T63" fmla="*/ 0 h 60"/>
                <a:gd name="T64" fmla="*/ 30 w 61"/>
                <a:gd name="T65" fmla="*/ 0 h 60"/>
                <a:gd name="T66" fmla="*/ 30 w 61"/>
                <a:gd name="T67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61" h="60">
                  <a:moveTo>
                    <a:pt x="30" y="0"/>
                  </a:moveTo>
                  <a:lnTo>
                    <a:pt x="25" y="0"/>
                  </a:lnTo>
                  <a:lnTo>
                    <a:pt x="19" y="2"/>
                  </a:lnTo>
                  <a:lnTo>
                    <a:pt x="14" y="4"/>
                  </a:lnTo>
                  <a:lnTo>
                    <a:pt x="10" y="9"/>
                  </a:lnTo>
                  <a:lnTo>
                    <a:pt x="6" y="13"/>
                  </a:lnTo>
                  <a:lnTo>
                    <a:pt x="3" y="18"/>
                  </a:lnTo>
                  <a:lnTo>
                    <a:pt x="1" y="24"/>
                  </a:lnTo>
                  <a:lnTo>
                    <a:pt x="0" y="30"/>
                  </a:lnTo>
                  <a:lnTo>
                    <a:pt x="1" y="36"/>
                  </a:lnTo>
                  <a:lnTo>
                    <a:pt x="3" y="42"/>
                  </a:lnTo>
                  <a:lnTo>
                    <a:pt x="6" y="46"/>
                  </a:lnTo>
                  <a:lnTo>
                    <a:pt x="10" y="52"/>
                  </a:lnTo>
                  <a:lnTo>
                    <a:pt x="14" y="55"/>
                  </a:lnTo>
                  <a:lnTo>
                    <a:pt x="19" y="58"/>
                  </a:lnTo>
                  <a:lnTo>
                    <a:pt x="25" y="59"/>
                  </a:lnTo>
                  <a:lnTo>
                    <a:pt x="30" y="60"/>
                  </a:lnTo>
                  <a:lnTo>
                    <a:pt x="37" y="59"/>
                  </a:lnTo>
                  <a:lnTo>
                    <a:pt x="42" y="58"/>
                  </a:lnTo>
                  <a:lnTo>
                    <a:pt x="47" y="55"/>
                  </a:lnTo>
                  <a:lnTo>
                    <a:pt x="52" y="52"/>
                  </a:lnTo>
                  <a:lnTo>
                    <a:pt x="56" y="46"/>
                  </a:lnTo>
                  <a:lnTo>
                    <a:pt x="58" y="42"/>
                  </a:lnTo>
                  <a:lnTo>
                    <a:pt x="60" y="36"/>
                  </a:lnTo>
                  <a:lnTo>
                    <a:pt x="61" y="30"/>
                  </a:lnTo>
                  <a:lnTo>
                    <a:pt x="60" y="24"/>
                  </a:lnTo>
                  <a:lnTo>
                    <a:pt x="58" y="18"/>
                  </a:lnTo>
                  <a:lnTo>
                    <a:pt x="56" y="13"/>
                  </a:lnTo>
                  <a:lnTo>
                    <a:pt x="52" y="9"/>
                  </a:lnTo>
                  <a:lnTo>
                    <a:pt x="47" y="4"/>
                  </a:lnTo>
                  <a:lnTo>
                    <a:pt x="42" y="2"/>
                  </a:lnTo>
                  <a:lnTo>
                    <a:pt x="37" y="0"/>
                  </a:lnTo>
                  <a:lnTo>
                    <a:pt x="30" y="0"/>
                  </a:lnTo>
                  <a:lnTo>
                    <a:pt x="3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9" name="Freeform 330">
              <a:extLst>
                <a:ext uri="{FF2B5EF4-FFF2-40B4-BE49-F238E27FC236}">
                  <a16:creationId xmlns:a16="http://schemas.microsoft.com/office/drawing/2014/main" id="{2A854092-6E2E-480C-A939-1ED822252B40}"/>
                </a:ext>
              </a:extLst>
            </p:cNvPr>
            <p:cNvSpPr>
              <a:spLocks/>
            </p:cNvSpPr>
            <p:nvPr/>
          </p:nvSpPr>
          <p:spPr bwMode="auto">
            <a:xfrm>
              <a:off x="2813050" y="3243263"/>
              <a:ext cx="20638" cy="19050"/>
            </a:xfrm>
            <a:custGeom>
              <a:avLst/>
              <a:gdLst>
                <a:gd name="T0" fmla="*/ 30 w 61"/>
                <a:gd name="T1" fmla="*/ 0 h 60"/>
                <a:gd name="T2" fmla="*/ 25 w 61"/>
                <a:gd name="T3" fmla="*/ 0 h 60"/>
                <a:gd name="T4" fmla="*/ 19 w 61"/>
                <a:gd name="T5" fmla="*/ 2 h 60"/>
                <a:gd name="T6" fmla="*/ 14 w 61"/>
                <a:gd name="T7" fmla="*/ 6 h 60"/>
                <a:gd name="T8" fmla="*/ 10 w 61"/>
                <a:gd name="T9" fmla="*/ 9 h 60"/>
                <a:gd name="T10" fmla="*/ 6 w 61"/>
                <a:gd name="T11" fmla="*/ 13 h 60"/>
                <a:gd name="T12" fmla="*/ 3 w 61"/>
                <a:gd name="T13" fmla="*/ 19 h 60"/>
                <a:gd name="T14" fmla="*/ 1 w 61"/>
                <a:gd name="T15" fmla="*/ 24 h 60"/>
                <a:gd name="T16" fmla="*/ 0 w 61"/>
                <a:gd name="T17" fmla="*/ 30 h 60"/>
                <a:gd name="T18" fmla="*/ 1 w 61"/>
                <a:gd name="T19" fmla="*/ 37 h 60"/>
                <a:gd name="T20" fmla="*/ 3 w 61"/>
                <a:gd name="T21" fmla="*/ 42 h 60"/>
                <a:gd name="T22" fmla="*/ 6 w 61"/>
                <a:gd name="T23" fmla="*/ 47 h 60"/>
                <a:gd name="T24" fmla="*/ 10 w 61"/>
                <a:gd name="T25" fmla="*/ 52 h 60"/>
                <a:gd name="T26" fmla="*/ 14 w 61"/>
                <a:gd name="T27" fmla="*/ 55 h 60"/>
                <a:gd name="T28" fmla="*/ 19 w 61"/>
                <a:gd name="T29" fmla="*/ 58 h 60"/>
                <a:gd name="T30" fmla="*/ 25 w 61"/>
                <a:gd name="T31" fmla="*/ 60 h 60"/>
                <a:gd name="T32" fmla="*/ 30 w 61"/>
                <a:gd name="T33" fmla="*/ 60 h 60"/>
                <a:gd name="T34" fmla="*/ 37 w 61"/>
                <a:gd name="T35" fmla="*/ 60 h 60"/>
                <a:gd name="T36" fmla="*/ 42 w 61"/>
                <a:gd name="T37" fmla="*/ 58 h 60"/>
                <a:gd name="T38" fmla="*/ 47 w 61"/>
                <a:gd name="T39" fmla="*/ 55 h 60"/>
                <a:gd name="T40" fmla="*/ 52 w 61"/>
                <a:gd name="T41" fmla="*/ 52 h 60"/>
                <a:gd name="T42" fmla="*/ 56 w 61"/>
                <a:gd name="T43" fmla="*/ 47 h 60"/>
                <a:gd name="T44" fmla="*/ 58 w 61"/>
                <a:gd name="T45" fmla="*/ 42 h 60"/>
                <a:gd name="T46" fmla="*/ 60 w 61"/>
                <a:gd name="T47" fmla="*/ 37 h 60"/>
                <a:gd name="T48" fmla="*/ 61 w 61"/>
                <a:gd name="T49" fmla="*/ 30 h 60"/>
                <a:gd name="T50" fmla="*/ 60 w 61"/>
                <a:gd name="T51" fmla="*/ 24 h 60"/>
                <a:gd name="T52" fmla="*/ 58 w 61"/>
                <a:gd name="T53" fmla="*/ 19 h 60"/>
                <a:gd name="T54" fmla="*/ 56 w 61"/>
                <a:gd name="T55" fmla="*/ 13 h 60"/>
                <a:gd name="T56" fmla="*/ 52 w 61"/>
                <a:gd name="T57" fmla="*/ 9 h 60"/>
                <a:gd name="T58" fmla="*/ 47 w 61"/>
                <a:gd name="T59" fmla="*/ 6 h 60"/>
                <a:gd name="T60" fmla="*/ 42 w 61"/>
                <a:gd name="T61" fmla="*/ 2 h 60"/>
                <a:gd name="T62" fmla="*/ 37 w 61"/>
                <a:gd name="T63" fmla="*/ 1 h 60"/>
                <a:gd name="T64" fmla="*/ 30 w 61"/>
                <a:gd name="T65" fmla="*/ 0 h 60"/>
                <a:gd name="T66" fmla="*/ 30 w 61"/>
                <a:gd name="T67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61" h="60">
                  <a:moveTo>
                    <a:pt x="30" y="0"/>
                  </a:moveTo>
                  <a:lnTo>
                    <a:pt x="25" y="0"/>
                  </a:lnTo>
                  <a:lnTo>
                    <a:pt x="19" y="2"/>
                  </a:lnTo>
                  <a:lnTo>
                    <a:pt x="14" y="6"/>
                  </a:lnTo>
                  <a:lnTo>
                    <a:pt x="10" y="9"/>
                  </a:lnTo>
                  <a:lnTo>
                    <a:pt x="6" y="13"/>
                  </a:lnTo>
                  <a:lnTo>
                    <a:pt x="3" y="19"/>
                  </a:lnTo>
                  <a:lnTo>
                    <a:pt x="1" y="24"/>
                  </a:lnTo>
                  <a:lnTo>
                    <a:pt x="0" y="30"/>
                  </a:lnTo>
                  <a:lnTo>
                    <a:pt x="1" y="37"/>
                  </a:lnTo>
                  <a:lnTo>
                    <a:pt x="3" y="42"/>
                  </a:lnTo>
                  <a:lnTo>
                    <a:pt x="6" y="47"/>
                  </a:lnTo>
                  <a:lnTo>
                    <a:pt x="10" y="52"/>
                  </a:lnTo>
                  <a:lnTo>
                    <a:pt x="14" y="55"/>
                  </a:lnTo>
                  <a:lnTo>
                    <a:pt x="19" y="58"/>
                  </a:lnTo>
                  <a:lnTo>
                    <a:pt x="25" y="60"/>
                  </a:lnTo>
                  <a:lnTo>
                    <a:pt x="30" y="60"/>
                  </a:lnTo>
                  <a:lnTo>
                    <a:pt x="37" y="60"/>
                  </a:lnTo>
                  <a:lnTo>
                    <a:pt x="42" y="58"/>
                  </a:lnTo>
                  <a:lnTo>
                    <a:pt x="47" y="55"/>
                  </a:lnTo>
                  <a:lnTo>
                    <a:pt x="52" y="52"/>
                  </a:lnTo>
                  <a:lnTo>
                    <a:pt x="56" y="47"/>
                  </a:lnTo>
                  <a:lnTo>
                    <a:pt x="58" y="42"/>
                  </a:lnTo>
                  <a:lnTo>
                    <a:pt x="60" y="37"/>
                  </a:lnTo>
                  <a:lnTo>
                    <a:pt x="61" y="30"/>
                  </a:lnTo>
                  <a:lnTo>
                    <a:pt x="60" y="24"/>
                  </a:lnTo>
                  <a:lnTo>
                    <a:pt x="58" y="19"/>
                  </a:lnTo>
                  <a:lnTo>
                    <a:pt x="56" y="13"/>
                  </a:lnTo>
                  <a:lnTo>
                    <a:pt x="52" y="9"/>
                  </a:lnTo>
                  <a:lnTo>
                    <a:pt x="47" y="6"/>
                  </a:lnTo>
                  <a:lnTo>
                    <a:pt x="42" y="2"/>
                  </a:lnTo>
                  <a:lnTo>
                    <a:pt x="37" y="1"/>
                  </a:lnTo>
                  <a:lnTo>
                    <a:pt x="30" y="0"/>
                  </a:lnTo>
                  <a:lnTo>
                    <a:pt x="3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27D96532-8BC1-4DC3-8ED0-2FC35D5D6693}"/>
              </a:ext>
            </a:extLst>
          </p:cNvPr>
          <p:cNvGrpSpPr/>
          <p:nvPr/>
        </p:nvGrpSpPr>
        <p:grpSpPr>
          <a:xfrm>
            <a:off x="6116931" y="1751369"/>
            <a:ext cx="131684" cy="172715"/>
            <a:chOff x="3784600" y="2508250"/>
            <a:chExt cx="219075" cy="287338"/>
          </a:xfrm>
          <a:solidFill>
            <a:schemeClr val="bg1"/>
          </a:solidFill>
        </p:grpSpPr>
        <p:sp>
          <p:nvSpPr>
            <p:cNvPr id="31" name="Freeform 31">
              <a:extLst>
                <a:ext uri="{FF2B5EF4-FFF2-40B4-BE49-F238E27FC236}">
                  <a16:creationId xmlns:a16="http://schemas.microsoft.com/office/drawing/2014/main" id="{70518687-475D-4FFB-978A-367476F1D19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784600" y="2508250"/>
              <a:ext cx="219075" cy="287338"/>
            </a:xfrm>
            <a:custGeom>
              <a:avLst/>
              <a:gdLst>
                <a:gd name="T0" fmla="*/ 30 w 692"/>
                <a:gd name="T1" fmla="*/ 874 h 904"/>
                <a:gd name="T2" fmla="*/ 75 w 692"/>
                <a:gd name="T3" fmla="*/ 512 h 904"/>
                <a:gd name="T4" fmla="*/ 80 w 692"/>
                <a:gd name="T5" fmla="*/ 511 h 904"/>
                <a:gd name="T6" fmla="*/ 86 w 692"/>
                <a:gd name="T7" fmla="*/ 508 h 904"/>
                <a:gd name="T8" fmla="*/ 89 w 692"/>
                <a:gd name="T9" fmla="*/ 502 h 904"/>
                <a:gd name="T10" fmla="*/ 90 w 692"/>
                <a:gd name="T11" fmla="*/ 497 h 904"/>
                <a:gd name="T12" fmla="*/ 89 w 692"/>
                <a:gd name="T13" fmla="*/ 344 h 904"/>
                <a:gd name="T14" fmla="*/ 87 w 692"/>
                <a:gd name="T15" fmla="*/ 338 h 904"/>
                <a:gd name="T16" fmla="*/ 83 w 692"/>
                <a:gd name="T17" fmla="*/ 334 h 904"/>
                <a:gd name="T18" fmla="*/ 78 w 692"/>
                <a:gd name="T19" fmla="*/ 332 h 904"/>
                <a:gd name="T20" fmla="*/ 30 w 692"/>
                <a:gd name="T21" fmla="*/ 331 h 904"/>
                <a:gd name="T22" fmla="*/ 475 w 692"/>
                <a:gd name="T23" fmla="*/ 30 h 904"/>
                <a:gd name="T24" fmla="*/ 662 w 692"/>
                <a:gd name="T25" fmla="*/ 874 h 904"/>
                <a:gd name="T26" fmla="*/ 492 w 692"/>
                <a:gd name="T27" fmla="*/ 5 h 904"/>
                <a:gd name="T28" fmla="*/ 487 w 692"/>
                <a:gd name="T29" fmla="*/ 2 h 904"/>
                <a:gd name="T30" fmla="*/ 481 w 692"/>
                <a:gd name="T31" fmla="*/ 0 h 904"/>
                <a:gd name="T32" fmla="*/ 12 w 692"/>
                <a:gd name="T33" fmla="*/ 0 h 904"/>
                <a:gd name="T34" fmla="*/ 6 w 692"/>
                <a:gd name="T35" fmla="*/ 3 h 904"/>
                <a:gd name="T36" fmla="*/ 2 w 692"/>
                <a:gd name="T37" fmla="*/ 7 h 904"/>
                <a:gd name="T38" fmla="*/ 0 w 692"/>
                <a:gd name="T39" fmla="*/ 12 h 904"/>
                <a:gd name="T40" fmla="*/ 0 w 692"/>
                <a:gd name="T41" fmla="*/ 346 h 904"/>
                <a:gd name="T42" fmla="*/ 1 w 692"/>
                <a:gd name="T43" fmla="*/ 352 h 904"/>
                <a:gd name="T44" fmla="*/ 4 w 692"/>
                <a:gd name="T45" fmla="*/ 357 h 904"/>
                <a:gd name="T46" fmla="*/ 8 w 692"/>
                <a:gd name="T47" fmla="*/ 360 h 904"/>
                <a:gd name="T48" fmla="*/ 15 w 692"/>
                <a:gd name="T49" fmla="*/ 361 h 904"/>
                <a:gd name="T50" fmla="*/ 60 w 692"/>
                <a:gd name="T51" fmla="*/ 482 h 904"/>
                <a:gd name="T52" fmla="*/ 12 w 692"/>
                <a:gd name="T53" fmla="*/ 482 h 904"/>
                <a:gd name="T54" fmla="*/ 6 w 692"/>
                <a:gd name="T55" fmla="*/ 484 h 904"/>
                <a:gd name="T56" fmla="*/ 2 w 692"/>
                <a:gd name="T57" fmla="*/ 488 h 904"/>
                <a:gd name="T58" fmla="*/ 0 w 692"/>
                <a:gd name="T59" fmla="*/ 494 h 904"/>
                <a:gd name="T60" fmla="*/ 0 w 692"/>
                <a:gd name="T61" fmla="*/ 889 h 904"/>
                <a:gd name="T62" fmla="*/ 1 w 692"/>
                <a:gd name="T63" fmla="*/ 894 h 904"/>
                <a:gd name="T64" fmla="*/ 4 w 692"/>
                <a:gd name="T65" fmla="*/ 899 h 904"/>
                <a:gd name="T66" fmla="*/ 8 w 692"/>
                <a:gd name="T67" fmla="*/ 902 h 904"/>
                <a:gd name="T68" fmla="*/ 15 w 692"/>
                <a:gd name="T69" fmla="*/ 904 h 904"/>
                <a:gd name="T70" fmla="*/ 680 w 692"/>
                <a:gd name="T71" fmla="*/ 902 h 904"/>
                <a:gd name="T72" fmla="*/ 685 w 692"/>
                <a:gd name="T73" fmla="*/ 900 h 904"/>
                <a:gd name="T74" fmla="*/ 689 w 692"/>
                <a:gd name="T75" fmla="*/ 897 h 904"/>
                <a:gd name="T76" fmla="*/ 692 w 692"/>
                <a:gd name="T77" fmla="*/ 892 h 904"/>
                <a:gd name="T78" fmla="*/ 692 w 692"/>
                <a:gd name="T79" fmla="*/ 211 h 904"/>
                <a:gd name="T80" fmla="*/ 690 w 692"/>
                <a:gd name="T81" fmla="*/ 205 h 904"/>
                <a:gd name="T82" fmla="*/ 687 w 692"/>
                <a:gd name="T83" fmla="*/ 200 h 9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692" h="904">
                  <a:moveTo>
                    <a:pt x="662" y="874"/>
                  </a:moveTo>
                  <a:lnTo>
                    <a:pt x="30" y="874"/>
                  </a:lnTo>
                  <a:lnTo>
                    <a:pt x="30" y="512"/>
                  </a:lnTo>
                  <a:lnTo>
                    <a:pt x="75" y="512"/>
                  </a:lnTo>
                  <a:lnTo>
                    <a:pt x="78" y="511"/>
                  </a:lnTo>
                  <a:lnTo>
                    <a:pt x="80" y="511"/>
                  </a:lnTo>
                  <a:lnTo>
                    <a:pt x="83" y="509"/>
                  </a:lnTo>
                  <a:lnTo>
                    <a:pt x="86" y="508"/>
                  </a:lnTo>
                  <a:lnTo>
                    <a:pt x="87" y="506"/>
                  </a:lnTo>
                  <a:lnTo>
                    <a:pt x="89" y="502"/>
                  </a:lnTo>
                  <a:lnTo>
                    <a:pt x="89" y="500"/>
                  </a:lnTo>
                  <a:lnTo>
                    <a:pt x="90" y="497"/>
                  </a:lnTo>
                  <a:lnTo>
                    <a:pt x="90" y="346"/>
                  </a:lnTo>
                  <a:lnTo>
                    <a:pt x="89" y="344"/>
                  </a:lnTo>
                  <a:lnTo>
                    <a:pt x="89" y="340"/>
                  </a:lnTo>
                  <a:lnTo>
                    <a:pt x="87" y="338"/>
                  </a:lnTo>
                  <a:lnTo>
                    <a:pt x="86" y="336"/>
                  </a:lnTo>
                  <a:lnTo>
                    <a:pt x="83" y="334"/>
                  </a:lnTo>
                  <a:lnTo>
                    <a:pt x="80" y="333"/>
                  </a:lnTo>
                  <a:lnTo>
                    <a:pt x="78" y="332"/>
                  </a:lnTo>
                  <a:lnTo>
                    <a:pt x="75" y="331"/>
                  </a:lnTo>
                  <a:lnTo>
                    <a:pt x="30" y="331"/>
                  </a:lnTo>
                  <a:lnTo>
                    <a:pt x="30" y="30"/>
                  </a:lnTo>
                  <a:lnTo>
                    <a:pt x="475" y="30"/>
                  </a:lnTo>
                  <a:lnTo>
                    <a:pt x="662" y="217"/>
                  </a:lnTo>
                  <a:lnTo>
                    <a:pt x="662" y="874"/>
                  </a:lnTo>
                  <a:close/>
                  <a:moveTo>
                    <a:pt x="687" y="200"/>
                  </a:moveTo>
                  <a:lnTo>
                    <a:pt x="492" y="5"/>
                  </a:lnTo>
                  <a:lnTo>
                    <a:pt x="489" y="3"/>
                  </a:lnTo>
                  <a:lnTo>
                    <a:pt x="487" y="2"/>
                  </a:lnTo>
                  <a:lnTo>
                    <a:pt x="484" y="0"/>
                  </a:lnTo>
                  <a:lnTo>
                    <a:pt x="481" y="0"/>
                  </a:lnTo>
                  <a:lnTo>
                    <a:pt x="15" y="0"/>
                  </a:lnTo>
                  <a:lnTo>
                    <a:pt x="12" y="0"/>
                  </a:lnTo>
                  <a:lnTo>
                    <a:pt x="8" y="2"/>
                  </a:lnTo>
                  <a:lnTo>
                    <a:pt x="6" y="3"/>
                  </a:lnTo>
                  <a:lnTo>
                    <a:pt x="4" y="5"/>
                  </a:lnTo>
                  <a:lnTo>
                    <a:pt x="2" y="7"/>
                  </a:lnTo>
                  <a:lnTo>
                    <a:pt x="1" y="9"/>
                  </a:lnTo>
                  <a:lnTo>
                    <a:pt x="0" y="12"/>
                  </a:lnTo>
                  <a:lnTo>
                    <a:pt x="0" y="15"/>
                  </a:lnTo>
                  <a:lnTo>
                    <a:pt x="0" y="346"/>
                  </a:lnTo>
                  <a:lnTo>
                    <a:pt x="0" y="349"/>
                  </a:lnTo>
                  <a:lnTo>
                    <a:pt x="1" y="352"/>
                  </a:lnTo>
                  <a:lnTo>
                    <a:pt x="2" y="354"/>
                  </a:lnTo>
                  <a:lnTo>
                    <a:pt x="4" y="357"/>
                  </a:lnTo>
                  <a:lnTo>
                    <a:pt x="6" y="359"/>
                  </a:lnTo>
                  <a:lnTo>
                    <a:pt x="8" y="360"/>
                  </a:lnTo>
                  <a:lnTo>
                    <a:pt x="12" y="361"/>
                  </a:lnTo>
                  <a:lnTo>
                    <a:pt x="15" y="361"/>
                  </a:lnTo>
                  <a:lnTo>
                    <a:pt x="60" y="361"/>
                  </a:lnTo>
                  <a:lnTo>
                    <a:pt x="60" y="482"/>
                  </a:lnTo>
                  <a:lnTo>
                    <a:pt x="15" y="482"/>
                  </a:lnTo>
                  <a:lnTo>
                    <a:pt x="12" y="482"/>
                  </a:lnTo>
                  <a:lnTo>
                    <a:pt x="8" y="483"/>
                  </a:lnTo>
                  <a:lnTo>
                    <a:pt x="6" y="484"/>
                  </a:lnTo>
                  <a:lnTo>
                    <a:pt x="4" y="486"/>
                  </a:lnTo>
                  <a:lnTo>
                    <a:pt x="2" y="488"/>
                  </a:lnTo>
                  <a:lnTo>
                    <a:pt x="1" y="491"/>
                  </a:lnTo>
                  <a:lnTo>
                    <a:pt x="0" y="494"/>
                  </a:lnTo>
                  <a:lnTo>
                    <a:pt x="0" y="497"/>
                  </a:lnTo>
                  <a:lnTo>
                    <a:pt x="0" y="889"/>
                  </a:lnTo>
                  <a:lnTo>
                    <a:pt x="0" y="891"/>
                  </a:lnTo>
                  <a:lnTo>
                    <a:pt x="1" y="894"/>
                  </a:lnTo>
                  <a:lnTo>
                    <a:pt x="2" y="897"/>
                  </a:lnTo>
                  <a:lnTo>
                    <a:pt x="4" y="899"/>
                  </a:lnTo>
                  <a:lnTo>
                    <a:pt x="6" y="900"/>
                  </a:lnTo>
                  <a:lnTo>
                    <a:pt x="8" y="902"/>
                  </a:lnTo>
                  <a:lnTo>
                    <a:pt x="12" y="902"/>
                  </a:lnTo>
                  <a:lnTo>
                    <a:pt x="15" y="904"/>
                  </a:lnTo>
                  <a:lnTo>
                    <a:pt x="677" y="904"/>
                  </a:lnTo>
                  <a:lnTo>
                    <a:pt x="680" y="902"/>
                  </a:lnTo>
                  <a:lnTo>
                    <a:pt x="683" y="902"/>
                  </a:lnTo>
                  <a:lnTo>
                    <a:pt x="685" y="900"/>
                  </a:lnTo>
                  <a:lnTo>
                    <a:pt x="687" y="899"/>
                  </a:lnTo>
                  <a:lnTo>
                    <a:pt x="689" y="897"/>
                  </a:lnTo>
                  <a:lnTo>
                    <a:pt x="690" y="894"/>
                  </a:lnTo>
                  <a:lnTo>
                    <a:pt x="692" y="892"/>
                  </a:lnTo>
                  <a:lnTo>
                    <a:pt x="692" y="889"/>
                  </a:lnTo>
                  <a:lnTo>
                    <a:pt x="692" y="211"/>
                  </a:lnTo>
                  <a:lnTo>
                    <a:pt x="692" y="207"/>
                  </a:lnTo>
                  <a:lnTo>
                    <a:pt x="690" y="205"/>
                  </a:lnTo>
                  <a:lnTo>
                    <a:pt x="689" y="202"/>
                  </a:lnTo>
                  <a:lnTo>
                    <a:pt x="687" y="2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2" name="Freeform 32">
              <a:extLst>
                <a:ext uri="{FF2B5EF4-FFF2-40B4-BE49-F238E27FC236}">
                  <a16:creationId xmlns:a16="http://schemas.microsoft.com/office/drawing/2014/main" id="{C387781C-476D-4F25-85D2-A6F813601B8F}"/>
                </a:ext>
              </a:extLst>
            </p:cNvPr>
            <p:cNvSpPr>
              <a:spLocks/>
            </p:cNvSpPr>
            <p:nvPr/>
          </p:nvSpPr>
          <p:spPr bwMode="auto">
            <a:xfrm>
              <a:off x="3832225" y="2546350"/>
              <a:ext cx="9525" cy="66675"/>
            </a:xfrm>
            <a:custGeom>
              <a:avLst/>
              <a:gdLst>
                <a:gd name="T0" fmla="*/ 15 w 30"/>
                <a:gd name="T1" fmla="*/ 0 h 210"/>
                <a:gd name="T2" fmla="*/ 12 w 30"/>
                <a:gd name="T3" fmla="*/ 0 h 210"/>
                <a:gd name="T4" fmla="*/ 9 w 30"/>
                <a:gd name="T5" fmla="*/ 1 h 210"/>
                <a:gd name="T6" fmla="*/ 6 w 30"/>
                <a:gd name="T7" fmla="*/ 2 h 210"/>
                <a:gd name="T8" fmla="*/ 4 w 30"/>
                <a:gd name="T9" fmla="*/ 4 h 210"/>
                <a:gd name="T10" fmla="*/ 2 w 30"/>
                <a:gd name="T11" fmla="*/ 6 h 210"/>
                <a:gd name="T12" fmla="*/ 1 w 30"/>
                <a:gd name="T13" fmla="*/ 9 h 210"/>
                <a:gd name="T14" fmla="*/ 0 w 30"/>
                <a:gd name="T15" fmla="*/ 11 h 210"/>
                <a:gd name="T16" fmla="*/ 0 w 30"/>
                <a:gd name="T17" fmla="*/ 15 h 210"/>
                <a:gd name="T18" fmla="*/ 0 w 30"/>
                <a:gd name="T19" fmla="*/ 195 h 210"/>
                <a:gd name="T20" fmla="*/ 0 w 30"/>
                <a:gd name="T21" fmla="*/ 198 h 210"/>
                <a:gd name="T22" fmla="*/ 1 w 30"/>
                <a:gd name="T23" fmla="*/ 201 h 210"/>
                <a:gd name="T24" fmla="*/ 2 w 30"/>
                <a:gd name="T25" fmla="*/ 203 h 210"/>
                <a:gd name="T26" fmla="*/ 4 w 30"/>
                <a:gd name="T27" fmla="*/ 206 h 210"/>
                <a:gd name="T28" fmla="*/ 6 w 30"/>
                <a:gd name="T29" fmla="*/ 208 h 210"/>
                <a:gd name="T30" fmla="*/ 9 w 30"/>
                <a:gd name="T31" fmla="*/ 209 h 210"/>
                <a:gd name="T32" fmla="*/ 12 w 30"/>
                <a:gd name="T33" fmla="*/ 210 h 210"/>
                <a:gd name="T34" fmla="*/ 15 w 30"/>
                <a:gd name="T35" fmla="*/ 210 h 210"/>
                <a:gd name="T36" fmla="*/ 18 w 30"/>
                <a:gd name="T37" fmla="*/ 210 h 210"/>
                <a:gd name="T38" fmla="*/ 20 w 30"/>
                <a:gd name="T39" fmla="*/ 209 h 210"/>
                <a:gd name="T40" fmla="*/ 24 w 30"/>
                <a:gd name="T41" fmla="*/ 208 h 210"/>
                <a:gd name="T42" fmla="*/ 26 w 30"/>
                <a:gd name="T43" fmla="*/ 206 h 210"/>
                <a:gd name="T44" fmla="*/ 28 w 30"/>
                <a:gd name="T45" fmla="*/ 203 h 210"/>
                <a:gd name="T46" fmla="*/ 29 w 30"/>
                <a:gd name="T47" fmla="*/ 201 h 210"/>
                <a:gd name="T48" fmla="*/ 30 w 30"/>
                <a:gd name="T49" fmla="*/ 198 h 210"/>
                <a:gd name="T50" fmla="*/ 30 w 30"/>
                <a:gd name="T51" fmla="*/ 195 h 210"/>
                <a:gd name="T52" fmla="*/ 30 w 30"/>
                <a:gd name="T53" fmla="*/ 15 h 210"/>
                <a:gd name="T54" fmla="*/ 30 w 30"/>
                <a:gd name="T55" fmla="*/ 11 h 210"/>
                <a:gd name="T56" fmla="*/ 29 w 30"/>
                <a:gd name="T57" fmla="*/ 8 h 210"/>
                <a:gd name="T58" fmla="*/ 28 w 30"/>
                <a:gd name="T59" fmla="*/ 6 h 210"/>
                <a:gd name="T60" fmla="*/ 26 w 30"/>
                <a:gd name="T61" fmla="*/ 4 h 210"/>
                <a:gd name="T62" fmla="*/ 24 w 30"/>
                <a:gd name="T63" fmla="*/ 2 h 210"/>
                <a:gd name="T64" fmla="*/ 20 w 30"/>
                <a:gd name="T65" fmla="*/ 1 h 210"/>
                <a:gd name="T66" fmla="*/ 18 w 30"/>
                <a:gd name="T67" fmla="*/ 0 h 210"/>
                <a:gd name="T68" fmla="*/ 15 w 30"/>
                <a:gd name="T69" fmla="*/ 0 h 210"/>
                <a:gd name="T70" fmla="*/ 15 w 30"/>
                <a:gd name="T71" fmla="*/ 0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30" h="210">
                  <a:moveTo>
                    <a:pt x="15" y="0"/>
                  </a:moveTo>
                  <a:lnTo>
                    <a:pt x="12" y="0"/>
                  </a:lnTo>
                  <a:lnTo>
                    <a:pt x="9" y="1"/>
                  </a:lnTo>
                  <a:lnTo>
                    <a:pt x="6" y="2"/>
                  </a:lnTo>
                  <a:lnTo>
                    <a:pt x="4" y="4"/>
                  </a:lnTo>
                  <a:lnTo>
                    <a:pt x="2" y="6"/>
                  </a:lnTo>
                  <a:lnTo>
                    <a:pt x="1" y="9"/>
                  </a:lnTo>
                  <a:lnTo>
                    <a:pt x="0" y="11"/>
                  </a:lnTo>
                  <a:lnTo>
                    <a:pt x="0" y="15"/>
                  </a:lnTo>
                  <a:lnTo>
                    <a:pt x="0" y="195"/>
                  </a:lnTo>
                  <a:lnTo>
                    <a:pt x="0" y="198"/>
                  </a:lnTo>
                  <a:lnTo>
                    <a:pt x="1" y="201"/>
                  </a:lnTo>
                  <a:lnTo>
                    <a:pt x="2" y="203"/>
                  </a:lnTo>
                  <a:lnTo>
                    <a:pt x="4" y="206"/>
                  </a:lnTo>
                  <a:lnTo>
                    <a:pt x="6" y="208"/>
                  </a:lnTo>
                  <a:lnTo>
                    <a:pt x="9" y="209"/>
                  </a:lnTo>
                  <a:lnTo>
                    <a:pt x="12" y="210"/>
                  </a:lnTo>
                  <a:lnTo>
                    <a:pt x="15" y="210"/>
                  </a:lnTo>
                  <a:lnTo>
                    <a:pt x="18" y="210"/>
                  </a:lnTo>
                  <a:lnTo>
                    <a:pt x="20" y="209"/>
                  </a:lnTo>
                  <a:lnTo>
                    <a:pt x="24" y="208"/>
                  </a:lnTo>
                  <a:lnTo>
                    <a:pt x="26" y="206"/>
                  </a:lnTo>
                  <a:lnTo>
                    <a:pt x="28" y="203"/>
                  </a:lnTo>
                  <a:lnTo>
                    <a:pt x="29" y="201"/>
                  </a:lnTo>
                  <a:lnTo>
                    <a:pt x="30" y="198"/>
                  </a:lnTo>
                  <a:lnTo>
                    <a:pt x="30" y="195"/>
                  </a:lnTo>
                  <a:lnTo>
                    <a:pt x="30" y="15"/>
                  </a:lnTo>
                  <a:lnTo>
                    <a:pt x="30" y="11"/>
                  </a:lnTo>
                  <a:lnTo>
                    <a:pt x="29" y="8"/>
                  </a:lnTo>
                  <a:lnTo>
                    <a:pt x="28" y="6"/>
                  </a:lnTo>
                  <a:lnTo>
                    <a:pt x="26" y="4"/>
                  </a:lnTo>
                  <a:lnTo>
                    <a:pt x="24" y="2"/>
                  </a:lnTo>
                  <a:lnTo>
                    <a:pt x="20" y="1"/>
                  </a:lnTo>
                  <a:lnTo>
                    <a:pt x="18" y="0"/>
                  </a:lnTo>
                  <a:lnTo>
                    <a:pt x="15" y="0"/>
                  </a:lnTo>
                  <a:lnTo>
                    <a:pt x="1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3" name="Freeform 33">
              <a:extLst>
                <a:ext uri="{FF2B5EF4-FFF2-40B4-BE49-F238E27FC236}">
                  <a16:creationId xmlns:a16="http://schemas.microsoft.com/office/drawing/2014/main" id="{FF94D14D-555C-4856-84A8-57492219D348}"/>
                </a:ext>
              </a:extLst>
            </p:cNvPr>
            <p:cNvSpPr>
              <a:spLocks/>
            </p:cNvSpPr>
            <p:nvPr/>
          </p:nvSpPr>
          <p:spPr bwMode="auto">
            <a:xfrm>
              <a:off x="3870325" y="2546350"/>
              <a:ext cx="9525" cy="66675"/>
            </a:xfrm>
            <a:custGeom>
              <a:avLst/>
              <a:gdLst>
                <a:gd name="T0" fmla="*/ 15 w 30"/>
                <a:gd name="T1" fmla="*/ 210 h 210"/>
                <a:gd name="T2" fmla="*/ 18 w 30"/>
                <a:gd name="T3" fmla="*/ 210 h 210"/>
                <a:gd name="T4" fmla="*/ 22 w 30"/>
                <a:gd name="T5" fmla="*/ 209 h 210"/>
                <a:gd name="T6" fmla="*/ 24 w 30"/>
                <a:gd name="T7" fmla="*/ 208 h 210"/>
                <a:gd name="T8" fmla="*/ 26 w 30"/>
                <a:gd name="T9" fmla="*/ 206 h 210"/>
                <a:gd name="T10" fmla="*/ 28 w 30"/>
                <a:gd name="T11" fmla="*/ 203 h 210"/>
                <a:gd name="T12" fmla="*/ 29 w 30"/>
                <a:gd name="T13" fmla="*/ 201 h 210"/>
                <a:gd name="T14" fmla="*/ 30 w 30"/>
                <a:gd name="T15" fmla="*/ 198 h 210"/>
                <a:gd name="T16" fmla="*/ 30 w 30"/>
                <a:gd name="T17" fmla="*/ 195 h 210"/>
                <a:gd name="T18" fmla="*/ 30 w 30"/>
                <a:gd name="T19" fmla="*/ 15 h 210"/>
                <a:gd name="T20" fmla="*/ 30 w 30"/>
                <a:gd name="T21" fmla="*/ 11 h 210"/>
                <a:gd name="T22" fmla="*/ 29 w 30"/>
                <a:gd name="T23" fmla="*/ 8 h 210"/>
                <a:gd name="T24" fmla="*/ 28 w 30"/>
                <a:gd name="T25" fmla="*/ 6 h 210"/>
                <a:gd name="T26" fmla="*/ 26 w 30"/>
                <a:gd name="T27" fmla="*/ 4 h 210"/>
                <a:gd name="T28" fmla="*/ 24 w 30"/>
                <a:gd name="T29" fmla="*/ 2 h 210"/>
                <a:gd name="T30" fmla="*/ 22 w 30"/>
                <a:gd name="T31" fmla="*/ 1 h 210"/>
                <a:gd name="T32" fmla="*/ 18 w 30"/>
                <a:gd name="T33" fmla="*/ 0 h 210"/>
                <a:gd name="T34" fmla="*/ 15 w 30"/>
                <a:gd name="T35" fmla="*/ 0 h 210"/>
                <a:gd name="T36" fmla="*/ 12 w 30"/>
                <a:gd name="T37" fmla="*/ 0 h 210"/>
                <a:gd name="T38" fmla="*/ 10 w 30"/>
                <a:gd name="T39" fmla="*/ 1 h 210"/>
                <a:gd name="T40" fmla="*/ 7 w 30"/>
                <a:gd name="T41" fmla="*/ 2 h 210"/>
                <a:gd name="T42" fmla="*/ 4 w 30"/>
                <a:gd name="T43" fmla="*/ 4 h 210"/>
                <a:gd name="T44" fmla="*/ 3 w 30"/>
                <a:gd name="T45" fmla="*/ 6 h 210"/>
                <a:gd name="T46" fmla="*/ 1 w 30"/>
                <a:gd name="T47" fmla="*/ 9 h 210"/>
                <a:gd name="T48" fmla="*/ 0 w 30"/>
                <a:gd name="T49" fmla="*/ 11 h 210"/>
                <a:gd name="T50" fmla="*/ 0 w 30"/>
                <a:gd name="T51" fmla="*/ 15 h 210"/>
                <a:gd name="T52" fmla="*/ 0 w 30"/>
                <a:gd name="T53" fmla="*/ 195 h 210"/>
                <a:gd name="T54" fmla="*/ 0 w 30"/>
                <a:gd name="T55" fmla="*/ 198 h 210"/>
                <a:gd name="T56" fmla="*/ 1 w 30"/>
                <a:gd name="T57" fmla="*/ 201 h 210"/>
                <a:gd name="T58" fmla="*/ 3 w 30"/>
                <a:gd name="T59" fmla="*/ 203 h 210"/>
                <a:gd name="T60" fmla="*/ 4 w 30"/>
                <a:gd name="T61" fmla="*/ 206 h 210"/>
                <a:gd name="T62" fmla="*/ 7 w 30"/>
                <a:gd name="T63" fmla="*/ 208 h 210"/>
                <a:gd name="T64" fmla="*/ 10 w 30"/>
                <a:gd name="T65" fmla="*/ 209 h 210"/>
                <a:gd name="T66" fmla="*/ 12 w 30"/>
                <a:gd name="T67" fmla="*/ 210 h 210"/>
                <a:gd name="T68" fmla="*/ 15 w 30"/>
                <a:gd name="T69" fmla="*/ 210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30" h="210">
                  <a:moveTo>
                    <a:pt x="15" y="210"/>
                  </a:moveTo>
                  <a:lnTo>
                    <a:pt x="18" y="210"/>
                  </a:lnTo>
                  <a:lnTo>
                    <a:pt x="22" y="209"/>
                  </a:lnTo>
                  <a:lnTo>
                    <a:pt x="24" y="208"/>
                  </a:lnTo>
                  <a:lnTo>
                    <a:pt x="26" y="206"/>
                  </a:lnTo>
                  <a:lnTo>
                    <a:pt x="28" y="203"/>
                  </a:lnTo>
                  <a:lnTo>
                    <a:pt x="29" y="201"/>
                  </a:lnTo>
                  <a:lnTo>
                    <a:pt x="30" y="198"/>
                  </a:lnTo>
                  <a:lnTo>
                    <a:pt x="30" y="195"/>
                  </a:lnTo>
                  <a:lnTo>
                    <a:pt x="30" y="15"/>
                  </a:lnTo>
                  <a:lnTo>
                    <a:pt x="30" y="11"/>
                  </a:lnTo>
                  <a:lnTo>
                    <a:pt x="29" y="8"/>
                  </a:lnTo>
                  <a:lnTo>
                    <a:pt x="28" y="6"/>
                  </a:lnTo>
                  <a:lnTo>
                    <a:pt x="26" y="4"/>
                  </a:lnTo>
                  <a:lnTo>
                    <a:pt x="24" y="2"/>
                  </a:lnTo>
                  <a:lnTo>
                    <a:pt x="22" y="1"/>
                  </a:lnTo>
                  <a:lnTo>
                    <a:pt x="18" y="0"/>
                  </a:lnTo>
                  <a:lnTo>
                    <a:pt x="15" y="0"/>
                  </a:lnTo>
                  <a:lnTo>
                    <a:pt x="12" y="0"/>
                  </a:lnTo>
                  <a:lnTo>
                    <a:pt x="10" y="1"/>
                  </a:lnTo>
                  <a:lnTo>
                    <a:pt x="7" y="2"/>
                  </a:lnTo>
                  <a:lnTo>
                    <a:pt x="4" y="4"/>
                  </a:lnTo>
                  <a:lnTo>
                    <a:pt x="3" y="6"/>
                  </a:lnTo>
                  <a:lnTo>
                    <a:pt x="1" y="9"/>
                  </a:lnTo>
                  <a:lnTo>
                    <a:pt x="0" y="11"/>
                  </a:lnTo>
                  <a:lnTo>
                    <a:pt x="0" y="15"/>
                  </a:lnTo>
                  <a:lnTo>
                    <a:pt x="0" y="195"/>
                  </a:lnTo>
                  <a:lnTo>
                    <a:pt x="0" y="198"/>
                  </a:lnTo>
                  <a:lnTo>
                    <a:pt x="1" y="201"/>
                  </a:lnTo>
                  <a:lnTo>
                    <a:pt x="3" y="203"/>
                  </a:lnTo>
                  <a:lnTo>
                    <a:pt x="4" y="206"/>
                  </a:lnTo>
                  <a:lnTo>
                    <a:pt x="7" y="208"/>
                  </a:lnTo>
                  <a:lnTo>
                    <a:pt x="10" y="209"/>
                  </a:lnTo>
                  <a:lnTo>
                    <a:pt x="12" y="210"/>
                  </a:lnTo>
                  <a:lnTo>
                    <a:pt x="15" y="21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4" name="Freeform 34">
              <a:extLst>
                <a:ext uri="{FF2B5EF4-FFF2-40B4-BE49-F238E27FC236}">
                  <a16:creationId xmlns:a16="http://schemas.microsoft.com/office/drawing/2014/main" id="{5D6E6286-1DAA-4A0C-8A50-F89B71CDA14E}"/>
                </a:ext>
              </a:extLst>
            </p:cNvPr>
            <p:cNvSpPr>
              <a:spLocks/>
            </p:cNvSpPr>
            <p:nvPr/>
          </p:nvSpPr>
          <p:spPr bwMode="auto">
            <a:xfrm>
              <a:off x="3908425" y="2546350"/>
              <a:ext cx="9525" cy="66675"/>
            </a:xfrm>
            <a:custGeom>
              <a:avLst/>
              <a:gdLst>
                <a:gd name="T0" fmla="*/ 15 w 31"/>
                <a:gd name="T1" fmla="*/ 210 h 210"/>
                <a:gd name="T2" fmla="*/ 18 w 31"/>
                <a:gd name="T3" fmla="*/ 210 h 210"/>
                <a:gd name="T4" fmla="*/ 22 w 31"/>
                <a:gd name="T5" fmla="*/ 209 h 210"/>
                <a:gd name="T6" fmla="*/ 24 w 31"/>
                <a:gd name="T7" fmla="*/ 208 h 210"/>
                <a:gd name="T8" fmla="*/ 26 w 31"/>
                <a:gd name="T9" fmla="*/ 206 h 210"/>
                <a:gd name="T10" fmla="*/ 28 w 31"/>
                <a:gd name="T11" fmla="*/ 203 h 210"/>
                <a:gd name="T12" fmla="*/ 29 w 31"/>
                <a:gd name="T13" fmla="*/ 201 h 210"/>
                <a:gd name="T14" fmla="*/ 30 w 31"/>
                <a:gd name="T15" fmla="*/ 198 h 210"/>
                <a:gd name="T16" fmla="*/ 31 w 31"/>
                <a:gd name="T17" fmla="*/ 195 h 210"/>
                <a:gd name="T18" fmla="*/ 31 w 31"/>
                <a:gd name="T19" fmla="*/ 15 h 210"/>
                <a:gd name="T20" fmla="*/ 30 w 31"/>
                <a:gd name="T21" fmla="*/ 11 h 210"/>
                <a:gd name="T22" fmla="*/ 29 w 31"/>
                <a:gd name="T23" fmla="*/ 8 h 210"/>
                <a:gd name="T24" fmla="*/ 28 w 31"/>
                <a:gd name="T25" fmla="*/ 6 h 210"/>
                <a:gd name="T26" fmla="*/ 26 w 31"/>
                <a:gd name="T27" fmla="*/ 4 h 210"/>
                <a:gd name="T28" fmla="*/ 24 w 31"/>
                <a:gd name="T29" fmla="*/ 2 h 210"/>
                <a:gd name="T30" fmla="*/ 22 w 31"/>
                <a:gd name="T31" fmla="*/ 1 h 210"/>
                <a:gd name="T32" fmla="*/ 18 w 31"/>
                <a:gd name="T33" fmla="*/ 0 h 210"/>
                <a:gd name="T34" fmla="*/ 15 w 31"/>
                <a:gd name="T35" fmla="*/ 0 h 210"/>
                <a:gd name="T36" fmla="*/ 13 w 31"/>
                <a:gd name="T37" fmla="*/ 0 h 210"/>
                <a:gd name="T38" fmla="*/ 10 w 31"/>
                <a:gd name="T39" fmla="*/ 1 h 210"/>
                <a:gd name="T40" fmla="*/ 8 w 31"/>
                <a:gd name="T41" fmla="*/ 2 h 210"/>
                <a:gd name="T42" fmla="*/ 6 w 31"/>
                <a:gd name="T43" fmla="*/ 4 h 210"/>
                <a:gd name="T44" fmla="*/ 3 w 31"/>
                <a:gd name="T45" fmla="*/ 6 h 210"/>
                <a:gd name="T46" fmla="*/ 2 w 31"/>
                <a:gd name="T47" fmla="*/ 9 h 210"/>
                <a:gd name="T48" fmla="*/ 1 w 31"/>
                <a:gd name="T49" fmla="*/ 11 h 210"/>
                <a:gd name="T50" fmla="*/ 0 w 31"/>
                <a:gd name="T51" fmla="*/ 15 h 210"/>
                <a:gd name="T52" fmla="*/ 0 w 31"/>
                <a:gd name="T53" fmla="*/ 195 h 210"/>
                <a:gd name="T54" fmla="*/ 1 w 31"/>
                <a:gd name="T55" fmla="*/ 198 h 210"/>
                <a:gd name="T56" fmla="*/ 2 w 31"/>
                <a:gd name="T57" fmla="*/ 201 h 210"/>
                <a:gd name="T58" fmla="*/ 3 w 31"/>
                <a:gd name="T59" fmla="*/ 203 h 210"/>
                <a:gd name="T60" fmla="*/ 6 w 31"/>
                <a:gd name="T61" fmla="*/ 206 h 210"/>
                <a:gd name="T62" fmla="*/ 8 w 31"/>
                <a:gd name="T63" fmla="*/ 208 h 210"/>
                <a:gd name="T64" fmla="*/ 10 w 31"/>
                <a:gd name="T65" fmla="*/ 209 h 210"/>
                <a:gd name="T66" fmla="*/ 13 w 31"/>
                <a:gd name="T67" fmla="*/ 210 h 210"/>
                <a:gd name="T68" fmla="*/ 15 w 31"/>
                <a:gd name="T69" fmla="*/ 210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31" h="210">
                  <a:moveTo>
                    <a:pt x="15" y="210"/>
                  </a:moveTo>
                  <a:lnTo>
                    <a:pt x="18" y="210"/>
                  </a:lnTo>
                  <a:lnTo>
                    <a:pt x="22" y="209"/>
                  </a:lnTo>
                  <a:lnTo>
                    <a:pt x="24" y="208"/>
                  </a:lnTo>
                  <a:lnTo>
                    <a:pt x="26" y="206"/>
                  </a:lnTo>
                  <a:lnTo>
                    <a:pt x="28" y="203"/>
                  </a:lnTo>
                  <a:lnTo>
                    <a:pt x="29" y="201"/>
                  </a:lnTo>
                  <a:lnTo>
                    <a:pt x="30" y="198"/>
                  </a:lnTo>
                  <a:lnTo>
                    <a:pt x="31" y="195"/>
                  </a:lnTo>
                  <a:lnTo>
                    <a:pt x="31" y="15"/>
                  </a:lnTo>
                  <a:lnTo>
                    <a:pt x="30" y="11"/>
                  </a:lnTo>
                  <a:lnTo>
                    <a:pt x="29" y="8"/>
                  </a:lnTo>
                  <a:lnTo>
                    <a:pt x="28" y="6"/>
                  </a:lnTo>
                  <a:lnTo>
                    <a:pt x="26" y="4"/>
                  </a:lnTo>
                  <a:lnTo>
                    <a:pt x="24" y="2"/>
                  </a:lnTo>
                  <a:lnTo>
                    <a:pt x="22" y="1"/>
                  </a:lnTo>
                  <a:lnTo>
                    <a:pt x="18" y="0"/>
                  </a:lnTo>
                  <a:lnTo>
                    <a:pt x="15" y="0"/>
                  </a:lnTo>
                  <a:lnTo>
                    <a:pt x="13" y="0"/>
                  </a:lnTo>
                  <a:lnTo>
                    <a:pt x="10" y="1"/>
                  </a:lnTo>
                  <a:lnTo>
                    <a:pt x="8" y="2"/>
                  </a:lnTo>
                  <a:lnTo>
                    <a:pt x="6" y="4"/>
                  </a:lnTo>
                  <a:lnTo>
                    <a:pt x="3" y="6"/>
                  </a:lnTo>
                  <a:lnTo>
                    <a:pt x="2" y="9"/>
                  </a:lnTo>
                  <a:lnTo>
                    <a:pt x="1" y="11"/>
                  </a:lnTo>
                  <a:lnTo>
                    <a:pt x="0" y="15"/>
                  </a:lnTo>
                  <a:lnTo>
                    <a:pt x="0" y="195"/>
                  </a:lnTo>
                  <a:lnTo>
                    <a:pt x="1" y="198"/>
                  </a:lnTo>
                  <a:lnTo>
                    <a:pt x="2" y="201"/>
                  </a:lnTo>
                  <a:lnTo>
                    <a:pt x="3" y="203"/>
                  </a:lnTo>
                  <a:lnTo>
                    <a:pt x="6" y="206"/>
                  </a:lnTo>
                  <a:lnTo>
                    <a:pt x="8" y="208"/>
                  </a:lnTo>
                  <a:lnTo>
                    <a:pt x="10" y="209"/>
                  </a:lnTo>
                  <a:lnTo>
                    <a:pt x="13" y="210"/>
                  </a:lnTo>
                  <a:lnTo>
                    <a:pt x="15" y="21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5" name="Freeform 35">
              <a:extLst>
                <a:ext uri="{FF2B5EF4-FFF2-40B4-BE49-F238E27FC236}">
                  <a16:creationId xmlns:a16="http://schemas.microsoft.com/office/drawing/2014/main" id="{142C2370-FD50-4C57-A009-AC439154CFEA}"/>
                </a:ext>
              </a:extLst>
            </p:cNvPr>
            <p:cNvSpPr>
              <a:spLocks/>
            </p:cNvSpPr>
            <p:nvPr/>
          </p:nvSpPr>
          <p:spPr bwMode="auto">
            <a:xfrm>
              <a:off x="3946525" y="2565400"/>
              <a:ext cx="9525" cy="57150"/>
            </a:xfrm>
            <a:custGeom>
              <a:avLst/>
              <a:gdLst>
                <a:gd name="T0" fmla="*/ 15 w 30"/>
                <a:gd name="T1" fmla="*/ 180 h 180"/>
                <a:gd name="T2" fmla="*/ 19 w 30"/>
                <a:gd name="T3" fmla="*/ 180 h 180"/>
                <a:gd name="T4" fmla="*/ 21 w 30"/>
                <a:gd name="T5" fmla="*/ 179 h 180"/>
                <a:gd name="T6" fmla="*/ 24 w 30"/>
                <a:gd name="T7" fmla="*/ 178 h 180"/>
                <a:gd name="T8" fmla="*/ 26 w 30"/>
                <a:gd name="T9" fmla="*/ 176 h 180"/>
                <a:gd name="T10" fmla="*/ 27 w 30"/>
                <a:gd name="T11" fmla="*/ 173 h 180"/>
                <a:gd name="T12" fmla="*/ 29 w 30"/>
                <a:gd name="T13" fmla="*/ 171 h 180"/>
                <a:gd name="T14" fmla="*/ 30 w 30"/>
                <a:gd name="T15" fmla="*/ 168 h 180"/>
                <a:gd name="T16" fmla="*/ 30 w 30"/>
                <a:gd name="T17" fmla="*/ 165 h 180"/>
                <a:gd name="T18" fmla="*/ 30 w 30"/>
                <a:gd name="T19" fmla="*/ 15 h 180"/>
                <a:gd name="T20" fmla="*/ 30 w 30"/>
                <a:gd name="T21" fmla="*/ 11 h 180"/>
                <a:gd name="T22" fmla="*/ 29 w 30"/>
                <a:gd name="T23" fmla="*/ 9 h 180"/>
                <a:gd name="T24" fmla="*/ 27 w 30"/>
                <a:gd name="T25" fmla="*/ 6 h 180"/>
                <a:gd name="T26" fmla="*/ 26 w 30"/>
                <a:gd name="T27" fmla="*/ 4 h 180"/>
                <a:gd name="T28" fmla="*/ 24 w 30"/>
                <a:gd name="T29" fmla="*/ 2 h 180"/>
                <a:gd name="T30" fmla="*/ 21 w 30"/>
                <a:gd name="T31" fmla="*/ 1 h 180"/>
                <a:gd name="T32" fmla="*/ 19 w 30"/>
                <a:gd name="T33" fmla="*/ 0 h 180"/>
                <a:gd name="T34" fmla="*/ 15 w 30"/>
                <a:gd name="T35" fmla="*/ 0 h 180"/>
                <a:gd name="T36" fmla="*/ 12 w 30"/>
                <a:gd name="T37" fmla="*/ 0 h 180"/>
                <a:gd name="T38" fmla="*/ 9 w 30"/>
                <a:gd name="T39" fmla="*/ 1 h 180"/>
                <a:gd name="T40" fmla="*/ 7 w 30"/>
                <a:gd name="T41" fmla="*/ 2 h 180"/>
                <a:gd name="T42" fmla="*/ 5 w 30"/>
                <a:gd name="T43" fmla="*/ 4 h 180"/>
                <a:gd name="T44" fmla="*/ 3 w 30"/>
                <a:gd name="T45" fmla="*/ 6 h 180"/>
                <a:gd name="T46" fmla="*/ 1 w 30"/>
                <a:gd name="T47" fmla="*/ 9 h 180"/>
                <a:gd name="T48" fmla="*/ 0 w 30"/>
                <a:gd name="T49" fmla="*/ 11 h 180"/>
                <a:gd name="T50" fmla="*/ 0 w 30"/>
                <a:gd name="T51" fmla="*/ 15 h 180"/>
                <a:gd name="T52" fmla="*/ 0 w 30"/>
                <a:gd name="T53" fmla="*/ 165 h 180"/>
                <a:gd name="T54" fmla="*/ 0 w 30"/>
                <a:gd name="T55" fmla="*/ 168 h 180"/>
                <a:gd name="T56" fmla="*/ 1 w 30"/>
                <a:gd name="T57" fmla="*/ 171 h 180"/>
                <a:gd name="T58" fmla="*/ 3 w 30"/>
                <a:gd name="T59" fmla="*/ 173 h 180"/>
                <a:gd name="T60" fmla="*/ 5 w 30"/>
                <a:gd name="T61" fmla="*/ 176 h 180"/>
                <a:gd name="T62" fmla="*/ 7 w 30"/>
                <a:gd name="T63" fmla="*/ 178 h 180"/>
                <a:gd name="T64" fmla="*/ 9 w 30"/>
                <a:gd name="T65" fmla="*/ 179 h 180"/>
                <a:gd name="T66" fmla="*/ 12 w 30"/>
                <a:gd name="T67" fmla="*/ 180 h 180"/>
                <a:gd name="T68" fmla="*/ 15 w 30"/>
                <a:gd name="T69" fmla="*/ 180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30" h="180">
                  <a:moveTo>
                    <a:pt x="15" y="180"/>
                  </a:moveTo>
                  <a:lnTo>
                    <a:pt x="19" y="180"/>
                  </a:lnTo>
                  <a:lnTo>
                    <a:pt x="21" y="179"/>
                  </a:lnTo>
                  <a:lnTo>
                    <a:pt x="24" y="178"/>
                  </a:lnTo>
                  <a:lnTo>
                    <a:pt x="26" y="176"/>
                  </a:lnTo>
                  <a:lnTo>
                    <a:pt x="27" y="173"/>
                  </a:lnTo>
                  <a:lnTo>
                    <a:pt x="29" y="171"/>
                  </a:lnTo>
                  <a:lnTo>
                    <a:pt x="30" y="168"/>
                  </a:lnTo>
                  <a:lnTo>
                    <a:pt x="30" y="165"/>
                  </a:lnTo>
                  <a:lnTo>
                    <a:pt x="30" y="15"/>
                  </a:lnTo>
                  <a:lnTo>
                    <a:pt x="30" y="11"/>
                  </a:lnTo>
                  <a:lnTo>
                    <a:pt x="29" y="9"/>
                  </a:lnTo>
                  <a:lnTo>
                    <a:pt x="27" y="6"/>
                  </a:lnTo>
                  <a:lnTo>
                    <a:pt x="26" y="4"/>
                  </a:lnTo>
                  <a:lnTo>
                    <a:pt x="24" y="2"/>
                  </a:lnTo>
                  <a:lnTo>
                    <a:pt x="21" y="1"/>
                  </a:lnTo>
                  <a:lnTo>
                    <a:pt x="19" y="0"/>
                  </a:lnTo>
                  <a:lnTo>
                    <a:pt x="15" y="0"/>
                  </a:lnTo>
                  <a:lnTo>
                    <a:pt x="12" y="0"/>
                  </a:lnTo>
                  <a:lnTo>
                    <a:pt x="9" y="1"/>
                  </a:lnTo>
                  <a:lnTo>
                    <a:pt x="7" y="2"/>
                  </a:lnTo>
                  <a:lnTo>
                    <a:pt x="5" y="4"/>
                  </a:lnTo>
                  <a:lnTo>
                    <a:pt x="3" y="6"/>
                  </a:lnTo>
                  <a:lnTo>
                    <a:pt x="1" y="9"/>
                  </a:lnTo>
                  <a:lnTo>
                    <a:pt x="0" y="11"/>
                  </a:lnTo>
                  <a:lnTo>
                    <a:pt x="0" y="15"/>
                  </a:lnTo>
                  <a:lnTo>
                    <a:pt x="0" y="165"/>
                  </a:lnTo>
                  <a:lnTo>
                    <a:pt x="0" y="168"/>
                  </a:lnTo>
                  <a:lnTo>
                    <a:pt x="1" y="171"/>
                  </a:lnTo>
                  <a:lnTo>
                    <a:pt x="3" y="173"/>
                  </a:lnTo>
                  <a:lnTo>
                    <a:pt x="5" y="176"/>
                  </a:lnTo>
                  <a:lnTo>
                    <a:pt x="7" y="178"/>
                  </a:lnTo>
                  <a:lnTo>
                    <a:pt x="9" y="179"/>
                  </a:lnTo>
                  <a:lnTo>
                    <a:pt x="12" y="180"/>
                  </a:lnTo>
                  <a:lnTo>
                    <a:pt x="15" y="18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6" name="Freeform 36">
              <a:extLst>
                <a:ext uri="{FF2B5EF4-FFF2-40B4-BE49-F238E27FC236}">
                  <a16:creationId xmlns:a16="http://schemas.microsoft.com/office/drawing/2014/main" id="{AEF094E3-1AA7-4DCC-B4C8-4D980F5DA3F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865563" y="2708275"/>
              <a:ext cx="57150" cy="47625"/>
            </a:xfrm>
            <a:custGeom>
              <a:avLst/>
              <a:gdLst>
                <a:gd name="T0" fmla="*/ 42 w 181"/>
                <a:gd name="T1" fmla="*/ 120 h 150"/>
                <a:gd name="T2" fmla="*/ 90 w 181"/>
                <a:gd name="T3" fmla="*/ 43 h 150"/>
                <a:gd name="T4" fmla="*/ 138 w 181"/>
                <a:gd name="T5" fmla="*/ 120 h 150"/>
                <a:gd name="T6" fmla="*/ 42 w 181"/>
                <a:gd name="T7" fmla="*/ 120 h 150"/>
                <a:gd name="T8" fmla="*/ 103 w 181"/>
                <a:gd name="T9" fmla="*/ 8 h 150"/>
                <a:gd name="T10" fmla="*/ 101 w 181"/>
                <a:gd name="T11" fmla="*/ 4 h 150"/>
                <a:gd name="T12" fmla="*/ 98 w 181"/>
                <a:gd name="T13" fmla="*/ 2 h 150"/>
                <a:gd name="T14" fmla="*/ 94 w 181"/>
                <a:gd name="T15" fmla="*/ 1 h 150"/>
                <a:gd name="T16" fmla="*/ 90 w 181"/>
                <a:gd name="T17" fmla="*/ 0 h 150"/>
                <a:gd name="T18" fmla="*/ 87 w 181"/>
                <a:gd name="T19" fmla="*/ 1 h 150"/>
                <a:gd name="T20" fmla="*/ 84 w 181"/>
                <a:gd name="T21" fmla="*/ 2 h 150"/>
                <a:gd name="T22" fmla="*/ 80 w 181"/>
                <a:gd name="T23" fmla="*/ 4 h 150"/>
                <a:gd name="T24" fmla="*/ 77 w 181"/>
                <a:gd name="T25" fmla="*/ 8 h 150"/>
                <a:gd name="T26" fmla="*/ 2 w 181"/>
                <a:gd name="T27" fmla="*/ 128 h 150"/>
                <a:gd name="T28" fmla="*/ 1 w 181"/>
                <a:gd name="T29" fmla="*/ 131 h 150"/>
                <a:gd name="T30" fmla="*/ 0 w 181"/>
                <a:gd name="T31" fmla="*/ 135 h 150"/>
                <a:gd name="T32" fmla="*/ 1 w 181"/>
                <a:gd name="T33" fmla="*/ 140 h 150"/>
                <a:gd name="T34" fmla="*/ 2 w 181"/>
                <a:gd name="T35" fmla="*/ 143 h 150"/>
                <a:gd name="T36" fmla="*/ 4 w 181"/>
                <a:gd name="T37" fmla="*/ 146 h 150"/>
                <a:gd name="T38" fmla="*/ 8 w 181"/>
                <a:gd name="T39" fmla="*/ 148 h 150"/>
                <a:gd name="T40" fmla="*/ 11 w 181"/>
                <a:gd name="T41" fmla="*/ 150 h 150"/>
                <a:gd name="T42" fmla="*/ 15 w 181"/>
                <a:gd name="T43" fmla="*/ 150 h 150"/>
                <a:gd name="T44" fmla="*/ 166 w 181"/>
                <a:gd name="T45" fmla="*/ 150 h 150"/>
                <a:gd name="T46" fmla="*/ 166 w 181"/>
                <a:gd name="T47" fmla="*/ 150 h 150"/>
                <a:gd name="T48" fmla="*/ 166 w 181"/>
                <a:gd name="T49" fmla="*/ 150 h 150"/>
                <a:gd name="T50" fmla="*/ 170 w 181"/>
                <a:gd name="T51" fmla="*/ 150 h 150"/>
                <a:gd name="T52" fmla="*/ 172 w 181"/>
                <a:gd name="T53" fmla="*/ 149 h 150"/>
                <a:gd name="T54" fmla="*/ 175 w 181"/>
                <a:gd name="T55" fmla="*/ 148 h 150"/>
                <a:gd name="T56" fmla="*/ 177 w 181"/>
                <a:gd name="T57" fmla="*/ 146 h 150"/>
                <a:gd name="T58" fmla="*/ 178 w 181"/>
                <a:gd name="T59" fmla="*/ 144 h 150"/>
                <a:gd name="T60" fmla="*/ 180 w 181"/>
                <a:gd name="T61" fmla="*/ 142 h 150"/>
                <a:gd name="T62" fmla="*/ 181 w 181"/>
                <a:gd name="T63" fmla="*/ 139 h 150"/>
                <a:gd name="T64" fmla="*/ 181 w 181"/>
                <a:gd name="T65" fmla="*/ 135 h 150"/>
                <a:gd name="T66" fmla="*/ 180 w 181"/>
                <a:gd name="T67" fmla="*/ 130 h 150"/>
                <a:gd name="T68" fmla="*/ 177 w 181"/>
                <a:gd name="T69" fmla="*/ 126 h 150"/>
                <a:gd name="T70" fmla="*/ 103 w 181"/>
                <a:gd name="T71" fmla="*/ 8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81" h="150">
                  <a:moveTo>
                    <a:pt x="42" y="120"/>
                  </a:moveTo>
                  <a:lnTo>
                    <a:pt x="90" y="43"/>
                  </a:lnTo>
                  <a:lnTo>
                    <a:pt x="138" y="120"/>
                  </a:lnTo>
                  <a:lnTo>
                    <a:pt x="42" y="120"/>
                  </a:lnTo>
                  <a:close/>
                  <a:moveTo>
                    <a:pt x="103" y="8"/>
                  </a:moveTo>
                  <a:lnTo>
                    <a:pt x="101" y="4"/>
                  </a:lnTo>
                  <a:lnTo>
                    <a:pt x="98" y="2"/>
                  </a:lnTo>
                  <a:lnTo>
                    <a:pt x="94" y="1"/>
                  </a:lnTo>
                  <a:lnTo>
                    <a:pt x="90" y="0"/>
                  </a:lnTo>
                  <a:lnTo>
                    <a:pt x="87" y="1"/>
                  </a:lnTo>
                  <a:lnTo>
                    <a:pt x="84" y="2"/>
                  </a:lnTo>
                  <a:lnTo>
                    <a:pt x="80" y="4"/>
                  </a:lnTo>
                  <a:lnTo>
                    <a:pt x="77" y="8"/>
                  </a:lnTo>
                  <a:lnTo>
                    <a:pt x="2" y="128"/>
                  </a:lnTo>
                  <a:lnTo>
                    <a:pt x="1" y="131"/>
                  </a:lnTo>
                  <a:lnTo>
                    <a:pt x="0" y="135"/>
                  </a:lnTo>
                  <a:lnTo>
                    <a:pt x="1" y="140"/>
                  </a:lnTo>
                  <a:lnTo>
                    <a:pt x="2" y="143"/>
                  </a:lnTo>
                  <a:lnTo>
                    <a:pt x="4" y="146"/>
                  </a:lnTo>
                  <a:lnTo>
                    <a:pt x="8" y="148"/>
                  </a:lnTo>
                  <a:lnTo>
                    <a:pt x="11" y="150"/>
                  </a:lnTo>
                  <a:lnTo>
                    <a:pt x="15" y="150"/>
                  </a:lnTo>
                  <a:lnTo>
                    <a:pt x="166" y="150"/>
                  </a:lnTo>
                  <a:lnTo>
                    <a:pt x="166" y="150"/>
                  </a:lnTo>
                  <a:lnTo>
                    <a:pt x="166" y="150"/>
                  </a:lnTo>
                  <a:lnTo>
                    <a:pt x="170" y="150"/>
                  </a:lnTo>
                  <a:lnTo>
                    <a:pt x="172" y="149"/>
                  </a:lnTo>
                  <a:lnTo>
                    <a:pt x="175" y="148"/>
                  </a:lnTo>
                  <a:lnTo>
                    <a:pt x="177" y="146"/>
                  </a:lnTo>
                  <a:lnTo>
                    <a:pt x="178" y="144"/>
                  </a:lnTo>
                  <a:lnTo>
                    <a:pt x="180" y="142"/>
                  </a:lnTo>
                  <a:lnTo>
                    <a:pt x="181" y="139"/>
                  </a:lnTo>
                  <a:lnTo>
                    <a:pt x="181" y="135"/>
                  </a:lnTo>
                  <a:lnTo>
                    <a:pt x="180" y="130"/>
                  </a:lnTo>
                  <a:lnTo>
                    <a:pt x="177" y="126"/>
                  </a:lnTo>
                  <a:lnTo>
                    <a:pt x="103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</p:grpSp>
      <p:sp>
        <p:nvSpPr>
          <p:cNvPr id="42" name="Rectangle 41">
            <a:extLst>
              <a:ext uri="{FF2B5EF4-FFF2-40B4-BE49-F238E27FC236}">
                <a16:creationId xmlns:a16="http://schemas.microsoft.com/office/drawing/2014/main" id="{A9146A47-F48B-457D-926B-9493B2B6C7A8}"/>
              </a:ext>
            </a:extLst>
          </p:cNvPr>
          <p:cNvSpPr/>
          <p:nvPr/>
        </p:nvSpPr>
        <p:spPr>
          <a:xfrm rot="5400000">
            <a:off x="1367084" y="-1742475"/>
            <a:ext cx="537795" cy="4367532"/>
          </a:xfrm>
          <a:prstGeom prst="rect">
            <a:avLst/>
          </a:prstGeom>
          <a:solidFill>
            <a:srgbClr val="F7D6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ar-AE" dirty="0">
                <a:solidFill>
                  <a:schemeClr val="bg1"/>
                </a:solidFill>
              </a:rPr>
              <a:t>تنبيه تأكيد الحجز</a:t>
            </a:r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7DAB9E71-F0A4-43A5-BEC8-A07BA9499D70}"/>
              </a:ext>
            </a:extLst>
          </p:cNvPr>
          <p:cNvCxnSpPr>
            <a:cxnSpLocks/>
          </p:cNvCxnSpPr>
          <p:nvPr/>
        </p:nvCxnSpPr>
        <p:spPr>
          <a:xfrm>
            <a:off x="4685943" y="2827427"/>
            <a:ext cx="696402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0DCA2C03-11BF-40C9-BBA0-E061CD9097F3}"/>
              </a:ext>
            </a:extLst>
          </p:cNvPr>
          <p:cNvSpPr txBox="1"/>
          <p:nvPr/>
        </p:nvSpPr>
        <p:spPr>
          <a:xfrm>
            <a:off x="5638800" y="2647249"/>
            <a:ext cx="3200400" cy="307777"/>
          </a:xfrm>
          <a:prstGeom prst="rect">
            <a:avLst/>
          </a:prstGeom>
          <a:noFill/>
          <a:ln w="6350">
            <a:noFill/>
            <a:prstDash val="dash"/>
          </a:ln>
        </p:spPr>
        <p:txBody>
          <a:bodyPr wrap="square" lIns="0" tIns="0" rIns="0" bIns="0" rtlCol="0" anchor="ctr">
            <a:spAutoFit/>
          </a:bodyPr>
          <a:lstStyle/>
          <a:p>
            <a:pPr algn="ctr" rtl="1"/>
            <a:r>
              <a:rPr lang="ar-AE" sz="1000" b="1" dirty="0">
                <a:solidFill>
                  <a:srgbClr val="F7D618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تأكيد الحجز</a:t>
            </a:r>
            <a:endParaRPr lang="en-US" sz="1000" b="1" dirty="0">
              <a:solidFill>
                <a:srgbClr val="F7D618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 rtl="1"/>
            <a:r>
              <a:rPr lang="ar-TN" sz="1000" b="1" dirty="0"/>
              <a:t> </a:t>
            </a:r>
            <a:r>
              <a:rPr lang="ar-TN" sz="1000" dirty="0"/>
              <a:t>بعد تأكيد الحجز يتلقى الحريف تنبيه تأكيد مع رقم الحجز </a:t>
            </a:r>
            <a:endParaRPr lang="en-US" sz="1000" dirty="0">
              <a:solidFill>
                <a:prstClr val="black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1D00396-4057-4B53-A9B0-6C0DFD090F9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1756" y="361950"/>
            <a:ext cx="2375044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945697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/>
              <a:t>SlideSalad is #1 online marketplace of premium presentations templates for all needs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SlideSalad- </a:t>
            </a:r>
            <a:r>
              <a:rPr lang="de-DE" noProof="1"/>
              <a:t>COPYRIGHT NOTICE</a:t>
            </a:r>
            <a:endParaRPr lang="en-US" dirty="0"/>
          </a:p>
        </p:txBody>
      </p:sp>
      <p:sp>
        <p:nvSpPr>
          <p:cNvPr id="19" name="Rechteck 8"/>
          <p:cNvSpPr/>
          <p:nvPr/>
        </p:nvSpPr>
        <p:spPr>
          <a:xfrm>
            <a:off x="304800" y="1263498"/>
            <a:ext cx="3843121" cy="27889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ct val="20000"/>
              </a:spcAft>
            </a:pPr>
            <a:r>
              <a:rPr lang="en-US" sz="1600" b="1" noProof="1">
                <a:solidFill>
                  <a:schemeClr val="bg1"/>
                </a:solidFill>
                <a:latin typeface="+mj-lt"/>
              </a:rPr>
              <a:t>Things you can do with the template</a:t>
            </a:r>
          </a:p>
          <a:p>
            <a:pPr>
              <a:spcAft>
                <a:spcPct val="20000"/>
              </a:spcAft>
            </a:pPr>
            <a:r>
              <a:rPr lang="de-DE" sz="1100" noProof="1">
                <a:solidFill>
                  <a:schemeClr val="bg1"/>
                </a:solidFill>
                <a:latin typeface="+mj-lt"/>
              </a:rPr>
              <a:t>Use the free templates for your own presentations and projects without limitations.</a:t>
            </a:r>
          </a:p>
          <a:p>
            <a:pPr marL="133350" indent="-133350">
              <a:spcAft>
                <a:spcPts val="375"/>
              </a:spcAft>
              <a:buFontTx/>
              <a:buChar char="•"/>
            </a:pPr>
            <a:r>
              <a:rPr lang="de-DE" sz="1100" u="sng" noProof="1">
                <a:solidFill>
                  <a:schemeClr val="bg1"/>
                </a:solidFill>
                <a:latin typeface="+mj-lt"/>
              </a:rPr>
              <a:t>Please link back to our website</a:t>
            </a:r>
            <a:r>
              <a:rPr lang="de-DE" sz="1100" noProof="1">
                <a:solidFill>
                  <a:schemeClr val="bg1"/>
                </a:solidFill>
                <a:latin typeface="+mj-lt"/>
              </a:rPr>
              <a:t> if you like our free designs </a:t>
            </a:r>
            <a:br>
              <a:rPr lang="de-DE" sz="1100" noProof="1">
                <a:solidFill>
                  <a:schemeClr val="bg1"/>
                </a:solidFill>
                <a:latin typeface="+mj-lt"/>
              </a:rPr>
            </a:br>
            <a:r>
              <a:rPr lang="de-DE" sz="1100" noProof="1">
                <a:solidFill>
                  <a:schemeClr val="bg1"/>
                </a:solidFill>
                <a:latin typeface="+mj-lt"/>
              </a:rPr>
              <a:t>or </a:t>
            </a:r>
            <a:r>
              <a:rPr lang="de-DE" sz="1100" u="sng" noProof="1">
                <a:solidFill>
                  <a:schemeClr val="bg1"/>
                </a:solidFill>
                <a:latin typeface="+mj-lt"/>
              </a:rPr>
              <a:t>write a comment</a:t>
            </a:r>
            <a:r>
              <a:rPr lang="de-DE" sz="1100" noProof="1">
                <a:solidFill>
                  <a:schemeClr val="bg1"/>
                </a:solidFill>
                <a:latin typeface="+mj-lt"/>
              </a:rPr>
              <a:t> to this template on our website.</a:t>
            </a:r>
          </a:p>
          <a:p>
            <a:endParaRPr lang="de-DE" sz="1100" noProof="1">
              <a:solidFill>
                <a:schemeClr val="bg1"/>
              </a:solidFill>
              <a:latin typeface="+mj-lt"/>
            </a:endParaRPr>
          </a:p>
          <a:p>
            <a:r>
              <a:rPr lang="en-US" sz="1100" noProof="1">
                <a:solidFill>
                  <a:schemeClr val="bg1"/>
                </a:solidFill>
                <a:latin typeface="+mj-lt"/>
              </a:rPr>
              <a:t>All copyright and intellectual property rights, without limitation, are retained by </a:t>
            </a:r>
            <a:r>
              <a:rPr lang="en-US" sz="1100" b="1" u="sng" noProof="1">
                <a:solidFill>
                  <a:schemeClr val="bg1"/>
                </a:solidFill>
                <a:latin typeface="+mj-lt"/>
              </a:rPr>
              <a:t>SlideSalad.com</a:t>
            </a:r>
            <a:r>
              <a:rPr lang="en-US" sz="1100" noProof="1">
                <a:solidFill>
                  <a:schemeClr val="bg1"/>
                </a:solidFill>
                <a:latin typeface="+mj-lt"/>
              </a:rPr>
              <a:t>. </a:t>
            </a:r>
            <a:br>
              <a:rPr lang="en-US" sz="1100" noProof="1">
                <a:solidFill>
                  <a:schemeClr val="bg1"/>
                </a:solidFill>
                <a:latin typeface="+mj-lt"/>
              </a:rPr>
            </a:br>
            <a:r>
              <a:rPr lang="en-US" sz="1100" noProof="1">
                <a:solidFill>
                  <a:schemeClr val="bg1"/>
                </a:solidFill>
                <a:latin typeface="+mj-lt"/>
              </a:rPr>
              <a:t>By downloading and using this template, you agree </a:t>
            </a:r>
            <a:br>
              <a:rPr lang="en-US" sz="1100" noProof="1">
                <a:solidFill>
                  <a:schemeClr val="bg1"/>
                </a:solidFill>
                <a:latin typeface="+mj-lt"/>
              </a:rPr>
            </a:br>
            <a:r>
              <a:rPr lang="en-US" sz="1100" noProof="1">
                <a:solidFill>
                  <a:schemeClr val="bg1"/>
                </a:solidFill>
                <a:latin typeface="+mj-lt"/>
              </a:rPr>
              <a:t>to this statement.</a:t>
            </a:r>
          </a:p>
          <a:p>
            <a:endParaRPr lang="de-DE" sz="1200" b="1" noProof="1">
              <a:solidFill>
                <a:schemeClr val="bg1"/>
              </a:solidFill>
              <a:latin typeface="+mj-lt"/>
            </a:endParaRPr>
          </a:p>
          <a:p>
            <a:r>
              <a:rPr lang="de-DE" sz="1200" b="1" noProof="1">
                <a:solidFill>
                  <a:schemeClr val="bg1"/>
                </a:solidFill>
                <a:latin typeface="+mj-lt"/>
              </a:rPr>
              <a:t>Please contact us if you have any questions </a:t>
            </a:r>
            <a:br>
              <a:rPr lang="de-DE" sz="1200" b="1" noProof="1">
                <a:solidFill>
                  <a:schemeClr val="bg1"/>
                </a:solidFill>
                <a:latin typeface="+mj-lt"/>
              </a:rPr>
            </a:br>
            <a:r>
              <a:rPr lang="de-DE" sz="1200" b="1" noProof="1">
                <a:solidFill>
                  <a:schemeClr val="bg1"/>
                </a:solidFill>
                <a:latin typeface="+mj-lt"/>
              </a:rPr>
              <a:t>about usage: </a:t>
            </a:r>
            <a:r>
              <a:rPr lang="de-DE" sz="1200" noProof="1">
                <a:solidFill>
                  <a:schemeClr val="bg1"/>
                </a:solidFill>
                <a:latin typeface="+mj-lt"/>
              </a:rPr>
              <a:t>support@slidesalad.com</a:t>
            </a:r>
          </a:p>
        </p:txBody>
      </p:sp>
      <p:sp>
        <p:nvSpPr>
          <p:cNvPr id="22" name="Rechteck 9"/>
          <p:cNvSpPr/>
          <p:nvPr/>
        </p:nvSpPr>
        <p:spPr>
          <a:xfrm>
            <a:off x="4801949" y="1263498"/>
            <a:ext cx="3947413" cy="15399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ct val="20000"/>
              </a:spcAft>
            </a:pPr>
            <a:r>
              <a:rPr lang="en-US" sz="1600" b="1" noProof="1">
                <a:solidFill>
                  <a:schemeClr val="bg1"/>
                </a:solidFill>
                <a:latin typeface="+mj-lt"/>
              </a:rPr>
              <a:t>Things you can’t do with the template</a:t>
            </a:r>
          </a:p>
          <a:p>
            <a:pPr>
              <a:spcAft>
                <a:spcPct val="20000"/>
              </a:spcAft>
            </a:pPr>
            <a:r>
              <a:rPr lang="en-US" sz="1100" noProof="1">
                <a:solidFill>
                  <a:schemeClr val="bg1"/>
                </a:solidFill>
                <a:latin typeface="+mj-lt"/>
              </a:rPr>
              <a:t>Resell or distribute the templates or backgrounds.</a:t>
            </a:r>
          </a:p>
          <a:p>
            <a:pPr marL="133350" indent="-133350">
              <a:spcAft>
                <a:spcPts val="375"/>
              </a:spcAft>
              <a:buFontTx/>
              <a:buChar char="•"/>
            </a:pPr>
            <a:r>
              <a:rPr lang="en-US" sz="1100" noProof="1">
                <a:solidFill>
                  <a:schemeClr val="bg1"/>
                </a:solidFill>
                <a:latin typeface="+mj-lt"/>
              </a:rPr>
              <a:t>Make these templates available on a website or social network for download.</a:t>
            </a:r>
          </a:p>
          <a:p>
            <a:pPr marL="133350" indent="-133350">
              <a:spcAft>
                <a:spcPts val="375"/>
              </a:spcAft>
              <a:buFontTx/>
              <a:buChar char="•"/>
            </a:pPr>
            <a:r>
              <a:rPr lang="en-US" sz="1100" noProof="1">
                <a:solidFill>
                  <a:schemeClr val="bg1"/>
                </a:solidFill>
                <a:latin typeface="+mj-lt"/>
              </a:rPr>
              <a:t>Edit or modify the downloaded templates and claim / </a:t>
            </a:r>
            <a:br>
              <a:rPr lang="en-US" sz="1100" noProof="1">
                <a:solidFill>
                  <a:schemeClr val="bg1"/>
                </a:solidFill>
                <a:latin typeface="+mj-lt"/>
              </a:rPr>
            </a:br>
            <a:r>
              <a:rPr lang="en-US" sz="1100" noProof="1">
                <a:solidFill>
                  <a:schemeClr val="bg1"/>
                </a:solidFill>
                <a:latin typeface="+mj-lt"/>
              </a:rPr>
              <a:t>pass off as your own work.</a:t>
            </a:r>
          </a:p>
          <a:p>
            <a:pPr marL="133350" indent="-133350">
              <a:buFontTx/>
              <a:buChar char="•"/>
            </a:pPr>
            <a:endParaRPr lang="en-US" sz="1100" noProof="1">
              <a:solidFill>
                <a:schemeClr val="bg1"/>
              </a:solidFill>
              <a:latin typeface="+mj-lt"/>
            </a:endParaRPr>
          </a:p>
        </p:txBody>
      </p:sp>
      <p:sp>
        <p:nvSpPr>
          <p:cNvPr id="25" name="Rechteck 10"/>
          <p:cNvSpPr/>
          <p:nvPr/>
        </p:nvSpPr>
        <p:spPr>
          <a:xfrm>
            <a:off x="381000" y="4282486"/>
            <a:ext cx="832590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noProof="1">
                <a:solidFill>
                  <a:schemeClr val="bg1"/>
                </a:solidFill>
                <a:latin typeface="+mj-lt"/>
              </a:rPr>
              <a:t>More PowerPoint, Google Slides and Keynote templates are available at </a:t>
            </a:r>
            <a:r>
              <a:rPr lang="en-US" sz="1400" b="1" u="sng" noProof="1">
                <a:solidFill>
                  <a:schemeClr val="bg1"/>
                </a:solidFill>
                <a:latin typeface="+mj-lt"/>
              </a:rPr>
              <a:t>www.SlideSalad.com</a:t>
            </a:r>
          </a:p>
        </p:txBody>
      </p:sp>
      <p:sp>
        <p:nvSpPr>
          <p:cNvPr id="7" name="Text Placeholder 15">
            <a:extLst>
              <a:ext uri="{FF2B5EF4-FFF2-40B4-BE49-F238E27FC236}">
                <a16:creationId xmlns:a16="http://schemas.microsoft.com/office/drawing/2014/main" id="{921DD78B-26FA-4776-B720-8812C90A1575}"/>
              </a:ext>
            </a:extLst>
          </p:cNvPr>
          <p:cNvSpPr txBox="1">
            <a:spLocks/>
          </p:cNvSpPr>
          <p:nvPr/>
        </p:nvSpPr>
        <p:spPr>
          <a:xfrm>
            <a:off x="1844858" y="480528"/>
            <a:ext cx="6096000" cy="401648"/>
          </a:xfr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en-US" sz="2000" b="1" dirty="0">
              <a:solidFill>
                <a:srgbClr val="FFC000"/>
              </a:solidFill>
              <a:latin typeface="+mj-lt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0463B664-3958-4F2D-B3E9-86A27A1FC0FB}"/>
              </a:ext>
            </a:extLst>
          </p:cNvPr>
          <p:cNvGrpSpPr/>
          <p:nvPr/>
        </p:nvGrpSpPr>
        <p:grpSpPr>
          <a:xfrm>
            <a:off x="2753265" y="3057268"/>
            <a:ext cx="160255" cy="43504"/>
            <a:chOff x="2632075" y="3195638"/>
            <a:chExt cx="225425" cy="66675"/>
          </a:xfrm>
          <a:solidFill>
            <a:schemeClr val="bg1"/>
          </a:solidFill>
        </p:grpSpPr>
        <p:sp>
          <p:nvSpPr>
            <p:cNvPr id="21" name="Freeform 324">
              <a:extLst>
                <a:ext uri="{FF2B5EF4-FFF2-40B4-BE49-F238E27FC236}">
                  <a16:creationId xmlns:a16="http://schemas.microsoft.com/office/drawing/2014/main" id="{498F5E98-7CE6-435D-AE46-FF6D0DCDDEDC}"/>
                </a:ext>
              </a:extLst>
            </p:cNvPr>
            <p:cNvSpPr>
              <a:spLocks/>
            </p:cNvSpPr>
            <p:nvPr/>
          </p:nvSpPr>
          <p:spPr bwMode="auto">
            <a:xfrm>
              <a:off x="2632075" y="3200400"/>
              <a:ext cx="57150" cy="57150"/>
            </a:xfrm>
            <a:custGeom>
              <a:avLst/>
              <a:gdLst>
                <a:gd name="T0" fmla="*/ 105 w 181"/>
                <a:gd name="T1" fmla="*/ 75 h 180"/>
                <a:gd name="T2" fmla="*/ 105 w 181"/>
                <a:gd name="T3" fmla="*/ 12 h 180"/>
                <a:gd name="T4" fmla="*/ 102 w 181"/>
                <a:gd name="T5" fmla="*/ 7 h 180"/>
                <a:gd name="T6" fmla="*/ 98 w 181"/>
                <a:gd name="T7" fmla="*/ 2 h 180"/>
                <a:gd name="T8" fmla="*/ 93 w 181"/>
                <a:gd name="T9" fmla="*/ 0 h 180"/>
                <a:gd name="T10" fmla="*/ 86 w 181"/>
                <a:gd name="T11" fmla="*/ 0 h 180"/>
                <a:gd name="T12" fmla="*/ 81 w 181"/>
                <a:gd name="T13" fmla="*/ 2 h 180"/>
                <a:gd name="T14" fmla="*/ 78 w 181"/>
                <a:gd name="T15" fmla="*/ 7 h 180"/>
                <a:gd name="T16" fmla="*/ 76 w 181"/>
                <a:gd name="T17" fmla="*/ 12 h 180"/>
                <a:gd name="T18" fmla="*/ 75 w 181"/>
                <a:gd name="T19" fmla="*/ 75 h 180"/>
                <a:gd name="T20" fmla="*/ 11 w 181"/>
                <a:gd name="T21" fmla="*/ 75 h 180"/>
                <a:gd name="T22" fmla="*/ 6 w 181"/>
                <a:gd name="T23" fmla="*/ 77 h 180"/>
                <a:gd name="T24" fmla="*/ 2 w 181"/>
                <a:gd name="T25" fmla="*/ 82 h 180"/>
                <a:gd name="T26" fmla="*/ 0 w 181"/>
                <a:gd name="T27" fmla="*/ 87 h 180"/>
                <a:gd name="T28" fmla="*/ 0 w 181"/>
                <a:gd name="T29" fmla="*/ 93 h 180"/>
                <a:gd name="T30" fmla="*/ 2 w 181"/>
                <a:gd name="T31" fmla="*/ 99 h 180"/>
                <a:gd name="T32" fmla="*/ 6 w 181"/>
                <a:gd name="T33" fmla="*/ 102 h 180"/>
                <a:gd name="T34" fmla="*/ 11 w 181"/>
                <a:gd name="T35" fmla="*/ 105 h 180"/>
                <a:gd name="T36" fmla="*/ 75 w 181"/>
                <a:gd name="T37" fmla="*/ 105 h 180"/>
                <a:gd name="T38" fmla="*/ 76 w 181"/>
                <a:gd name="T39" fmla="*/ 169 h 180"/>
                <a:gd name="T40" fmla="*/ 78 w 181"/>
                <a:gd name="T41" fmla="*/ 174 h 180"/>
                <a:gd name="T42" fmla="*/ 81 w 181"/>
                <a:gd name="T43" fmla="*/ 178 h 180"/>
                <a:gd name="T44" fmla="*/ 86 w 181"/>
                <a:gd name="T45" fmla="*/ 180 h 180"/>
                <a:gd name="T46" fmla="*/ 93 w 181"/>
                <a:gd name="T47" fmla="*/ 180 h 180"/>
                <a:gd name="T48" fmla="*/ 98 w 181"/>
                <a:gd name="T49" fmla="*/ 178 h 180"/>
                <a:gd name="T50" fmla="*/ 102 w 181"/>
                <a:gd name="T51" fmla="*/ 174 h 180"/>
                <a:gd name="T52" fmla="*/ 105 w 181"/>
                <a:gd name="T53" fmla="*/ 169 h 180"/>
                <a:gd name="T54" fmla="*/ 105 w 181"/>
                <a:gd name="T55" fmla="*/ 105 h 180"/>
                <a:gd name="T56" fmla="*/ 168 w 181"/>
                <a:gd name="T57" fmla="*/ 105 h 180"/>
                <a:gd name="T58" fmla="*/ 173 w 181"/>
                <a:gd name="T59" fmla="*/ 102 h 180"/>
                <a:gd name="T60" fmla="*/ 178 w 181"/>
                <a:gd name="T61" fmla="*/ 99 h 180"/>
                <a:gd name="T62" fmla="*/ 180 w 181"/>
                <a:gd name="T63" fmla="*/ 93 h 180"/>
                <a:gd name="T64" fmla="*/ 180 w 181"/>
                <a:gd name="T65" fmla="*/ 87 h 180"/>
                <a:gd name="T66" fmla="*/ 178 w 181"/>
                <a:gd name="T67" fmla="*/ 82 h 180"/>
                <a:gd name="T68" fmla="*/ 173 w 181"/>
                <a:gd name="T69" fmla="*/ 77 h 180"/>
                <a:gd name="T70" fmla="*/ 168 w 181"/>
                <a:gd name="T71" fmla="*/ 75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81" h="180">
                  <a:moveTo>
                    <a:pt x="165" y="75"/>
                  </a:moveTo>
                  <a:lnTo>
                    <a:pt x="105" y="75"/>
                  </a:lnTo>
                  <a:lnTo>
                    <a:pt x="105" y="15"/>
                  </a:lnTo>
                  <a:lnTo>
                    <a:pt x="105" y="12"/>
                  </a:lnTo>
                  <a:lnTo>
                    <a:pt x="104" y="9"/>
                  </a:lnTo>
                  <a:lnTo>
                    <a:pt x="102" y="7"/>
                  </a:lnTo>
                  <a:lnTo>
                    <a:pt x="100" y="4"/>
                  </a:lnTo>
                  <a:lnTo>
                    <a:pt x="98" y="2"/>
                  </a:lnTo>
                  <a:lnTo>
                    <a:pt x="96" y="1"/>
                  </a:lnTo>
                  <a:lnTo>
                    <a:pt x="93" y="0"/>
                  </a:lnTo>
                  <a:lnTo>
                    <a:pt x="90" y="0"/>
                  </a:lnTo>
                  <a:lnTo>
                    <a:pt x="86" y="0"/>
                  </a:lnTo>
                  <a:lnTo>
                    <a:pt x="84" y="1"/>
                  </a:lnTo>
                  <a:lnTo>
                    <a:pt x="81" y="2"/>
                  </a:lnTo>
                  <a:lnTo>
                    <a:pt x="79" y="4"/>
                  </a:lnTo>
                  <a:lnTo>
                    <a:pt x="78" y="7"/>
                  </a:lnTo>
                  <a:lnTo>
                    <a:pt x="76" y="9"/>
                  </a:lnTo>
                  <a:lnTo>
                    <a:pt x="76" y="12"/>
                  </a:lnTo>
                  <a:lnTo>
                    <a:pt x="75" y="15"/>
                  </a:lnTo>
                  <a:lnTo>
                    <a:pt x="75" y="75"/>
                  </a:lnTo>
                  <a:lnTo>
                    <a:pt x="15" y="75"/>
                  </a:lnTo>
                  <a:lnTo>
                    <a:pt x="11" y="75"/>
                  </a:lnTo>
                  <a:lnTo>
                    <a:pt x="9" y="76"/>
                  </a:lnTo>
                  <a:lnTo>
                    <a:pt x="6" y="77"/>
                  </a:lnTo>
                  <a:lnTo>
                    <a:pt x="4" y="80"/>
                  </a:lnTo>
                  <a:lnTo>
                    <a:pt x="2" y="82"/>
                  </a:lnTo>
                  <a:lnTo>
                    <a:pt x="1" y="84"/>
                  </a:lnTo>
                  <a:lnTo>
                    <a:pt x="0" y="87"/>
                  </a:lnTo>
                  <a:lnTo>
                    <a:pt x="0" y="90"/>
                  </a:lnTo>
                  <a:lnTo>
                    <a:pt x="0" y="93"/>
                  </a:lnTo>
                  <a:lnTo>
                    <a:pt x="1" y="96"/>
                  </a:lnTo>
                  <a:lnTo>
                    <a:pt x="2" y="99"/>
                  </a:lnTo>
                  <a:lnTo>
                    <a:pt x="4" y="101"/>
                  </a:lnTo>
                  <a:lnTo>
                    <a:pt x="6" y="102"/>
                  </a:lnTo>
                  <a:lnTo>
                    <a:pt x="9" y="104"/>
                  </a:lnTo>
                  <a:lnTo>
                    <a:pt x="11" y="105"/>
                  </a:lnTo>
                  <a:lnTo>
                    <a:pt x="15" y="105"/>
                  </a:lnTo>
                  <a:lnTo>
                    <a:pt x="75" y="105"/>
                  </a:lnTo>
                  <a:lnTo>
                    <a:pt x="75" y="165"/>
                  </a:lnTo>
                  <a:lnTo>
                    <a:pt x="76" y="169"/>
                  </a:lnTo>
                  <a:lnTo>
                    <a:pt x="76" y="171"/>
                  </a:lnTo>
                  <a:lnTo>
                    <a:pt x="78" y="174"/>
                  </a:lnTo>
                  <a:lnTo>
                    <a:pt x="79" y="176"/>
                  </a:lnTo>
                  <a:lnTo>
                    <a:pt x="81" y="178"/>
                  </a:lnTo>
                  <a:lnTo>
                    <a:pt x="84" y="179"/>
                  </a:lnTo>
                  <a:lnTo>
                    <a:pt x="86" y="180"/>
                  </a:lnTo>
                  <a:lnTo>
                    <a:pt x="90" y="180"/>
                  </a:lnTo>
                  <a:lnTo>
                    <a:pt x="93" y="180"/>
                  </a:lnTo>
                  <a:lnTo>
                    <a:pt x="96" y="179"/>
                  </a:lnTo>
                  <a:lnTo>
                    <a:pt x="98" y="178"/>
                  </a:lnTo>
                  <a:lnTo>
                    <a:pt x="100" y="176"/>
                  </a:lnTo>
                  <a:lnTo>
                    <a:pt x="102" y="174"/>
                  </a:lnTo>
                  <a:lnTo>
                    <a:pt x="104" y="171"/>
                  </a:lnTo>
                  <a:lnTo>
                    <a:pt x="105" y="169"/>
                  </a:lnTo>
                  <a:lnTo>
                    <a:pt x="105" y="165"/>
                  </a:lnTo>
                  <a:lnTo>
                    <a:pt x="105" y="105"/>
                  </a:lnTo>
                  <a:lnTo>
                    <a:pt x="165" y="105"/>
                  </a:lnTo>
                  <a:lnTo>
                    <a:pt x="168" y="105"/>
                  </a:lnTo>
                  <a:lnTo>
                    <a:pt x="171" y="104"/>
                  </a:lnTo>
                  <a:lnTo>
                    <a:pt x="173" y="102"/>
                  </a:lnTo>
                  <a:lnTo>
                    <a:pt x="175" y="101"/>
                  </a:lnTo>
                  <a:lnTo>
                    <a:pt x="178" y="99"/>
                  </a:lnTo>
                  <a:lnTo>
                    <a:pt x="179" y="96"/>
                  </a:lnTo>
                  <a:lnTo>
                    <a:pt x="180" y="93"/>
                  </a:lnTo>
                  <a:lnTo>
                    <a:pt x="181" y="90"/>
                  </a:lnTo>
                  <a:lnTo>
                    <a:pt x="180" y="87"/>
                  </a:lnTo>
                  <a:lnTo>
                    <a:pt x="179" y="84"/>
                  </a:lnTo>
                  <a:lnTo>
                    <a:pt x="178" y="82"/>
                  </a:lnTo>
                  <a:lnTo>
                    <a:pt x="175" y="80"/>
                  </a:lnTo>
                  <a:lnTo>
                    <a:pt x="173" y="77"/>
                  </a:lnTo>
                  <a:lnTo>
                    <a:pt x="171" y="76"/>
                  </a:lnTo>
                  <a:lnTo>
                    <a:pt x="168" y="75"/>
                  </a:lnTo>
                  <a:lnTo>
                    <a:pt x="165" y="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3" name="Freeform 325">
              <a:extLst>
                <a:ext uri="{FF2B5EF4-FFF2-40B4-BE49-F238E27FC236}">
                  <a16:creationId xmlns:a16="http://schemas.microsoft.com/office/drawing/2014/main" id="{96085507-98B8-4C08-8A90-58FB8D2AEAE4}"/>
                </a:ext>
              </a:extLst>
            </p:cNvPr>
            <p:cNvSpPr>
              <a:spLocks/>
            </p:cNvSpPr>
            <p:nvPr/>
          </p:nvSpPr>
          <p:spPr bwMode="auto">
            <a:xfrm>
              <a:off x="2703513" y="3252788"/>
              <a:ext cx="28575" cy="9525"/>
            </a:xfrm>
            <a:custGeom>
              <a:avLst/>
              <a:gdLst>
                <a:gd name="T0" fmla="*/ 75 w 90"/>
                <a:gd name="T1" fmla="*/ 0 h 30"/>
                <a:gd name="T2" fmla="*/ 15 w 90"/>
                <a:gd name="T3" fmla="*/ 0 h 30"/>
                <a:gd name="T4" fmla="*/ 12 w 90"/>
                <a:gd name="T5" fmla="*/ 0 h 30"/>
                <a:gd name="T6" fmla="*/ 8 w 90"/>
                <a:gd name="T7" fmla="*/ 1 h 30"/>
                <a:gd name="T8" fmla="*/ 6 w 90"/>
                <a:gd name="T9" fmla="*/ 2 h 30"/>
                <a:gd name="T10" fmla="*/ 4 w 90"/>
                <a:gd name="T11" fmla="*/ 5 h 30"/>
                <a:gd name="T12" fmla="*/ 2 w 90"/>
                <a:gd name="T13" fmla="*/ 7 h 30"/>
                <a:gd name="T14" fmla="*/ 1 w 90"/>
                <a:gd name="T15" fmla="*/ 10 h 30"/>
                <a:gd name="T16" fmla="*/ 0 w 90"/>
                <a:gd name="T17" fmla="*/ 12 h 30"/>
                <a:gd name="T18" fmla="*/ 0 w 90"/>
                <a:gd name="T19" fmla="*/ 15 h 30"/>
                <a:gd name="T20" fmla="*/ 0 w 90"/>
                <a:gd name="T21" fmla="*/ 19 h 30"/>
                <a:gd name="T22" fmla="*/ 1 w 90"/>
                <a:gd name="T23" fmla="*/ 22 h 30"/>
                <a:gd name="T24" fmla="*/ 2 w 90"/>
                <a:gd name="T25" fmla="*/ 24 h 30"/>
                <a:gd name="T26" fmla="*/ 4 w 90"/>
                <a:gd name="T27" fmla="*/ 26 h 30"/>
                <a:gd name="T28" fmla="*/ 6 w 90"/>
                <a:gd name="T29" fmla="*/ 28 h 30"/>
                <a:gd name="T30" fmla="*/ 8 w 90"/>
                <a:gd name="T31" fmla="*/ 29 h 30"/>
                <a:gd name="T32" fmla="*/ 12 w 90"/>
                <a:gd name="T33" fmla="*/ 30 h 30"/>
                <a:gd name="T34" fmla="*/ 15 w 90"/>
                <a:gd name="T35" fmla="*/ 30 h 30"/>
                <a:gd name="T36" fmla="*/ 75 w 90"/>
                <a:gd name="T37" fmla="*/ 30 h 30"/>
                <a:gd name="T38" fmla="*/ 78 w 90"/>
                <a:gd name="T39" fmla="*/ 30 h 30"/>
                <a:gd name="T40" fmla="*/ 80 w 90"/>
                <a:gd name="T41" fmla="*/ 29 h 30"/>
                <a:gd name="T42" fmla="*/ 83 w 90"/>
                <a:gd name="T43" fmla="*/ 28 h 30"/>
                <a:gd name="T44" fmla="*/ 86 w 90"/>
                <a:gd name="T45" fmla="*/ 26 h 30"/>
                <a:gd name="T46" fmla="*/ 87 w 90"/>
                <a:gd name="T47" fmla="*/ 24 h 30"/>
                <a:gd name="T48" fmla="*/ 89 w 90"/>
                <a:gd name="T49" fmla="*/ 22 h 30"/>
                <a:gd name="T50" fmla="*/ 90 w 90"/>
                <a:gd name="T51" fmla="*/ 19 h 30"/>
                <a:gd name="T52" fmla="*/ 90 w 90"/>
                <a:gd name="T53" fmla="*/ 15 h 30"/>
                <a:gd name="T54" fmla="*/ 90 w 90"/>
                <a:gd name="T55" fmla="*/ 12 h 30"/>
                <a:gd name="T56" fmla="*/ 89 w 90"/>
                <a:gd name="T57" fmla="*/ 10 h 30"/>
                <a:gd name="T58" fmla="*/ 87 w 90"/>
                <a:gd name="T59" fmla="*/ 7 h 30"/>
                <a:gd name="T60" fmla="*/ 86 w 90"/>
                <a:gd name="T61" fmla="*/ 5 h 30"/>
                <a:gd name="T62" fmla="*/ 83 w 90"/>
                <a:gd name="T63" fmla="*/ 2 h 30"/>
                <a:gd name="T64" fmla="*/ 80 w 90"/>
                <a:gd name="T65" fmla="*/ 1 h 30"/>
                <a:gd name="T66" fmla="*/ 78 w 90"/>
                <a:gd name="T67" fmla="*/ 0 h 30"/>
                <a:gd name="T68" fmla="*/ 75 w 90"/>
                <a:gd name="T69" fmla="*/ 0 h 30"/>
                <a:gd name="T70" fmla="*/ 75 w 90"/>
                <a:gd name="T71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90" h="30">
                  <a:moveTo>
                    <a:pt x="75" y="0"/>
                  </a:moveTo>
                  <a:lnTo>
                    <a:pt x="15" y="0"/>
                  </a:lnTo>
                  <a:lnTo>
                    <a:pt x="12" y="0"/>
                  </a:lnTo>
                  <a:lnTo>
                    <a:pt x="8" y="1"/>
                  </a:lnTo>
                  <a:lnTo>
                    <a:pt x="6" y="2"/>
                  </a:lnTo>
                  <a:lnTo>
                    <a:pt x="4" y="5"/>
                  </a:lnTo>
                  <a:lnTo>
                    <a:pt x="2" y="7"/>
                  </a:lnTo>
                  <a:lnTo>
                    <a:pt x="1" y="10"/>
                  </a:lnTo>
                  <a:lnTo>
                    <a:pt x="0" y="12"/>
                  </a:lnTo>
                  <a:lnTo>
                    <a:pt x="0" y="15"/>
                  </a:lnTo>
                  <a:lnTo>
                    <a:pt x="0" y="19"/>
                  </a:lnTo>
                  <a:lnTo>
                    <a:pt x="1" y="22"/>
                  </a:lnTo>
                  <a:lnTo>
                    <a:pt x="2" y="24"/>
                  </a:lnTo>
                  <a:lnTo>
                    <a:pt x="4" y="26"/>
                  </a:lnTo>
                  <a:lnTo>
                    <a:pt x="6" y="28"/>
                  </a:lnTo>
                  <a:lnTo>
                    <a:pt x="8" y="29"/>
                  </a:lnTo>
                  <a:lnTo>
                    <a:pt x="12" y="30"/>
                  </a:lnTo>
                  <a:lnTo>
                    <a:pt x="15" y="30"/>
                  </a:lnTo>
                  <a:lnTo>
                    <a:pt x="75" y="30"/>
                  </a:lnTo>
                  <a:lnTo>
                    <a:pt x="78" y="30"/>
                  </a:lnTo>
                  <a:lnTo>
                    <a:pt x="80" y="29"/>
                  </a:lnTo>
                  <a:lnTo>
                    <a:pt x="83" y="28"/>
                  </a:lnTo>
                  <a:lnTo>
                    <a:pt x="86" y="26"/>
                  </a:lnTo>
                  <a:lnTo>
                    <a:pt x="87" y="24"/>
                  </a:lnTo>
                  <a:lnTo>
                    <a:pt x="89" y="22"/>
                  </a:lnTo>
                  <a:lnTo>
                    <a:pt x="90" y="19"/>
                  </a:lnTo>
                  <a:lnTo>
                    <a:pt x="90" y="15"/>
                  </a:lnTo>
                  <a:lnTo>
                    <a:pt x="90" y="12"/>
                  </a:lnTo>
                  <a:lnTo>
                    <a:pt x="89" y="10"/>
                  </a:lnTo>
                  <a:lnTo>
                    <a:pt x="87" y="7"/>
                  </a:lnTo>
                  <a:lnTo>
                    <a:pt x="86" y="5"/>
                  </a:lnTo>
                  <a:lnTo>
                    <a:pt x="83" y="2"/>
                  </a:lnTo>
                  <a:lnTo>
                    <a:pt x="80" y="1"/>
                  </a:lnTo>
                  <a:lnTo>
                    <a:pt x="78" y="0"/>
                  </a:lnTo>
                  <a:lnTo>
                    <a:pt x="75" y="0"/>
                  </a:lnTo>
                  <a:lnTo>
                    <a:pt x="7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4" name="Freeform 326">
              <a:extLst>
                <a:ext uri="{FF2B5EF4-FFF2-40B4-BE49-F238E27FC236}">
                  <a16:creationId xmlns:a16="http://schemas.microsoft.com/office/drawing/2014/main" id="{6CB5DF83-D093-42D5-8CBB-A4DD8BB2F734}"/>
                </a:ext>
              </a:extLst>
            </p:cNvPr>
            <p:cNvSpPr>
              <a:spLocks/>
            </p:cNvSpPr>
            <p:nvPr/>
          </p:nvSpPr>
          <p:spPr bwMode="auto">
            <a:xfrm>
              <a:off x="2751138" y="3252788"/>
              <a:ext cx="28575" cy="9525"/>
            </a:xfrm>
            <a:custGeom>
              <a:avLst/>
              <a:gdLst>
                <a:gd name="T0" fmla="*/ 75 w 90"/>
                <a:gd name="T1" fmla="*/ 0 h 30"/>
                <a:gd name="T2" fmla="*/ 15 w 90"/>
                <a:gd name="T3" fmla="*/ 0 h 30"/>
                <a:gd name="T4" fmla="*/ 12 w 90"/>
                <a:gd name="T5" fmla="*/ 0 h 30"/>
                <a:gd name="T6" fmla="*/ 10 w 90"/>
                <a:gd name="T7" fmla="*/ 1 h 30"/>
                <a:gd name="T8" fmla="*/ 6 w 90"/>
                <a:gd name="T9" fmla="*/ 2 h 30"/>
                <a:gd name="T10" fmla="*/ 4 w 90"/>
                <a:gd name="T11" fmla="*/ 5 h 30"/>
                <a:gd name="T12" fmla="*/ 2 w 90"/>
                <a:gd name="T13" fmla="*/ 7 h 30"/>
                <a:gd name="T14" fmla="*/ 1 w 90"/>
                <a:gd name="T15" fmla="*/ 10 h 30"/>
                <a:gd name="T16" fmla="*/ 0 w 90"/>
                <a:gd name="T17" fmla="*/ 12 h 30"/>
                <a:gd name="T18" fmla="*/ 0 w 90"/>
                <a:gd name="T19" fmla="*/ 15 h 30"/>
                <a:gd name="T20" fmla="*/ 0 w 90"/>
                <a:gd name="T21" fmla="*/ 19 h 30"/>
                <a:gd name="T22" fmla="*/ 1 w 90"/>
                <a:gd name="T23" fmla="*/ 22 h 30"/>
                <a:gd name="T24" fmla="*/ 2 w 90"/>
                <a:gd name="T25" fmla="*/ 24 h 30"/>
                <a:gd name="T26" fmla="*/ 4 w 90"/>
                <a:gd name="T27" fmla="*/ 26 h 30"/>
                <a:gd name="T28" fmla="*/ 6 w 90"/>
                <a:gd name="T29" fmla="*/ 28 h 30"/>
                <a:gd name="T30" fmla="*/ 10 w 90"/>
                <a:gd name="T31" fmla="*/ 29 h 30"/>
                <a:gd name="T32" fmla="*/ 12 w 90"/>
                <a:gd name="T33" fmla="*/ 30 h 30"/>
                <a:gd name="T34" fmla="*/ 15 w 90"/>
                <a:gd name="T35" fmla="*/ 30 h 30"/>
                <a:gd name="T36" fmla="*/ 75 w 90"/>
                <a:gd name="T37" fmla="*/ 30 h 30"/>
                <a:gd name="T38" fmla="*/ 78 w 90"/>
                <a:gd name="T39" fmla="*/ 30 h 30"/>
                <a:gd name="T40" fmla="*/ 81 w 90"/>
                <a:gd name="T41" fmla="*/ 29 h 30"/>
                <a:gd name="T42" fmla="*/ 84 w 90"/>
                <a:gd name="T43" fmla="*/ 28 h 30"/>
                <a:gd name="T44" fmla="*/ 86 w 90"/>
                <a:gd name="T45" fmla="*/ 26 h 30"/>
                <a:gd name="T46" fmla="*/ 88 w 90"/>
                <a:gd name="T47" fmla="*/ 24 h 30"/>
                <a:gd name="T48" fmla="*/ 89 w 90"/>
                <a:gd name="T49" fmla="*/ 22 h 30"/>
                <a:gd name="T50" fmla="*/ 90 w 90"/>
                <a:gd name="T51" fmla="*/ 19 h 30"/>
                <a:gd name="T52" fmla="*/ 90 w 90"/>
                <a:gd name="T53" fmla="*/ 15 h 30"/>
                <a:gd name="T54" fmla="*/ 90 w 90"/>
                <a:gd name="T55" fmla="*/ 12 h 30"/>
                <a:gd name="T56" fmla="*/ 89 w 90"/>
                <a:gd name="T57" fmla="*/ 10 h 30"/>
                <a:gd name="T58" fmla="*/ 88 w 90"/>
                <a:gd name="T59" fmla="*/ 7 h 30"/>
                <a:gd name="T60" fmla="*/ 86 w 90"/>
                <a:gd name="T61" fmla="*/ 5 h 30"/>
                <a:gd name="T62" fmla="*/ 84 w 90"/>
                <a:gd name="T63" fmla="*/ 2 h 30"/>
                <a:gd name="T64" fmla="*/ 81 w 90"/>
                <a:gd name="T65" fmla="*/ 1 h 30"/>
                <a:gd name="T66" fmla="*/ 78 w 90"/>
                <a:gd name="T67" fmla="*/ 0 h 30"/>
                <a:gd name="T68" fmla="*/ 75 w 90"/>
                <a:gd name="T69" fmla="*/ 0 h 30"/>
                <a:gd name="T70" fmla="*/ 75 w 90"/>
                <a:gd name="T71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90" h="30">
                  <a:moveTo>
                    <a:pt x="75" y="0"/>
                  </a:moveTo>
                  <a:lnTo>
                    <a:pt x="15" y="0"/>
                  </a:lnTo>
                  <a:lnTo>
                    <a:pt x="12" y="0"/>
                  </a:lnTo>
                  <a:lnTo>
                    <a:pt x="10" y="1"/>
                  </a:lnTo>
                  <a:lnTo>
                    <a:pt x="6" y="2"/>
                  </a:lnTo>
                  <a:lnTo>
                    <a:pt x="4" y="5"/>
                  </a:lnTo>
                  <a:lnTo>
                    <a:pt x="2" y="7"/>
                  </a:lnTo>
                  <a:lnTo>
                    <a:pt x="1" y="10"/>
                  </a:lnTo>
                  <a:lnTo>
                    <a:pt x="0" y="12"/>
                  </a:lnTo>
                  <a:lnTo>
                    <a:pt x="0" y="15"/>
                  </a:lnTo>
                  <a:lnTo>
                    <a:pt x="0" y="19"/>
                  </a:lnTo>
                  <a:lnTo>
                    <a:pt x="1" y="22"/>
                  </a:lnTo>
                  <a:lnTo>
                    <a:pt x="2" y="24"/>
                  </a:lnTo>
                  <a:lnTo>
                    <a:pt x="4" y="26"/>
                  </a:lnTo>
                  <a:lnTo>
                    <a:pt x="6" y="28"/>
                  </a:lnTo>
                  <a:lnTo>
                    <a:pt x="10" y="29"/>
                  </a:lnTo>
                  <a:lnTo>
                    <a:pt x="12" y="30"/>
                  </a:lnTo>
                  <a:lnTo>
                    <a:pt x="15" y="30"/>
                  </a:lnTo>
                  <a:lnTo>
                    <a:pt x="75" y="30"/>
                  </a:lnTo>
                  <a:lnTo>
                    <a:pt x="78" y="30"/>
                  </a:lnTo>
                  <a:lnTo>
                    <a:pt x="81" y="29"/>
                  </a:lnTo>
                  <a:lnTo>
                    <a:pt x="84" y="28"/>
                  </a:lnTo>
                  <a:lnTo>
                    <a:pt x="86" y="26"/>
                  </a:lnTo>
                  <a:lnTo>
                    <a:pt x="88" y="24"/>
                  </a:lnTo>
                  <a:lnTo>
                    <a:pt x="89" y="22"/>
                  </a:lnTo>
                  <a:lnTo>
                    <a:pt x="90" y="19"/>
                  </a:lnTo>
                  <a:lnTo>
                    <a:pt x="90" y="15"/>
                  </a:lnTo>
                  <a:lnTo>
                    <a:pt x="90" y="12"/>
                  </a:lnTo>
                  <a:lnTo>
                    <a:pt x="89" y="10"/>
                  </a:lnTo>
                  <a:lnTo>
                    <a:pt x="88" y="7"/>
                  </a:lnTo>
                  <a:lnTo>
                    <a:pt x="86" y="5"/>
                  </a:lnTo>
                  <a:lnTo>
                    <a:pt x="84" y="2"/>
                  </a:lnTo>
                  <a:lnTo>
                    <a:pt x="81" y="1"/>
                  </a:lnTo>
                  <a:lnTo>
                    <a:pt x="78" y="0"/>
                  </a:lnTo>
                  <a:lnTo>
                    <a:pt x="75" y="0"/>
                  </a:lnTo>
                  <a:lnTo>
                    <a:pt x="7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26" name="Freeform 327">
              <a:extLst>
                <a:ext uri="{FF2B5EF4-FFF2-40B4-BE49-F238E27FC236}">
                  <a16:creationId xmlns:a16="http://schemas.microsoft.com/office/drawing/2014/main" id="{D1FD7895-BE7E-4957-BE73-023CAADFC96B}"/>
                </a:ext>
              </a:extLst>
            </p:cNvPr>
            <p:cNvSpPr>
              <a:spLocks/>
            </p:cNvSpPr>
            <p:nvPr/>
          </p:nvSpPr>
          <p:spPr bwMode="auto">
            <a:xfrm>
              <a:off x="2789238" y="3219450"/>
              <a:ext cx="19050" cy="19050"/>
            </a:xfrm>
            <a:custGeom>
              <a:avLst/>
              <a:gdLst>
                <a:gd name="T0" fmla="*/ 30 w 60"/>
                <a:gd name="T1" fmla="*/ 0 h 60"/>
                <a:gd name="T2" fmla="*/ 25 w 60"/>
                <a:gd name="T3" fmla="*/ 0 h 60"/>
                <a:gd name="T4" fmla="*/ 18 w 60"/>
                <a:gd name="T5" fmla="*/ 2 h 60"/>
                <a:gd name="T6" fmla="*/ 14 w 60"/>
                <a:gd name="T7" fmla="*/ 6 h 60"/>
                <a:gd name="T8" fmla="*/ 9 w 60"/>
                <a:gd name="T9" fmla="*/ 9 h 60"/>
                <a:gd name="T10" fmla="*/ 5 w 60"/>
                <a:gd name="T11" fmla="*/ 13 h 60"/>
                <a:gd name="T12" fmla="*/ 2 w 60"/>
                <a:gd name="T13" fmla="*/ 18 h 60"/>
                <a:gd name="T14" fmla="*/ 1 w 60"/>
                <a:gd name="T15" fmla="*/ 24 h 60"/>
                <a:gd name="T16" fmla="*/ 0 w 60"/>
                <a:gd name="T17" fmla="*/ 30 h 60"/>
                <a:gd name="T18" fmla="*/ 1 w 60"/>
                <a:gd name="T19" fmla="*/ 36 h 60"/>
                <a:gd name="T20" fmla="*/ 2 w 60"/>
                <a:gd name="T21" fmla="*/ 42 h 60"/>
                <a:gd name="T22" fmla="*/ 5 w 60"/>
                <a:gd name="T23" fmla="*/ 46 h 60"/>
                <a:gd name="T24" fmla="*/ 9 w 60"/>
                <a:gd name="T25" fmla="*/ 52 h 60"/>
                <a:gd name="T26" fmla="*/ 14 w 60"/>
                <a:gd name="T27" fmla="*/ 55 h 60"/>
                <a:gd name="T28" fmla="*/ 18 w 60"/>
                <a:gd name="T29" fmla="*/ 58 h 60"/>
                <a:gd name="T30" fmla="*/ 25 w 60"/>
                <a:gd name="T31" fmla="*/ 59 h 60"/>
                <a:gd name="T32" fmla="*/ 30 w 60"/>
                <a:gd name="T33" fmla="*/ 60 h 60"/>
                <a:gd name="T34" fmla="*/ 37 w 60"/>
                <a:gd name="T35" fmla="*/ 59 h 60"/>
                <a:gd name="T36" fmla="*/ 42 w 60"/>
                <a:gd name="T37" fmla="*/ 58 h 60"/>
                <a:gd name="T38" fmla="*/ 47 w 60"/>
                <a:gd name="T39" fmla="*/ 55 h 60"/>
                <a:gd name="T40" fmla="*/ 52 w 60"/>
                <a:gd name="T41" fmla="*/ 52 h 60"/>
                <a:gd name="T42" fmla="*/ 56 w 60"/>
                <a:gd name="T43" fmla="*/ 47 h 60"/>
                <a:gd name="T44" fmla="*/ 58 w 60"/>
                <a:gd name="T45" fmla="*/ 42 h 60"/>
                <a:gd name="T46" fmla="*/ 60 w 60"/>
                <a:gd name="T47" fmla="*/ 37 h 60"/>
                <a:gd name="T48" fmla="*/ 60 w 60"/>
                <a:gd name="T49" fmla="*/ 30 h 60"/>
                <a:gd name="T50" fmla="*/ 60 w 60"/>
                <a:gd name="T51" fmla="*/ 24 h 60"/>
                <a:gd name="T52" fmla="*/ 58 w 60"/>
                <a:gd name="T53" fmla="*/ 18 h 60"/>
                <a:gd name="T54" fmla="*/ 56 w 60"/>
                <a:gd name="T55" fmla="*/ 13 h 60"/>
                <a:gd name="T56" fmla="*/ 52 w 60"/>
                <a:gd name="T57" fmla="*/ 9 h 60"/>
                <a:gd name="T58" fmla="*/ 47 w 60"/>
                <a:gd name="T59" fmla="*/ 6 h 60"/>
                <a:gd name="T60" fmla="*/ 42 w 60"/>
                <a:gd name="T61" fmla="*/ 2 h 60"/>
                <a:gd name="T62" fmla="*/ 37 w 60"/>
                <a:gd name="T63" fmla="*/ 0 h 60"/>
                <a:gd name="T64" fmla="*/ 30 w 60"/>
                <a:gd name="T65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60" h="60">
                  <a:moveTo>
                    <a:pt x="30" y="0"/>
                  </a:moveTo>
                  <a:lnTo>
                    <a:pt x="25" y="0"/>
                  </a:lnTo>
                  <a:lnTo>
                    <a:pt x="18" y="2"/>
                  </a:lnTo>
                  <a:lnTo>
                    <a:pt x="14" y="6"/>
                  </a:lnTo>
                  <a:lnTo>
                    <a:pt x="9" y="9"/>
                  </a:lnTo>
                  <a:lnTo>
                    <a:pt x="5" y="13"/>
                  </a:lnTo>
                  <a:lnTo>
                    <a:pt x="2" y="18"/>
                  </a:lnTo>
                  <a:lnTo>
                    <a:pt x="1" y="24"/>
                  </a:lnTo>
                  <a:lnTo>
                    <a:pt x="0" y="30"/>
                  </a:lnTo>
                  <a:lnTo>
                    <a:pt x="1" y="36"/>
                  </a:lnTo>
                  <a:lnTo>
                    <a:pt x="2" y="42"/>
                  </a:lnTo>
                  <a:lnTo>
                    <a:pt x="5" y="46"/>
                  </a:lnTo>
                  <a:lnTo>
                    <a:pt x="9" y="52"/>
                  </a:lnTo>
                  <a:lnTo>
                    <a:pt x="14" y="55"/>
                  </a:lnTo>
                  <a:lnTo>
                    <a:pt x="18" y="58"/>
                  </a:lnTo>
                  <a:lnTo>
                    <a:pt x="25" y="59"/>
                  </a:lnTo>
                  <a:lnTo>
                    <a:pt x="30" y="60"/>
                  </a:lnTo>
                  <a:lnTo>
                    <a:pt x="37" y="59"/>
                  </a:lnTo>
                  <a:lnTo>
                    <a:pt x="42" y="58"/>
                  </a:lnTo>
                  <a:lnTo>
                    <a:pt x="47" y="55"/>
                  </a:lnTo>
                  <a:lnTo>
                    <a:pt x="52" y="52"/>
                  </a:lnTo>
                  <a:lnTo>
                    <a:pt x="56" y="47"/>
                  </a:lnTo>
                  <a:lnTo>
                    <a:pt x="58" y="42"/>
                  </a:lnTo>
                  <a:lnTo>
                    <a:pt x="60" y="37"/>
                  </a:lnTo>
                  <a:lnTo>
                    <a:pt x="60" y="30"/>
                  </a:lnTo>
                  <a:lnTo>
                    <a:pt x="60" y="24"/>
                  </a:lnTo>
                  <a:lnTo>
                    <a:pt x="58" y="18"/>
                  </a:lnTo>
                  <a:lnTo>
                    <a:pt x="56" y="13"/>
                  </a:lnTo>
                  <a:lnTo>
                    <a:pt x="52" y="9"/>
                  </a:lnTo>
                  <a:lnTo>
                    <a:pt x="47" y="6"/>
                  </a:lnTo>
                  <a:lnTo>
                    <a:pt x="42" y="2"/>
                  </a:lnTo>
                  <a:lnTo>
                    <a:pt x="37" y="0"/>
                  </a:lnTo>
                  <a:lnTo>
                    <a:pt x="3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7" name="Freeform 328">
              <a:extLst>
                <a:ext uri="{FF2B5EF4-FFF2-40B4-BE49-F238E27FC236}">
                  <a16:creationId xmlns:a16="http://schemas.microsoft.com/office/drawing/2014/main" id="{95BF3BC4-EAD8-4A59-AB4E-4F2CDFCDF31A}"/>
                </a:ext>
              </a:extLst>
            </p:cNvPr>
            <p:cNvSpPr>
              <a:spLocks/>
            </p:cNvSpPr>
            <p:nvPr/>
          </p:nvSpPr>
          <p:spPr bwMode="auto">
            <a:xfrm>
              <a:off x="2838450" y="3219450"/>
              <a:ext cx="19050" cy="19050"/>
            </a:xfrm>
            <a:custGeom>
              <a:avLst/>
              <a:gdLst>
                <a:gd name="T0" fmla="*/ 30 w 60"/>
                <a:gd name="T1" fmla="*/ 0 h 60"/>
                <a:gd name="T2" fmla="*/ 24 w 60"/>
                <a:gd name="T3" fmla="*/ 0 h 60"/>
                <a:gd name="T4" fmla="*/ 19 w 60"/>
                <a:gd name="T5" fmla="*/ 2 h 60"/>
                <a:gd name="T6" fmla="*/ 13 w 60"/>
                <a:gd name="T7" fmla="*/ 6 h 60"/>
                <a:gd name="T8" fmla="*/ 9 w 60"/>
                <a:gd name="T9" fmla="*/ 9 h 60"/>
                <a:gd name="T10" fmla="*/ 5 w 60"/>
                <a:gd name="T11" fmla="*/ 13 h 60"/>
                <a:gd name="T12" fmla="*/ 2 w 60"/>
                <a:gd name="T13" fmla="*/ 18 h 60"/>
                <a:gd name="T14" fmla="*/ 0 w 60"/>
                <a:gd name="T15" fmla="*/ 24 h 60"/>
                <a:gd name="T16" fmla="*/ 0 w 60"/>
                <a:gd name="T17" fmla="*/ 30 h 60"/>
                <a:gd name="T18" fmla="*/ 0 w 60"/>
                <a:gd name="T19" fmla="*/ 36 h 60"/>
                <a:gd name="T20" fmla="*/ 2 w 60"/>
                <a:gd name="T21" fmla="*/ 42 h 60"/>
                <a:gd name="T22" fmla="*/ 5 w 60"/>
                <a:gd name="T23" fmla="*/ 46 h 60"/>
                <a:gd name="T24" fmla="*/ 9 w 60"/>
                <a:gd name="T25" fmla="*/ 52 h 60"/>
                <a:gd name="T26" fmla="*/ 13 w 60"/>
                <a:gd name="T27" fmla="*/ 55 h 60"/>
                <a:gd name="T28" fmla="*/ 19 w 60"/>
                <a:gd name="T29" fmla="*/ 58 h 60"/>
                <a:gd name="T30" fmla="*/ 24 w 60"/>
                <a:gd name="T31" fmla="*/ 59 h 60"/>
                <a:gd name="T32" fmla="*/ 30 w 60"/>
                <a:gd name="T33" fmla="*/ 60 h 60"/>
                <a:gd name="T34" fmla="*/ 36 w 60"/>
                <a:gd name="T35" fmla="*/ 59 h 60"/>
                <a:gd name="T36" fmla="*/ 42 w 60"/>
                <a:gd name="T37" fmla="*/ 58 h 60"/>
                <a:gd name="T38" fmla="*/ 46 w 60"/>
                <a:gd name="T39" fmla="*/ 55 h 60"/>
                <a:gd name="T40" fmla="*/ 51 w 60"/>
                <a:gd name="T41" fmla="*/ 52 h 60"/>
                <a:gd name="T42" fmla="*/ 55 w 60"/>
                <a:gd name="T43" fmla="*/ 47 h 60"/>
                <a:gd name="T44" fmla="*/ 58 w 60"/>
                <a:gd name="T45" fmla="*/ 42 h 60"/>
                <a:gd name="T46" fmla="*/ 59 w 60"/>
                <a:gd name="T47" fmla="*/ 37 h 60"/>
                <a:gd name="T48" fmla="*/ 60 w 60"/>
                <a:gd name="T49" fmla="*/ 30 h 60"/>
                <a:gd name="T50" fmla="*/ 59 w 60"/>
                <a:gd name="T51" fmla="*/ 24 h 60"/>
                <a:gd name="T52" fmla="*/ 58 w 60"/>
                <a:gd name="T53" fmla="*/ 18 h 60"/>
                <a:gd name="T54" fmla="*/ 55 w 60"/>
                <a:gd name="T55" fmla="*/ 13 h 60"/>
                <a:gd name="T56" fmla="*/ 51 w 60"/>
                <a:gd name="T57" fmla="*/ 9 h 60"/>
                <a:gd name="T58" fmla="*/ 46 w 60"/>
                <a:gd name="T59" fmla="*/ 6 h 60"/>
                <a:gd name="T60" fmla="*/ 42 w 60"/>
                <a:gd name="T61" fmla="*/ 2 h 60"/>
                <a:gd name="T62" fmla="*/ 36 w 60"/>
                <a:gd name="T63" fmla="*/ 0 h 60"/>
                <a:gd name="T64" fmla="*/ 30 w 60"/>
                <a:gd name="T65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60" h="60">
                  <a:moveTo>
                    <a:pt x="30" y="0"/>
                  </a:moveTo>
                  <a:lnTo>
                    <a:pt x="24" y="0"/>
                  </a:lnTo>
                  <a:lnTo>
                    <a:pt x="19" y="2"/>
                  </a:lnTo>
                  <a:lnTo>
                    <a:pt x="13" y="6"/>
                  </a:lnTo>
                  <a:lnTo>
                    <a:pt x="9" y="9"/>
                  </a:lnTo>
                  <a:lnTo>
                    <a:pt x="5" y="13"/>
                  </a:lnTo>
                  <a:lnTo>
                    <a:pt x="2" y="18"/>
                  </a:lnTo>
                  <a:lnTo>
                    <a:pt x="0" y="24"/>
                  </a:lnTo>
                  <a:lnTo>
                    <a:pt x="0" y="30"/>
                  </a:lnTo>
                  <a:lnTo>
                    <a:pt x="0" y="36"/>
                  </a:lnTo>
                  <a:lnTo>
                    <a:pt x="2" y="42"/>
                  </a:lnTo>
                  <a:lnTo>
                    <a:pt x="5" y="46"/>
                  </a:lnTo>
                  <a:lnTo>
                    <a:pt x="9" y="52"/>
                  </a:lnTo>
                  <a:lnTo>
                    <a:pt x="13" y="55"/>
                  </a:lnTo>
                  <a:lnTo>
                    <a:pt x="19" y="58"/>
                  </a:lnTo>
                  <a:lnTo>
                    <a:pt x="24" y="59"/>
                  </a:lnTo>
                  <a:lnTo>
                    <a:pt x="30" y="60"/>
                  </a:lnTo>
                  <a:lnTo>
                    <a:pt x="36" y="59"/>
                  </a:lnTo>
                  <a:lnTo>
                    <a:pt x="42" y="58"/>
                  </a:lnTo>
                  <a:lnTo>
                    <a:pt x="46" y="55"/>
                  </a:lnTo>
                  <a:lnTo>
                    <a:pt x="51" y="52"/>
                  </a:lnTo>
                  <a:lnTo>
                    <a:pt x="55" y="47"/>
                  </a:lnTo>
                  <a:lnTo>
                    <a:pt x="58" y="42"/>
                  </a:lnTo>
                  <a:lnTo>
                    <a:pt x="59" y="37"/>
                  </a:lnTo>
                  <a:lnTo>
                    <a:pt x="60" y="30"/>
                  </a:lnTo>
                  <a:lnTo>
                    <a:pt x="59" y="24"/>
                  </a:lnTo>
                  <a:lnTo>
                    <a:pt x="58" y="18"/>
                  </a:lnTo>
                  <a:lnTo>
                    <a:pt x="55" y="13"/>
                  </a:lnTo>
                  <a:lnTo>
                    <a:pt x="51" y="9"/>
                  </a:lnTo>
                  <a:lnTo>
                    <a:pt x="46" y="6"/>
                  </a:lnTo>
                  <a:lnTo>
                    <a:pt x="42" y="2"/>
                  </a:lnTo>
                  <a:lnTo>
                    <a:pt x="36" y="0"/>
                  </a:lnTo>
                  <a:lnTo>
                    <a:pt x="3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8" name="Freeform 329">
              <a:extLst>
                <a:ext uri="{FF2B5EF4-FFF2-40B4-BE49-F238E27FC236}">
                  <a16:creationId xmlns:a16="http://schemas.microsoft.com/office/drawing/2014/main" id="{1BFE98A9-36A1-4BE5-8282-0A6D114A07AB}"/>
                </a:ext>
              </a:extLst>
            </p:cNvPr>
            <p:cNvSpPr>
              <a:spLocks/>
            </p:cNvSpPr>
            <p:nvPr/>
          </p:nvSpPr>
          <p:spPr bwMode="auto">
            <a:xfrm>
              <a:off x="2813050" y="3195638"/>
              <a:ext cx="20638" cy="19050"/>
            </a:xfrm>
            <a:custGeom>
              <a:avLst/>
              <a:gdLst>
                <a:gd name="T0" fmla="*/ 30 w 61"/>
                <a:gd name="T1" fmla="*/ 0 h 60"/>
                <a:gd name="T2" fmla="*/ 25 w 61"/>
                <a:gd name="T3" fmla="*/ 0 h 60"/>
                <a:gd name="T4" fmla="*/ 19 w 61"/>
                <a:gd name="T5" fmla="*/ 2 h 60"/>
                <a:gd name="T6" fmla="*/ 14 w 61"/>
                <a:gd name="T7" fmla="*/ 4 h 60"/>
                <a:gd name="T8" fmla="*/ 10 w 61"/>
                <a:gd name="T9" fmla="*/ 9 h 60"/>
                <a:gd name="T10" fmla="*/ 6 w 61"/>
                <a:gd name="T11" fmla="*/ 13 h 60"/>
                <a:gd name="T12" fmla="*/ 3 w 61"/>
                <a:gd name="T13" fmla="*/ 18 h 60"/>
                <a:gd name="T14" fmla="*/ 1 w 61"/>
                <a:gd name="T15" fmla="*/ 24 h 60"/>
                <a:gd name="T16" fmla="*/ 0 w 61"/>
                <a:gd name="T17" fmla="*/ 30 h 60"/>
                <a:gd name="T18" fmla="*/ 1 w 61"/>
                <a:gd name="T19" fmla="*/ 36 h 60"/>
                <a:gd name="T20" fmla="*/ 3 w 61"/>
                <a:gd name="T21" fmla="*/ 42 h 60"/>
                <a:gd name="T22" fmla="*/ 6 w 61"/>
                <a:gd name="T23" fmla="*/ 46 h 60"/>
                <a:gd name="T24" fmla="*/ 10 w 61"/>
                <a:gd name="T25" fmla="*/ 52 h 60"/>
                <a:gd name="T26" fmla="*/ 14 w 61"/>
                <a:gd name="T27" fmla="*/ 55 h 60"/>
                <a:gd name="T28" fmla="*/ 19 w 61"/>
                <a:gd name="T29" fmla="*/ 58 h 60"/>
                <a:gd name="T30" fmla="*/ 25 w 61"/>
                <a:gd name="T31" fmla="*/ 59 h 60"/>
                <a:gd name="T32" fmla="*/ 30 w 61"/>
                <a:gd name="T33" fmla="*/ 60 h 60"/>
                <a:gd name="T34" fmla="*/ 37 w 61"/>
                <a:gd name="T35" fmla="*/ 59 h 60"/>
                <a:gd name="T36" fmla="*/ 42 w 61"/>
                <a:gd name="T37" fmla="*/ 58 h 60"/>
                <a:gd name="T38" fmla="*/ 47 w 61"/>
                <a:gd name="T39" fmla="*/ 55 h 60"/>
                <a:gd name="T40" fmla="*/ 52 w 61"/>
                <a:gd name="T41" fmla="*/ 52 h 60"/>
                <a:gd name="T42" fmla="*/ 56 w 61"/>
                <a:gd name="T43" fmla="*/ 46 h 60"/>
                <a:gd name="T44" fmla="*/ 58 w 61"/>
                <a:gd name="T45" fmla="*/ 42 h 60"/>
                <a:gd name="T46" fmla="*/ 60 w 61"/>
                <a:gd name="T47" fmla="*/ 36 h 60"/>
                <a:gd name="T48" fmla="*/ 61 w 61"/>
                <a:gd name="T49" fmla="*/ 30 h 60"/>
                <a:gd name="T50" fmla="*/ 60 w 61"/>
                <a:gd name="T51" fmla="*/ 24 h 60"/>
                <a:gd name="T52" fmla="*/ 58 w 61"/>
                <a:gd name="T53" fmla="*/ 18 h 60"/>
                <a:gd name="T54" fmla="*/ 56 w 61"/>
                <a:gd name="T55" fmla="*/ 13 h 60"/>
                <a:gd name="T56" fmla="*/ 52 w 61"/>
                <a:gd name="T57" fmla="*/ 9 h 60"/>
                <a:gd name="T58" fmla="*/ 47 w 61"/>
                <a:gd name="T59" fmla="*/ 4 h 60"/>
                <a:gd name="T60" fmla="*/ 42 w 61"/>
                <a:gd name="T61" fmla="*/ 2 h 60"/>
                <a:gd name="T62" fmla="*/ 37 w 61"/>
                <a:gd name="T63" fmla="*/ 0 h 60"/>
                <a:gd name="T64" fmla="*/ 30 w 61"/>
                <a:gd name="T65" fmla="*/ 0 h 60"/>
                <a:gd name="T66" fmla="*/ 30 w 61"/>
                <a:gd name="T67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61" h="60">
                  <a:moveTo>
                    <a:pt x="30" y="0"/>
                  </a:moveTo>
                  <a:lnTo>
                    <a:pt x="25" y="0"/>
                  </a:lnTo>
                  <a:lnTo>
                    <a:pt x="19" y="2"/>
                  </a:lnTo>
                  <a:lnTo>
                    <a:pt x="14" y="4"/>
                  </a:lnTo>
                  <a:lnTo>
                    <a:pt x="10" y="9"/>
                  </a:lnTo>
                  <a:lnTo>
                    <a:pt x="6" y="13"/>
                  </a:lnTo>
                  <a:lnTo>
                    <a:pt x="3" y="18"/>
                  </a:lnTo>
                  <a:lnTo>
                    <a:pt x="1" y="24"/>
                  </a:lnTo>
                  <a:lnTo>
                    <a:pt x="0" y="30"/>
                  </a:lnTo>
                  <a:lnTo>
                    <a:pt x="1" y="36"/>
                  </a:lnTo>
                  <a:lnTo>
                    <a:pt x="3" y="42"/>
                  </a:lnTo>
                  <a:lnTo>
                    <a:pt x="6" y="46"/>
                  </a:lnTo>
                  <a:lnTo>
                    <a:pt x="10" y="52"/>
                  </a:lnTo>
                  <a:lnTo>
                    <a:pt x="14" y="55"/>
                  </a:lnTo>
                  <a:lnTo>
                    <a:pt x="19" y="58"/>
                  </a:lnTo>
                  <a:lnTo>
                    <a:pt x="25" y="59"/>
                  </a:lnTo>
                  <a:lnTo>
                    <a:pt x="30" y="60"/>
                  </a:lnTo>
                  <a:lnTo>
                    <a:pt x="37" y="59"/>
                  </a:lnTo>
                  <a:lnTo>
                    <a:pt x="42" y="58"/>
                  </a:lnTo>
                  <a:lnTo>
                    <a:pt x="47" y="55"/>
                  </a:lnTo>
                  <a:lnTo>
                    <a:pt x="52" y="52"/>
                  </a:lnTo>
                  <a:lnTo>
                    <a:pt x="56" y="46"/>
                  </a:lnTo>
                  <a:lnTo>
                    <a:pt x="58" y="42"/>
                  </a:lnTo>
                  <a:lnTo>
                    <a:pt x="60" y="36"/>
                  </a:lnTo>
                  <a:lnTo>
                    <a:pt x="61" y="30"/>
                  </a:lnTo>
                  <a:lnTo>
                    <a:pt x="60" y="24"/>
                  </a:lnTo>
                  <a:lnTo>
                    <a:pt x="58" y="18"/>
                  </a:lnTo>
                  <a:lnTo>
                    <a:pt x="56" y="13"/>
                  </a:lnTo>
                  <a:lnTo>
                    <a:pt x="52" y="9"/>
                  </a:lnTo>
                  <a:lnTo>
                    <a:pt x="47" y="4"/>
                  </a:lnTo>
                  <a:lnTo>
                    <a:pt x="42" y="2"/>
                  </a:lnTo>
                  <a:lnTo>
                    <a:pt x="37" y="0"/>
                  </a:lnTo>
                  <a:lnTo>
                    <a:pt x="30" y="0"/>
                  </a:lnTo>
                  <a:lnTo>
                    <a:pt x="3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9" name="Freeform 330">
              <a:extLst>
                <a:ext uri="{FF2B5EF4-FFF2-40B4-BE49-F238E27FC236}">
                  <a16:creationId xmlns:a16="http://schemas.microsoft.com/office/drawing/2014/main" id="{2A854092-6E2E-480C-A939-1ED822252B40}"/>
                </a:ext>
              </a:extLst>
            </p:cNvPr>
            <p:cNvSpPr>
              <a:spLocks/>
            </p:cNvSpPr>
            <p:nvPr/>
          </p:nvSpPr>
          <p:spPr bwMode="auto">
            <a:xfrm>
              <a:off x="2813050" y="3243263"/>
              <a:ext cx="20638" cy="19050"/>
            </a:xfrm>
            <a:custGeom>
              <a:avLst/>
              <a:gdLst>
                <a:gd name="T0" fmla="*/ 30 w 61"/>
                <a:gd name="T1" fmla="*/ 0 h 60"/>
                <a:gd name="T2" fmla="*/ 25 w 61"/>
                <a:gd name="T3" fmla="*/ 0 h 60"/>
                <a:gd name="T4" fmla="*/ 19 w 61"/>
                <a:gd name="T5" fmla="*/ 2 h 60"/>
                <a:gd name="T6" fmla="*/ 14 w 61"/>
                <a:gd name="T7" fmla="*/ 6 h 60"/>
                <a:gd name="T8" fmla="*/ 10 w 61"/>
                <a:gd name="T9" fmla="*/ 9 h 60"/>
                <a:gd name="T10" fmla="*/ 6 w 61"/>
                <a:gd name="T11" fmla="*/ 13 h 60"/>
                <a:gd name="T12" fmla="*/ 3 w 61"/>
                <a:gd name="T13" fmla="*/ 19 h 60"/>
                <a:gd name="T14" fmla="*/ 1 w 61"/>
                <a:gd name="T15" fmla="*/ 24 h 60"/>
                <a:gd name="T16" fmla="*/ 0 w 61"/>
                <a:gd name="T17" fmla="*/ 30 h 60"/>
                <a:gd name="T18" fmla="*/ 1 w 61"/>
                <a:gd name="T19" fmla="*/ 37 h 60"/>
                <a:gd name="T20" fmla="*/ 3 w 61"/>
                <a:gd name="T21" fmla="*/ 42 h 60"/>
                <a:gd name="T22" fmla="*/ 6 w 61"/>
                <a:gd name="T23" fmla="*/ 47 h 60"/>
                <a:gd name="T24" fmla="*/ 10 w 61"/>
                <a:gd name="T25" fmla="*/ 52 h 60"/>
                <a:gd name="T26" fmla="*/ 14 w 61"/>
                <a:gd name="T27" fmla="*/ 55 h 60"/>
                <a:gd name="T28" fmla="*/ 19 w 61"/>
                <a:gd name="T29" fmla="*/ 58 h 60"/>
                <a:gd name="T30" fmla="*/ 25 w 61"/>
                <a:gd name="T31" fmla="*/ 60 h 60"/>
                <a:gd name="T32" fmla="*/ 30 w 61"/>
                <a:gd name="T33" fmla="*/ 60 h 60"/>
                <a:gd name="T34" fmla="*/ 37 w 61"/>
                <a:gd name="T35" fmla="*/ 60 h 60"/>
                <a:gd name="T36" fmla="*/ 42 w 61"/>
                <a:gd name="T37" fmla="*/ 58 h 60"/>
                <a:gd name="T38" fmla="*/ 47 w 61"/>
                <a:gd name="T39" fmla="*/ 55 h 60"/>
                <a:gd name="T40" fmla="*/ 52 w 61"/>
                <a:gd name="T41" fmla="*/ 52 h 60"/>
                <a:gd name="T42" fmla="*/ 56 w 61"/>
                <a:gd name="T43" fmla="*/ 47 h 60"/>
                <a:gd name="T44" fmla="*/ 58 w 61"/>
                <a:gd name="T45" fmla="*/ 42 h 60"/>
                <a:gd name="T46" fmla="*/ 60 w 61"/>
                <a:gd name="T47" fmla="*/ 37 h 60"/>
                <a:gd name="T48" fmla="*/ 61 w 61"/>
                <a:gd name="T49" fmla="*/ 30 h 60"/>
                <a:gd name="T50" fmla="*/ 60 w 61"/>
                <a:gd name="T51" fmla="*/ 24 h 60"/>
                <a:gd name="T52" fmla="*/ 58 w 61"/>
                <a:gd name="T53" fmla="*/ 19 h 60"/>
                <a:gd name="T54" fmla="*/ 56 w 61"/>
                <a:gd name="T55" fmla="*/ 13 h 60"/>
                <a:gd name="T56" fmla="*/ 52 w 61"/>
                <a:gd name="T57" fmla="*/ 9 h 60"/>
                <a:gd name="T58" fmla="*/ 47 w 61"/>
                <a:gd name="T59" fmla="*/ 6 h 60"/>
                <a:gd name="T60" fmla="*/ 42 w 61"/>
                <a:gd name="T61" fmla="*/ 2 h 60"/>
                <a:gd name="T62" fmla="*/ 37 w 61"/>
                <a:gd name="T63" fmla="*/ 1 h 60"/>
                <a:gd name="T64" fmla="*/ 30 w 61"/>
                <a:gd name="T65" fmla="*/ 0 h 60"/>
                <a:gd name="T66" fmla="*/ 30 w 61"/>
                <a:gd name="T67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61" h="60">
                  <a:moveTo>
                    <a:pt x="30" y="0"/>
                  </a:moveTo>
                  <a:lnTo>
                    <a:pt x="25" y="0"/>
                  </a:lnTo>
                  <a:lnTo>
                    <a:pt x="19" y="2"/>
                  </a:lnTo>
                  <a:lnTo>
                    <a:pt x="14" y="6"/>
                  </a:lnTo>
                  <a:lnTo>
                    <a:pt x="10" y="9"/>
                  </a:lnTo>
                  <a:lnTo>
                    <a:pt x="6" y="13"/>
                  </a:lnTo>
                  <a:lnTo>
                    <a:pt x="3" y="19"/>
                  </a:lnTo>
                  <a:lnTo>
                    <a:pt x="1" y="24"/>
                  </a:lnTo>
                  <a:lnTo>
                    <a:pt x="0" y="30"/>
                  </a:lnTo>
                  <a:lnTo>
                    <a:pt x="1" y="37"/>
                  </a:lnTo>
                  <a:lnTo>
                    <a:pt x="3" y="42"/>
                  </a:lnTo>
                  <a:lnTo>
                    <a:pt x="6" y="47"/>
                  </a:lnTo>
                  <a:lnTo>
                    <a:pt x="10" y="52"/>
                  </a:lnTo>
                  <a:lnTo>
                    <a:pt x="14" y="55"/>
                  </a:lnTo>
                  <a:lnTo>
                    <a:pt x="19" y="58"/>
                  </a:lnTo>
                  <a:lnTo>
                    <a:pt x="25" y="60"/>
                  </a:lnTo>
                  <a:lnTo>
                    <a:pt x="30" y="60"/>
                  </a:lnTo>
                  <a:lnTo>
                    <a:pt x="37" y="60"/>
                  </a:lnTo>
                  <a:lnTo>
                    <a:pt x="42" y="58"/>
                  </a:lnTo>
                  <a:lnTo>
                    <a:pt x="47" y="55"/>
                  </a:lnTo>
                  <a:lnTo>
                    <a:pt x="52" y="52"/>
                  </a:lnTo>
                  <a:lnTo>
                    <a:pt x="56" y="47"/>
                  </a:lnTo>
                  <a:lnTo>
                    <a:pt x="58" y="42"/>
                  </a:lnTo>
                  <a:lnTo>
                    <a:pt x="60" y="37"/>
                  </a:lnTo>
                  <a:lnTo>
                    <a:pt x="61" y="30"/>
                  </a:lnTo>
                  <a:lnTo>
                    <a:pt x="60" y="24"/>
                  </a:lnTo>
                  <a:lnTo>
                    <a:pt x="58" y="19"/>
                  </a:lnTo>
                  <a:lnTo>
                    <a:pt x="56" y="13"/>
                  </a:lnTo>
                  <a:lnTo>
                    <a:pt x="52" y="9"/>
                  </a:lnTo>
                  <a:lnTo>
                    <a:pt x="47" y="6"/>
                  </a:lnTo>
                  <a:lnTo>
                    <a:pt x="42" y="2"/>
                  </a:lnTo>
                  <a:lnTo>
                    <a:pt x="37" y="1"/>
                  </a:lnTo>
                  <a:lnTo>
                    <a:pt x="30" y="0"/>
                  </a:lnTo>
                  <a:lnTo>
                    <a:pt x="3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27D96532-8BC1-4DC3-8ED0-2FC35D5D6693}"/>
              </a:ext>
            </a:extLst>
          </p:cNvPr>
          <p:cNvGrpSpPr/>
          <p:nvPr/>
        </p:nvGrpSpPr>
        <p:grpSpPr>
          <a:xfrm>
            <a:off x="6116931" y="1751369"/>
            <a:ext cx="131684" cy="172715"/>
            <a:chOff x="3784600" y="2508250"/>
            <a:chExt cx="219075" cy="287338"/>
          </a:xfrm>
          <a:solidFill>
            <a:schemeClr val="bg1"/>
          </a:solidFill>
        </p:grpSpPr>
        <p:sp>
          <p:nvSpPr>
            <p:cNvPr id="31" name="Freeform 31">
              <a:extLst>
                <a:ext uri="{FF2B5EF4-FFF2-40B4-BE49-F238E27FC236}">
                  <a16:creationId xmlns:a16="http://schemas.microsoft.com/office/drawing/2014/main" id="{70518687-475D-4FFB-978A-367476F1D19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784600" y="2508250"/>
              <a:ext cx="219075" cy="287338"/>
            </a:xfrm>
            <a:custGeom>
              <a:avLst/>
              <a:gdLst>
                <a:gd name="T0" fmla="*/ 30 w 692"/>
                <a:gd name="T1" fmla="*/ 874 h 904"/>
                <a:gd name="T2" fmla="*/ 75 w 692"/>
                <a:gd name="T3" fmla="*/ 512 h 904"/>
                <a:gd name="T4" fmla="*/ 80 w 692"/>
                <a:gd name="T5" fmla="*/ 511 h 904"/>
                <a:gd name="T6" fmla="*/ 86 w 692"/>
                <a:gd name="T7" fmla="*/ 508 h 904"/>
                <a:gd name="T8" fmla="*/ 89 w 692"/>
                <a:gd name="T9" fmla="*/ 502 h 904"/>
                <a:gd name="T10" fmla="*/ 90 w 692"/>
                <a:gd name="T11" fmla="*/ 497 h 904"/>
                <a:gd name="T12" fmla="*/ 89 w 692"/>
                <a:gd name="T13" fmla="*/ 344 h 904"/>
                <a:gd name="T14" fmla="*/ 87 w 692"/>
                <a:gd name="T15" fmla="*/ 338 h 904"/>
                <a:gd name="T16" fmla="*/ 83 w 692"/>
                <a:gd name="T17" fmla="*/ 334 h 904"/>
                <a:gd name="T18" fmla="*/ 78 w 692"/>
                <a:gd name="T19" fmla="*/ 332 h 904"/>
                <a:gd name="T20" fmla="*/ 30 w 692"/>
                <a:gd name="T21" fmla="*/ 331 h 904"/>
                <a:gd name="T22" fmla="*/ 475 w 692"/>
                <a:gd name="T23" fmla="*/ 30 h 904"/>
                <a:gd name="T24" fmla="*/ 662 w 692"/>
                <a:gd name="T25" fmla="*/ 874 h 904"/>
                <a:gd name="T26" fmla="*/ 492 w 692"/>
                <a:gd name="T27" fmla="*/ 5 h 904"/>
                <a:gd name="T28" fmla="*/ 487 w 692"/>
                <a:gd name="T29" fmla="*/ 2 h 904"/>
                <a:gd name="T30" fmla="*/ 481 w 692"/>
                <a:gd name="T31" fmla="*/ 0 h 904"/>
                <a:gd name="T32" fmla="*/ 12 w 692"/>
                <a:gd name="T33" fmla="*/ 0 h 904"/>
                <a:gd name="T34" fmla="*/ 6 w 692"/>
                <a:gd name="T35" fmla="*/ 3 h 904"/>
                <a:gd name="T36" fmla="*/ 2 w 692"/>
                <a:gd name="T37" fmla="*/ 7 h 904"/>
                <a:gd name="T38" fmla="*/ 0 w 692"/>
                <a:gd name="T39" fmla="*/ 12 h 904"/>
                <a:gd name="T40" fmla="*/ 0 w 692"/>
                <a:gd name="T41" fmla="*/ 346 h 904"/>
                <a:gd name="T42" fmla="*/ 1 w 692"/>
                <a:gd name="T43" fmla="*/ 352 h 904"/>
                <a:gd name="T44" fmla="*/ 4 w 692"/>
                <a:gd name="T45" fmla="*/ 357 h 904"/>
                <a:gd name="T46" fmla="*/ 8 w 692"/>
                <a:gd name="T47" fmla="*/ 360 h 904"/>
                <a:gd name="T48" fmla="*/ 15 w 692"/>
                <a:gd name="T49" fmla="*/ 361 h 904"/>
                <a:gd name="T50" fmla="*/ 60 w 692"/>
                <a:gd name="T51" fmla="*/ 482 h 904"/>
                <a:gd name="T52" fmla="*/ 12 w 692"/>
                <a:gd name="T53" fmla="*/ 482 h 904"/>
                <a:gd name="T54" fmla="*/ 6 w 692"/>
                <a:gd name="T55" fmla="*/ 484 h 904"/>
                <a:gd name="T56" fmla="*/ 2 w 692"/>
                <a:gd name="T57" fmla="*/ 488 h 904"/>
                <a:gd name="T58" fmla="*/ 0 w 692"/>
                <a:gd name="T59" fmla="*/ 494 h 904"/>
                <a:gd name="T60" fmla="*/ 0 w 692"/>
                <a:gd name="T61" fmla="*/ 889 h 904"/>
                <a:gd name="T62" fmla="*/ 1 w 692"/>
                <a:gd name="T63" fmla="*/ 894 h 904"/>
                <a:gd name="T64" fmla="*/ 4 w 692"/>
                <a:gd name="T65" fmla="*/ 899 h 904"/>
                <a:gd name="T66" fmla="*/ 8 w 692"/>
                <a:gd name="T67" fmla="*/ 902 h 904"/>
                <a:gd name="T68" fmla="*/ 15 w 692"/>
                <a:gd name="T69" fmla="*/ 904 h 904"/>
                <a:gd name="T70" fmla="*/ 680 w 692"/>
                <a:gd name="T71" fmla="*/ 902 h 904"/>
                <a:gd name="T72" fmla="*/ 685 w 692"/>
                <a:gd name="T73" fmla="*/ 900 h 904"/>
                <a:gd name="T74" fmla="*/ 689 w 692"/>
                <a:gd name="T75" fmla="*/ 897 h 904"/>
                <a:gd name="T76" fmla="*/ 692 w 692"/>
                <a:gd name="T77" fmla="*/ 892 h 904"/>
                <a:gd name="T78" fmla="*/ 692 w 692"/>
                <a:gd name="T79" fmla="*/ 211 h 904"/>
                <a:gd name="T80" fmla="*/ 690 w 692"/>
                <a:gd name="T81" fmla="*/ 205 h 904"/>
                <a:gd name="T82" fmla="*/ 687 w 692"/>
                <a:gd name="T83" fmla="*/ 200 h 9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692" h="904">
                  <a:moveTo>
                    <a:pt x="662" y="874"/>
                  </a:moveTo>
                  <a:lnTo>
                    <a:pt x="30" y="874"/>
                  </a:lnTo>
                  <a:lnTo>
                    <a:pt x="30" y="512"/>
                  </a:lnTo>
                  <a:lnTo>
                    <a:pt x="75" y="512"/>
                  </a:lnTo>
                  <a:lnTo>
                    <a:pt x="78" y="511"/>
                  </a:lnTo>
                  <a:lnTo>
                    <a:pt x="80" y="511"/>
                  </a:lnTo>
                  <a:lnTo>
                    <a:pt x="83" y="509"/>
                  </a:lnTo>
                  <a:lnTo>
                    <a:pt x="86" y="508"/>
                  </a:lnTo>
                  <a:lnTo>
                    <a:pt x="87" y="506"/>
                  </a:lnTo>
                  <a:lnTo>
                    <a:pt x="89" y="502"/>
                  </a:lnTo>
                  <a:lnTo>
                    <a:pt x="89" y="500"/>
                  </a:lnTo>
                  <a:lnTo>
                    <a:pt x="90" y="497"/>
                  </a:lnTo>
                  <a:lnTo>
                    <a:pt x="90" y="346"/>
                  </a:lnTo>
                  <a:lnTo>
                    <a:pt x="89" y="344"/>
                  </a:lnTo>
                  <a:lnTo>
                    <a:pt x="89" y="340"/>
                  </a:lnTo>
                  <a:lnTo>
                    <a:pt x="87" y="338"/>
                  </a:lnTo>
                  <a:lnTo>
                    <a:pt x="86" y="336"/>
                  </a:lnTo>
                  <a:lnTo>
                    <a:pt x="83" y="334"/>
                  </a:lnTo>
                  <a:lnTo>
                    <a:pt x="80" y="333"/>
                  </a:lnTo>
                  <a:lnTo>
                    <a:pt x="78" y="332"/>
                  </a:lnTo>
                  <a:lnTo>
                    <a:pt x="75" y="331"/>
                  </a:lnTo>
                  <a:lnTo>
                    <a:pt x="30" y="331"/>
                  </a:lnTo>
                  <a:lnTo>
                    <a:pt x="30" y="30"/>
                  </a:lnTo>
                  <a:lnTo>
                    <a:pt x="475" y="30"/>
                  </a:lnTo>
                  <a:lnTo>
                    <a:pt x="662" y="217"/>
                  </a:lnTo>
                  <a:lnTo>
                    <a:pt x="662" y="874"/>
                  </a:lnTo>
                  <a:close/>
                  <a:moveTo>
                    <a:pt x="687" y="200"/>
                  </a:moveTo>
                  <a:lnTo>
                    <a:pt x="492" y="5"/>
                  </a:lnTo>
                  <a:lnTo>
                    <a:pt x="489" y="3"/>
                  </a:lnTo>
                  <a:lnTo>
                    <a:pt x="487" y="2"/>
                  </a:lnTo>
                  <a:lnTo>
                    <a:pt x="484" y="0"/>
                  </a:lnTo>
                  <a:lnTo>
                    <a:pt x="481" y="0"/>
                  </a:lnTo>
                  <a:lnTo>
                    <a:pt x="15" y="0"/>
                  </a:lnTo>
                  <a:lnTo>
                    <a:pt x="12" y="0"/>
                  </a:lnTo>
                  <a:lnTo>
                    <a:pt x="8" y="2"/>
                  </a:lnTo>
                  <a:lnTo>
                    <a:pt x="6" y="3"/>
                  </a:lnTo>
                  <a:lnTo>
                    <a:pt x="4" y="5"/>
                  </a:lnTo>
                  <a:lnTo>
                    <a:pt x="2" y="7"/>
                  </a:lnTo>
                  <a:lnTo>
                    <a:pt x="1" y="9"/>
                  </a:lnTo>
                  <a:lnTo>
                    <a:pt x="0" y="12"/>
                  </a:lnTo>
                  <a:lnTo>
                    <a:pt x="0" y="15"/>
                  </a:lnTo>
                  <a:lnTo>
                    <a:pt x="0" y="346"/>
                  </a:lnTo>
                  <a:lnTo>
                    <a:pt x="0" y="349"/>
                  </a:lnTo>
                  <a:lnTo>
                    <a:pt x="1" y="352"/>
                  </a:lnTo>
                  <a:lnTo>
                    <a:pt x="2" y="354"/>
                  </a:lnTo>
                  <a:lnTo>
                    <a:pt x="4" y="357"/>
                  </a:lnTo>
                  <a:lnTo>
                    <a:pt x="6" y="359"/>
                  </a:lnTo>
                  <a:lnTo>
                    <a:pt x="8" y="360"/>
                  </a:lnTo>
                  <a:lnTo>
                    <a:pt x="12" y="361"/>
                  </a:lnTo>
                  <a:lnTo>
                    <a:pt x="15" y="361"/>
                  </a:lnTo>
                  <a:lnTo>
                    <a:pt x="60" y="361"/>
                  </a:lnTo>
                  <a:lnTo>
                    <a:pt x="60" y="482"/>
                  </a:lnTo>
                  <a:lnTo>
                    <a:pt x="15" y="482"/>
                  </a:lnTo>
                  <a:lnTo>
                    <a:pt x="12" y="482"/>
                  </a:lnTo>
                  <a:lnTo>
                    <a:pt x="8" y="483"/>
                  </a:lnTo>
                  <a:lnTo>
                    <a:pt x="6" y="484"/>
                  </a:lnTo>
                  <a:lnTo>
                    <a:pt x="4" y="486"/>
                  </a:lnTo>
                  <a:lnTo>
                    <a:pt x="2" y="488"/>
                  </a:lnTo>
                  <a:lnTo>
                    <a:pt x="1" y="491"/>
                  </a:lnTo>
                  <a:lnTo>
                    <a:pt x="0" y="494"/>
                  </a:lnTo>
                  <a:lnTo>
                    <a:pt x="0" y="497"/>
                  </a:lnTo>
                  <a:lnTo>
                    <a:pt x="0" y="889"/>
                  </a:lnTo>
                  <a:lnTo>
                    <a:pt x="0" y="891"/>
                  </a:lnTo>
                  <a:lnTo>
                    <a:pt x="1" y="894"/>
                  </a:lnTo>
                  <a:lnTo>
                    <a:pt x="2" y="897"/>
                  </a:lnTo>
                  <a:lnTo>
                    <a:pt x="4" y="899"/>
                  </a:lnTo>
                  <a:lnTo>
                    <a:pt x="6" y="900"/>
                  </a:lnTo>
                  <a:lnTo>
                    <a:pt x="8" y="902"/>
                  </a:lnTo>
                  <a:lnTo>
                    <a:pt x="12" y="902"/>
                  </a:lnTo>
                  <a:lnTo>
                    <a:pt x="15" y="904"/>
                  </a:lnTo>
                  <a:lnTo>
                    <a:pt x="677" y="904"/>
                  </a:lnTo>
                  <a:lnTo>
                    <a:pt x="680" y="902"/>
                  </a:lnTo>
                  <a:lnTo>
                    <a:pt x="683" y="902"/>
                  </a:lnTo>
                  <a:lnTo>
                    <a:pt x="685" y="900"/>
                  </a:lnTo>
                  <a:lnTo>
                    <a:pt x="687" y="899"/>
                  </a:lnTo>
                  <a:lnTo>
                    <a:pt x="689" y="897"/>
                  </a:lnTo>
                  <a:lnTo>
                    <a:pt x="690" y="894"/>
                  </a:lnTo>
                  <a:lnTo>
                    <a:pt x="692" y="892"/>
                  </a:lnTo>
                  <a:lnTo>
                    <a:pt x="692" y="889"/>
                  </a:lnTo>
                  <a:lnTo>
                    <a:pt x="692" y="211"/>
                  </a:lnTo>
                  <a:lnTo>
                    <a:pt x="692" y="207"/>
                  </a:lnTo>
                  <a:lnTo>
                    <a:pt x="690" y="205"/>
                  </a:lnTo>
                  <a:lnTo>
                    <a:pt x="689" y="202"/>
                  </a:lnTo>
                  <a:lnTo>
                    <a:pt x="687" y="2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2" name="Freeform 32">
              <a:extLst>
                <a:ext uri="{FF2B5EF4-FFF2-40B4-BE49-F238E27FC236}">
                  <a16:creationId xmlns:a16="http://schemas.microsoft.com/office/drawing/2014/main" id="{C387781C-476D-4F25-85D2-A6F813601B8F}"/>
                </a:ext>
              </a:extLst>
            </p:cNvPr>
            <p:cNvSpPr>
              <a:spLocks/>
            </p:cNvSpPr>
            <p:nvPr/>
          </p:nvSpPr>
          <p:spPr bwMode="auto">
            <a:xfrm>
              <a:off x="3832225" y="2546350"/>
              <a:ext cx="9525" cy="66675"/>
            </a:xfrm>
            <a:custGeom>
              <a:avLst/>
              <a:gdLst>
                <a:gd name="T0" fmla="*/ 15 w 30"/>
                <a:gd name="T1" fmla="*/ 0 h 210"/>
                <a:gd name="T2" fmla="*/ 12 w 30"/>
                <a:gd name="T3" fmla="*/ 0 h 210"/>
                <a:gd name="T4" fmla="*/ 9 w 30"/>
                <a:gd name="T5" fmla="*/ 1 h 210"/>
                <a:gd name="T6" fmla="*/ 6 w 30"/>
                <a:gd name="T7" fmla="*/ 2 h 210"/>
                <a:gd name="T8" fmla="*/ 4 w 30"/>
                <a:gd name="T9" fmla="*/ 4 h 210"/>
                <a:gd name="T10" fmla="*/ 2 w 30"/>
                <a:gd name="T11" fmla="*/ 6 h 210"/>
                <a:gd name="T12" fmla="*/ 1 w 30"/>
                <a:gd name="T13" fmla="*/ 9 h 210"/>
                <a:gd name="T14" fmla="*/ 0 w 30"/>
                <a:gd name="T15" fmla="*/ 11 h 210"/>
                <a:gd name="T16" fmla="*/ 0 w 30"/>
                <a:gd name="T17" fmla="*/ 15 h 210"/>
                <a:gd name="T18" fmla="*/ 0 w 30"/>
                <a:gd name="T19" fmla="*/ 195 h 210"/>
                <a:gd name="T20" fmla="*/ 0 w 30"/>
                <a:gd name="T21" fmla="*/ 198 h 210"/>
                <a:gd name="T22" fmla="*/ 1 w 30"/>
                <a:gd name="T23" fmla="*/ 201 h 210"/>
                <a:gd name="T24" fmla="*/ 2 w 30"/>
                <a:gd name="T25" fmla="*/ 203 h 210"/>
                <a:gd name="T26" fmla="*/ 4 w 30"/>
                <a:gd name="T27" fmla="*/ 206 h 210"/>
                <a:gd name="T28" fmla="*/ 6 w 30"/>
                <a:gd name="T29" fmla="*/ 208 h 210"/>
                <a:gd name="T30" fmla="*/ 9 w 30"/>
                <a:gd name="T31" fmla="*/ 209 h 210"/>
                <a:gd name="T32" fmla="*/ 12 w 30"/>
                <a:gd name="T33" fmla="*/ 210 h 210"/>
                <a:gd name="T34" fmla="*/ 15 w 30"/>
                <a:gd name="T35" fmla="*/ 210 h 210"/>
                <a:gd name="T36" fmla="*/ 18 w 30"/>
                <a:gd name="T37" fmla="*/ 210 h 210"/>
                <a:gd name="T38" fmla="*/ 20 w 30"/>
                <a:gd name="T39" fmla="*/ 209 h 210"/>
                <a:gd name="T40" fmla="*/ 24 w 30"/>
                <a:gd name="T41" fmla="*/ 208 h 210"/>
                <a:gd name="T42" fmla="*/ 26 w 30"/>
                <a:gd name="T43" fmla="*/ 206 h 210"/>
                <a:gd name="T44" fmla="*/ 28 w 30"/>
                <a:gd name="T45" fmla="*/ 203 h 210"/>
                <a:gd name="T46" fmla="*/ 29 w 30"/>
                <a:gd name="T47" fmla="*/ 201 h 210"/>
                <a:gd name="T48" fmla="*/ 30 w 30"/>
                <a:gd name="T49" fmla="*/ 198 h 210"/>
                <a:gd name="T50" fmla="*/ 30 w 30"/>
                <a:gd name="T51" fmla="*/ 195 h 210"/>
                <a:gd name="T52" fmla="*/ 30 w 30"/>
                <a:gd name="T53" fmla="*/ 15 h 210"/>
                <a:gd name="T54" fmla="*/ 30 w 30"/>
                <a:gd name="T55" fmla="*/ 11 h 210"/>
                <a:gd name="T56" fmla="*/ 29 w 30"/>
                <a:gd name="T57" fmla="*/ 8 h 210"/>
                <a:gd name="T58" fmla="*/ 28 w 30"/>
                <a:gd name="T59" fmla="*/ 6 h 210"/>
                <a:gd name="T60" fmla="*/ 26 w 30"/>
                <a:gd name="T61" fmla="*/ 4 h 210"/>
                <a:gd name="T62" fmla="*/ 24 w 30"/>
                <a:gd name="T63" fmla="*/ 2 h 210"/>
                <a:gd name="T64" fmla="*/ 20 w 30"/>
                <a:gd name="T65" fmla="*/ 1 h 210"/>
                <a:gd name="T66" fmla="*/ 18 w 30"/>
                <a:gd name="T67" fmla="*/ 0 h 210"/>
                <a:gd name="T68" fmla="*/ 15 w 30"/>
                <a:gd name="T69" fmla="*/ 0 h 210"/>
                <a:gd name="T70" fmla="*/ 15 w 30"/>
                <a:gd name="T71" fmla="*/ 0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30" h="210">
                  <a:moveTo>
                    <a:pt x="15" y="0"/>
                  </a:moveTo>
                  <a:lnTo>
                    <a:pt x="12" y="0"/>
                  </a:lnTo>
                  <a:lnTo>
                    <a:pt x="9" y="1"/>
                  </a:lnTo>
                  <a:lnTo>
                    <a:pt x="6" y="2"/>
                  </a:lnTo>
                  <a:lnTo>
                    <a:pt x="4" y="4"/>
                  </a:lnTo>
                  <a:lnTo>
                    <a:pt x="2" y="6"/>
                  </a:lnTo>
                  <a:lnTo>
                    <a:pt x="1" y="9"/>
                  </a:lnTo>
                  <a:lnTo>
                    <a:pt x="0" y="11"/>
                  </a:lnTo>
                  <a:lnTo>
                    <a:pt x="0" y="15"/>
                  </a:lnTo>
                  <a:lnTo>
                    <a:pt x="0" y="195"/>
                  </a:lnTo>
                  <a:lnTo>
                    <a:pt x="0" y="198"/>
                  </a:lnTo>
                  <a:lnTo>
                    <a:pt x="1" y="201"/>
                  </a:lnTo>
                  <a:lnTo>
                    <a:pt x="2" y="203"/>
                  </a:lnTo>
                  <a:lnTo>
                    <a:pt x="4" y="206"/>
                  </a:lnTo>
                  <a:lnTo>
                    <a:pt x="6" y="208"/>
                  </a:lnTo>
                  <a:lnTo>
                    <a:pt x="9" y="209"/>
                  </a:lnTo>
                  <a:lnTo>
                    <a:pt x="12" y="210"/>
                  </a:lnTo>
                  <a:lnTo>
                    <a:pt x="15" y="210"/>
                  </a:lnTo>
                  <a:lnTo>
                    <a:pt x="18" y="210"/>
                  </a:lnTo>
                  <a:lnTo>
                    <a:pt x="20" y="209"/>
                  </a:lnTo>
                  <a:lnTo>
                    <a:pt x="24" y="208"/>
                  </a:lnTo>
                  <a:lnTo>
                    <a:pt x="26" y="206"/>
                  </a:lnTo>
                  <a:lnTo>
                    <a:pt x="28" y="203"/>
                  </a:lnTo>
                  <a:lnTo>
                    <a:pt x="29" y="201"/>
                  </a:lnTo>
                  <a:lnTo>
                    <a:pt x="30" y="198"/>
                  </a:lnTo>
                  <a:lnTo>
                    <a:pt x="30" y="195"/>
                  </a:lnTo>
                  <a:lnTo>
                    <a:pt x="30" y="15"/>
                  </a:lnTo>
                  <a:lnTo>
                    <a:pt x="30" y="11"/>
                  </a:lnTo>
                  <a:lnTo>
                    <a:pt x="29" y="8"/>
                  </a:lnTo>
                  <a:lnTo>
                    <a:pt x="28" y="6"/>
                  </a:lnTo>
                  <a:lnTo>
                    <a:pt x="26" y="4"/>
                  </a:lnTo>
                  <a:lnTo>
                    <a:pt x="24" y="2"/>
                  </a:lnTo>
                  <a:lnTo>
                    <a:pt x="20" y="1"/>
                  </a:lnTo>
                  <a:lnTo>
                    <a:pt x="18" y="0"/>
                  </a:lnTo>
                  <a:lnTo>
                    <a:pt x="15" y="0"/>
                  </a:lnTo>
                  <a:lnTo>
                    <a:pt x="1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3" name="Freeform 33">
              <a:extLst>
                <a:ext uri="{FF2B5EF4-FFF2-40B4-BE49-F238E27FC236}">
                  <a16:creationId xmlns:a16="http://schemas.microsoft.com/office/drawing/2014/main" id="{FF94D14D-555C-4856-84A8-57492219D348}"/>
                </a:ext>
              </a:extLst>
            </p:cNvPr>
            <p:cNvSpPr>
              <a:spLocks/>
            </p:cNvSpPr>
            <p:nvPr/>
          </p:nvSpPr>
          <p:spPr bwMode="auto">
            <a:xfrm>
              <a:off x="3870325" y="2546350"/>
              <a:ext cx="9525" cy="66675"/>
            </a:xfrm>
            <a:custGeom>
              <a:avLst/>
              <a:gdLst>
                <a:gd name="T0" fmla="*/ 15 w 30"/>
                <a:gd name="T1" fmla="*/ 210 h 210"/>
                <a:gd name="T2" fmla="*/ 18 w 30"/>
                <a:gd name="T3" fmla="*/ 210 h 210"/>
                <a:gd name="T4" fmla="*/ 22 w 30"/>
                <a:gd name="T5" fmla="*/ 209 h 210"/>
                <a:gd name="T6" fmla="*/ 24 w 30"/>
                <a:gd name="T7" fmla="*/ 208 h 210"/>
                <a:gd name="T8" fmla="*/ 26 w 30"/>
                <a:gd name="T9" fmla="*/ 206 h 210"/>
                <a:gd name="T10" fmla="*/ 28 w 30"/>
                <a:gd name="T11" fmla="*/ 203 h 210"/>
                <a:gd name="T12" fmla="*/ 29 w 30"/>
                <a:gd name="T13" fmla="*/ 201 h 210"/>
                <a:gd name="T14" fmla="*/ 30 w 30"/>
                <a:gd name="T15" fmla="*/ 198 h 210"/>
                <a:gd name="T16" fmla="*/ 30 w 30"/>
                <a:gd name="T17" fmla="*/ 195 h 210"/>
                <a:gd name="T18" fmla="*/ 30 w 30"/>
                <a:gd name="T19" fmla="*/ 15 h 210"/>
                <a:gd name="T20" fmla="*/ 30 w 30"/>
                <a:gd name="T21" fmla="*/ 11 h 210"/>
                <a:gd name="T22" fmla="*/ 29 w 30"/>
                <a:gd name="T23" fmla="*/ 8 h 210"/>
                <a:gd name="T24" fmla="*/ 28 w 30"/>
                <a:gd name="T25" fmla="*/ 6 h 210"/>
                <a:gd name="T26" fmla="*/ 26 w 30"/>
                <a:gd name="T27" fmla="*/ 4 h 210"/>
                <a:gd name="T28" fmla="*/ 24 w 30"/>
                <a:gd name="T29" fmla="*/ 2 h 210"/>
                <a:gd name="T30" fmla="*/ 22 w 30"/>
                <a:gd name="T31" fmla="*/ 1 h 210"/>
                <a:gd name="T32" fmla="*/ 18 w 30"/>
                <a:gd name="T33" fmla="*/ 0 h 210"/>
                <a:gd name="T34" fmla="*/ 15 w 30"/>
                <a:gd name="T35" fmla="*/ 0 h 210"/>
                <a:gd name="T36" fmla="*/ 12 w 30"/>
                <a:gd name="T37" fmla="*/ 0 h 210"/>
                <a:gd name="T38" fmla="*/ 10 w 30"/>
                <a:gd name="T39" fmla="*/ 1 h 210"/>
                <a:gd name="T40" fmla="*/ 7 w 30"/>
                <a:gd name="T41" fmla="*/ 2 h 210"/>
                <a:gd name="T42" fmla="*/ 4 w 30"/>
                <a:gd name="T43" fmla="*/ 4 h 210"/>
                <a:gd name="T44" fmla="*/ 3 w 30"/>
                <a:gd name="T45" fmla="*/ 6 h 210"/>
                <a:gd name="T46" fmla="*/ 1 w 30"/>
                <a:gd name="T47" fmla="*/ 9 h 210"/>
                <a:gd name="T48" fmla="*/ 0 w 30"/>
                <a:gd name="T49" fmla="*/ 11 h 210"/>
                <a:gd name="T50" fmla="*/ 0 w 30"/>
                <a:gd name="T51" fmla="*/ 15 h 210"/>
                <a:gd name="T52" fmla="*/ 0 w 30"/>
                <a:gd name="T53" fmla="*/ 195 h 210"/>
                <a:gd name="T54" fmla="*/ 0 w 30"/>
                <a:gd name="T55" fmla="*/ 198 h 210"/>
                <a:gd name="T56" fmla="*/ 1 w 30"/>
                <a:gd name="T57" fmla="*/ 201 h 210"/>
                <a:gd name="T58" fmla="*/ 3 w 30"/>
                <a:gd name="T59" fmla="*/ 203 h 210"/>
                <a:gd name="T60" fmla="*/ 4 w 30"/>
                <a:gd name="T61" fmla="*/ 206 h 210"/>
                <a:gd name="T62" fmla="*/ 7 w 30"/>
                <a:gd name="T63" fmla="*/ 208 h 210"/>
                <a:gd name="T64" fmla="*/ 10 w 30"/>
                <a:gd name="T65" fmla="*/ 209 h 210"/>
                <a:gd name="T66" fmla="*/ 12 w 30"/>
                <a:gd name="T67" fmla="*/ 210 h 210"/>
                <a:gd name="T68" fmla="*/ 15 w 30"/>
                <a:gd name="T69" fmla="*/ 210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30" h="210">
                  <a:moveTo>
                    <a:pt x="15" y="210"/>
                  </a:moveTo>
                  <a:lnTo>
                    <a:pt x="18" y="210"/>
                  </a:lnTo>
                  <a:lnTo>
                    <a:pt x="22" y="209"/>
                  </a:lnTo>
                  <a:lnTo>
                    <a:pt x="24" y="208"/>
                  </a:lnTo>
                  <a:lnTo>
                    <a:pt x="26" y="206"/>
                  </a:lnTo>
                  <a:lnTo>
                    <a:pt x="28" y="203"/>
                  </a:lnTo>
                  <a:lnTo>
                    <a:pt x="29" y="201"/>
                  </a:lnTo>
                  <a:lnTo>
                    <a:pt x="30" y="198"/>
                  </a:lnTo>
                  <a:lnTo>
                    <a:pt x="30" y="195"/>
                  </a:lnTo>
                  <a:lnTo>
                    <a:pt x="30" y="15"/>
                  </a:lnTo>
                  <a:lnTo>
                    <a:pt x="30" y="11"/>
                  </a:lnTo>
                  <a:lnTo>
                    <a:pt x="29" y="8"/>
                  </a:lnTo>
                  <a:lnTo>
                    <a:pt x="28" y="6"/>
                  </a:lnTo>
                  <a:lnTo>
                    <a:pt x="26" y="4"/>
                  </a:lnTo>
                  <a:lnTo>
                    <a:pt x="24" y="2"/>
                  </a:lnTo>
                  <a:lnTo>
                    <a:pt x="22" y="1"/>
                  </a:lnTo>
                  <a:lnTo>
                    <a:pt x="18" y="0"/>
                  </a:lnTo>
                  <a:lnTo>
                    <a:pt x="15" y="0"/>
                  </a:lnTo>
                  <a:lnTo>
                    <a:pt x="12" y="0"/>
                  </a:lnTo>
                  <a:lnTo>
                    <a:pt x="10" y="1"/>
                  </a:lnTo>
                  <a:lnTo>
                    <a:pt x="7" y="2"/>
                  </a:lnTo>
                  <a:lnTo>
                    <a:pt x="4" y="4"/>
                  </a:lnTo>
                  <a:lnTo>
                    <a:pt x="3" y="6"/>
                  </a:lnTo>
                  <a:lnTo>
                    <a:pt x="1" y="9"/>
                  </a:lnTo>
                  <a:lnTo>
                    <a:pt x="0" y="11"/>
                  </a:lnTo>
                  <a:lnTo>
                    <a:pt x="0" y="15"/>
                  </a:lnTo>
                  <a:lnTo>
                    <a:pt x="0" y="195"/>
                  </a:lnTo>
                  <a:lnTo>
                    <a:pt x="0" y="198"/>
                  </a:lnTo>
                  <a:lnTo>
                    <a:pt x="1" y="201"/>
                  </a:lnTo>
                  <a:lnTo>
                    <a:pt x="3" y="203"/>
                  </a:lnTo>
                  <a:lnTo>
                    <a:pt x="4" y="206"/>
                  </a:lnTo>
                  <a:lnTo>
                    <a:pt x="7" y="208"/>
                  </a:lnTo>
                  <a:lnTo>
                    <a:pt x="10" y="209"/>
                  </a:lnTo>
                  <a:lnTo>
                    <a:pt x="12" y="210"/>
                  </a:lnTo>
                  <a:lnTo>
                    <a:pt x="15" y="21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4" name="Freeform 34">
              <a:extLst>
                <a:ext uri="{FF2B5EF4-FFF2-40B4-BE49-F238E27FC236}">
                  <a16:creationId xmlns:a16="http://schemas.microsoft.com/office/drawing/2014/main" id="{5D6E6286-1DAA-4A0C-8A50-F89B71CDA14E}"/>
                </a:ext>
              </a:extLst>
            </p:cNvPr>
            <p:cNvSpPr>
              <a:spLocks/>
            </p:cNvSpPr>
            <p:nvPr/>
          </p:nvSpPr>
          <p:spPr bwMode="auto">
            <a:xfrm>
              <a:off x="3908425" y="2546350"/>
              <a:ext cx="9525" cy="66675"/>
            </a:xfrm>
            <a:custGeom>
              <a:avLst/>
              <a:gdLst>
                <a:gd name="T0" fmla="*/ 15 w 31"/>
                <a:gd name="T1" fmla="*/ 210 h 210"/>
                <a:gd name="T2" fmla="*/ 18 w 31"/>
                <a:gd name="T3" fmla="*/ 210 h 210"/>
                <a:gd name="T4" fmla="*/ 22 w 31"/>
                <a:gd name="T5" fmla="*/ 209 h 210"/>
                <a:gd name="T6" fmla="*/ 24 w 31"/>
                <a:gd name="T7" fmla="*/ 208 h 210"/>
                <a:gd name="T8" fmla="*/ 26 w 31"/>
                <a:gd name="T9" fmla="*/ 206 h 210"/>
                <a:gd name="T10" fmla="*/ 28 w 31"/>
                <a:gd name="T11" fmla="*/ 203 h 210"/>
                <a:gd name="T12" fmla="*/ 29 w 31"/>
                <a:gd name="T13" fmla="*/ 201 h 210"/>
                <a:gd name="T14" fmla="*/ 30 w 31"/>
                <a:gd name="T15" fmla="*/ 198 h 210"/>
                <a:gd name="T16" fmla="*/ 31 w 31"/>
                <a:gd name="T17" fmla="*/ 195 h 210"/>
                <a:gd name="T18" fmla="*/ 31 w 31"/>
                <a:gd name="T19" fmla="*/ 15 h 210"/>
                <a:gd name="T20" fmla="*/ 30 w 31"/>
                <a:gd name="T21" fmla="*/ 11 h 210"/>
                <a:gd name="T22" fmla="*/ 29 w 31"/>
                <a:gd name="T23" fmla="*/ 8 h 210"/>
                <a:gd name="T24" fmla="*/ 28 w 31"/>
                <a:gd name="T25" fmla="*/ 6 h 210"/>
                <a:gd name="T26" fmla="*/ 26 w 31"/>
                <a:gd name="T27" fmla="*/ 4 h 210"/>
                <a:gd name="T28" fmla="*/ 24 w 31"/>
                <a:gd name="T29" fmla="*/ 2 h 210"/>
                <a:gd name="T30" fmla="*/ 22 w 31"/>
                <a:gd name="T31" fmla="*/ 1 h 210"/>
                <a:gd name="T32" fmla="*/ 18 w 31"/>
                <a:gd name="T33" fmla="*/ 0 h 210"/>
                <a:gd name="T34" fmla="*/ 15 w 31"/>
                <a:gd name="T35" fmla="*/ 0 h 210"/>
                <a:gd name="T36" fmla="*/ 13 w 31"/>
                <a:gd name="T37" fmla="*/ 0 h 210"/>
                <a:gd name="T38" fmla="*/ 10 w 31"/>
                <a:gd name="T39" fmla="*/ 1 h 210"/>
                <a:gd name="T40" fmla="*/ 8 w 31"/>
                <a:gd name="T41" fmla="*/ 2 h 210"/>
                <a:gd name="T42" fmla="*/ 6 w 31"/>
                <a:gd name="T43" fmla="*/ 4 h 210"/>
                <a:gd name="T44" fmla="*/ 3 w 31"/>
                <a:gd name="T45" fmla="*/ 6 h 210"/>
                <a:gd name="T46" fmla="*/ 2 w 31"/>
                <a:gd name="T47" fmla="*/ 9 h 210"/>
                <a:gd name="T48" fmla="*/ 1 w 31"/>
                <a:gd name="T49" fmla="*/ 11 h 210"/>
                <a:gd name="T50" fmla="*/ 0 w 31"/>
                <a:gd name="T51" fmla="*/ 15 h 210"/>
                <a:gd name="T52" fmla="*/ 0 w 31"/>
                <a:gd name="T53" fmla="*/ 195 h 210"/>
                <a:gd name="T54" fmla="*/ 1 w 31"/>
                <a:gd name="T55" fmla="*/ 198 h 210"/>
                <a:gd name="T56" fmla="*/ 2 w 31"/>
                <a:gd name="T57" fmla="*/ 201 h 210"/>
                <a:gd name="T58" fmla="*/ 3 w 31"/>
                <a:gd name="T59" fmla="*/ 203 h 210"/>
                <a:gd name="T60" fmla="*/ 6 w 31"/>
                <a:gd name="T61" fmla="*/ 206 h 210"/>
                <a:gd name="T62" fmla="*/ 8 w 31"/>
                <a:gd name="T63" fmla="*/ 208 h 210"/>
                <a:gd name="T64" fmla="*/ 10 w 31"/>
                <a:gd name="T65" fmla="*/ 209 h 210"/>
                <a:gd name="T66" fmla="*/ 13 w 31"/>
                <a:gd name="T67" fmla="*/ 210 h 210"/>
                <a:gd name="T68" fmla="*/ 15 w 31"/>
                <a:gd name="T69" fmla="*/ 210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31" h="210">
                  <a:moveTo>
                    <a:pt x="15" y="210"/>
                  </a:moveTo>
                  <a:lnTo>
                    <a:pt x="18" y="210"/>
                  </a:lnTo>
                  <a:lnTo>
                    <a:pt x="22" y="209"/>
                  </a:lnTo>
                  <a:lnTo>
                    <a:pt x="24" y="208"/>
                  </a:lnTo>
                  <a:lnTo>
                    <a:pt x="26" y="206"/>
                  </a:lnTo>
                  <a:lnTo>
                    <a:pt x="28" y="203"/>
                  </a:lnTo>
                  <a:lnTo>
                    <a:pt x="29" y="201"/>
                  </a:lnTo>
                  <a:lnTo>
                    <a:pt x="30" y="198"/>
                  </a:lnTo>
                  <a:lnTo>
                    <a:pt x="31" y="195"/>
                  </a:lnTo>
                  <a:lnTo>
                    <a:pt x="31" y="15"/>
                  </a:lnTo>
                  <a:lnTo>
                    <a:pt x="30" y="11"/>
                  </a:lnTo>
                  <a:lnTo>
                    <a:pt x="29" y="8"/>
                  </a:lnTo>
                  <a:lnTo>
                    <a:pt x="28" y="6"/>
                  </a:lnTo>
                  <a:lnTo>
                    <a:pt x="26" y="4"/>
                  </a:lnTo>
                  <a:lnTo>
                    <a:pt x="24" y="2"/>
                  </a:lnTo>
                  <a:lnTo>
                    <a:pt x="22" y="1"/>
                  </a:lnTo>
                  <a:lnTo>
                    <a:pt x="18" y="0"/>
                  </a:lnTo>
                  <a:lnTo>
                    <a:pt x="15" y="0"/>
                  </a:lnTo>
                  <a:lnTo>
                    <a:pt x="13" y="0"/>
                  </a:lnTo>
                  <a:lnTo>
                    <a:pt x="10" y="1"/>
                  </a:lnTo>
                  <a:lnTo>
                    <a:pt x="8" y="2"/>
                  </a:lnTo>
                  <a:lnTo>
                    <a:pt x="6" y="4"/>
                  </a:lnTo>
                  <a:lnTo>
                    <a:pt x="3" y="6"/>
                  </a:lnTo>
                  <a:lnTo>
                    <a:pt x="2" y="9"/>
                  </a:lnTo>
                  <a:lnTo>
                    <a:pt x="1" y="11"/>
                  </a:lnTo>
                  <a:lnTo>
                    <a:pt x="0" y="15"/>
                  </a:lnTo>
                  <a:lnTo>
                    <a:pt x="0" y="195"/>
                  </a:lnTo>
                  <a:lnTo>
                    <a:pt x="1" y="198"/>
                  </a:lnTo>
                  <a:lnTo>
                    <a:pt x="2" y="201"/>
                  </a:lnTo>
                  <a:lnTo>
                    <a:pt x="3" y="203"/>
                  </a:lnTo>
                  <a:lnTo>
                    <a:pt x="6" y="206"/>
                  </a:lnTo>
                  <a:lnTo>
                    <a:pt x="8" y="208"/>
                  </a:lnTo>
                  <a:lnTo>
                    <a:pt x="10" y="209"/>
                  </a:lnTo>
                  <a:lnTo>
                    <a:pt x="13" y="210"/>
                  </a:lnTo>
                  <a:lnTo>
                    <a:pt x="15" y="21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5" name="Freeform 35">
              <a:extLst>
                <a:ext uri="{FF2B5EF4-FFF2-40B4-BE49-F238E27FC236}">
                  <a16:creationId xmlns:a16="http://schemas.microsoft.com/office/drawing/2014/main" id="{142C2370-FD50-4C57-A009-AC439154CFEA}"/>
                </a:ext>
              </a:extLst>
            </p:cNvPr>
            <p:cNvSpPr>
              <a:spLocks/>
            </p:cNvSpPr>
            <p:nvPr/>
          </p:nvSpPr>
          <p:spPr bwMode="auto">
            <a:xfrm>
              <a:off x="3946525" y="2565400"/>
              <a:ext cx="9525" cy="57150"/>
            </a:xfrm>
            <a:custGeom>
              <a:avLst/>
              <a:gdLst>
                <a:gd name="T0" fmla="*/ 15 w 30"/>
                <a:gd name="T1" fmla="*/ 180 h 180"/>
                <a:gd name="T2" fmla="*/ 19 w 30"/>
                <a:gd name="T3" fmla="*/ 180 h 180"/>
                <a:gd name="T4" fmla="*/ 21 w 30"/>
                <a:gd name="T5" fmla="*/ 179 h 180"/>
                <a:gd name="T6" fmla="*/ 24 w 30"/>
                <a:gd name="T7" fmla="*/ 178 h 180"/>
                <a:gd name="T8" fmla="*/ 26 w 30"/>
                <a:gd name="T9" fmla="*/ 176 h 180"/>
                <a:gd name="T10" fmla="*/ 27 w 30"/>
                <a:gd name="T11" fmla="*/ 173 h 180"/>
                <a:gd name="T12" fmla="*/ 29 w 30"/>
                <a:gd name="T13" fmla="*/ 171 h 180"/>
                <a:gd name="T14" fmla="*/ 30 w 30"/>
                <a:gd name="T15" fmla="*/ 168 h 180"/>
                <a:gd name="T16" fmla="*/ 30 w 30"/>
                <a:gd name="T17" fmla="*/ 165 h 180"/>
                <a:gd name="T18" fmla="*/ 30 w 30"/>
                <a:gd name="T19" fmla="*/ 15 h 180"/>
                <a:gd name="T20" fmla="*/ 30 w 30"/>
                <a:gd name="T21" fmla="*/ 11 h 180"/>
                <a:gd name="T22" fmla="*/ 29 w 30"/>
                <a:gd name="T23" fmla="*/ 9 h 180"/>
                <a:gd name="T24" fmla="*/ 27 w 30"/>
                <a:gd name="T25" fmla="*/ 6 h 180"/>
                <a:gd name="T26" fmla="*/ 26 w 30"/>
                <a:gd name="T27" fmla="*/ 4 h 180"/>
                <a:gd name="T28" fmla="*/ 24 w 30"/>
                <a:gd name="T29" fmla="*/ 2 h 180"/>
                <a:gd name="T30" fmla="*/ 21 w 30"/>
                <a:gd name="T31" fmla="*/ 1 h 180"/>
                <a:gd name="T32" fmla="*/ 19 w 30"/>
                <a:gd name="T33" fmla="*/ 0 h 180"/>
                <a:gd name="T34" fmla="*/ 15 w 30"/>
                <a:gd name="T35" fmla="*/ 0 h 180"/>
                <a:gd name="T36" fmla="*/ 12 w 30"/>
                <a:gd name="T37" fmla="*/ 0 h 180"/>
                <a:gd name="T38" fmla="*/ 9 w 30"/>
                <a:gd name="T39" fmla="*/ 1 h 180"/>
                <a:gd name="T40" fmla="*/ 7 w 30"/>
                <a:gd name="T41" fmla="*/ 2 h 180"/>
                <a:gd name="T42" fmla="*/ 5 w 30"/>
                <a:gd name="T43" fmla="*/ 4 h 180"/>
                <a:gd name="T44" fmla="*/ 3 w 30"/>
                <a:gd name="T45" fmla="*/ 6 h 180"/>
                <a:gd name="T46" fmla="*/ 1 w 30"/>
                <a:gd name="T47" fmla="*/ 9 h 180"/>
                <a:gd name="T48" fmla="*/ 0 w 30"/>
                <a:gd name="T49" fmla="*/ 11 h 180"/>
                <a:gd name="T50" fmla="*/ 0 w 30"/>
                <a:gd name="T51" fmla="*/ 15 h 180"/>
                <a:gd name="T52" fmla="*/ 0 w 30"/>
                <a:gd name="T53" fmla="*/ 165 h 180"/>
                <a:gd name="T54" fmla="*/ 0 w 30"/>
                <a:gd name="T55" fmla="*/ 168 h 180"/>
                <a:gd name="T56" fmla="*/ 1 w 30"/>
                <a:gd name="T57" fmla="*/ 171 h 180"/>
                <a:gd name="T58" fmla="*/ 3 w 30"/>
                <a:gd name="T59" fmla="*/ 173 h 180"/>
                <a:gd name="T60" fmla="*/ 5 w 30"/>
                <a:gd name="T61" fmla="*/ 176 h 180"/>
                <a:gd name="T62" fmla="*/ 7 w 30"/>
                <a:gd name="T63" fmla="*/ 178 h 180"/>
                <a:gd name="T64" fmla="*/ 9 w 30"/>
                <a:gd name="T65" fmla="*/ 179 h 180"/>
                <a:gd name="T66" fmla="*/ 12 w 30"/>
                <a:gd name="T67" fmla="*/ 180 h 180"/>
                <a:gd name="T68" fmla="*/ 15 w 30"/>
                <a:gd name="T69" fmla="*/ 180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30" h="180">
                  <a:moveTo>
                    <a:pt x="15" y="180"/>
                  </a:moveTo>
                  <a:lnTo>
                    <a:pt x="19" y="180"/>
                  </a:lnTo>
                  <a:lnTo>
                    <a:pt x="21" y="179"/>
                  </a:lnTo>
                  <a:lnTo>
                    <a:pt x="24" y="178"/>
                  </a:lnTo>
                  <a:lnTo>
                    <a:pt x="26" y="176"/>
                  </a:lnTo>
                  <a:lnTo>
                    <a:pt x="27" y="173"/>
                  </a:lnTo>
                  <a:lnTo>
                    <a:pt x="29" y="171"/>
                  </a:lnTo>
                  <a:lnTo>
                    <a:pt x="30" y="168"/>
                  </a:lnTo>
                  <a:lnTo>
                    <a:pt x="30" y="165"/>
                  </a:lnTo>
                  <a:lnTo>
                    <a:pt x="30" y="15"/>
                  </a:lnTo>
                  <a:lnTo>
                    <a:pt x="30" y="11"/>
                  </a:lnTo>
                  <a:lnTo>
                    <a:pt x="29" y="9"/>
                  </a:lnTo>
                  <a:lnTo>
                    <a:pt x="27" y="6"/>
                  </a:lnTo>
                  <a:lnTo>
                    <a:pt x="26" y="4"/>
                  </a:lnTo>
                  <a:lnTo>
                    <a:pt x="24" y="2"/>
                  </a:lnTo>
                  <a:lnTo>
                    <a:pt x="21" y="1"/>
                  </a:lnTo>
                  <a:lnTo>
                    <a:pt x="19" y="0"/>
                  </a:lnTo>
                  <a:lnTo>
                    <a:pt x="15" y="0"/>
                  </a:lnTo>
                  <a:lnTo>
                    <a:pt x="12" y="0"/>
                  </a:lnTo>
                  <a:lnTo>
                    <a:pt x="9" y="1"/>
                  </a:lnTo>
                  <a:lnTo>
                    <a:pt x="7" y="2"/>
                  </a:lnTo>
                  <a:lnTo>
                    <a:pt x="5" y="4"/>
                  </a:lnTo>
                  <a:lnTo>
                    <a:pt x="3" y="6"/>
                  </a:lnTo>
                  <a:lnTo>
                    <a:pt x="1" y="9"/>
                  </a:lnTo>
                  <a:lnTo>
                    <a:pt x="0" y="11"/>
                  </a:lnTo>
                  <a:lnTo>
                    <a:pt x="0" y="15"/>
                  </a:lnTo>
                  <a:lnTo>
                    <a:pt x="0" y="165"/>
                  </a:lnTo>
                  <a:lnTo>
                    <a:pt x="0" y="168"/>
                  </a:lnTo>
                  <a:lnTo>
                    <a:pt x="1" y="171"/>
                  </a:lnTo>
                  <a:lnTo>
                    <a:pt x="3" y="173"/>
                  </a:lnTo>
                  <a:lnTo>
                    <a:pt x="5" y="176"/>
                  </a:lnTo>
                  <a:lnTo>
                    <a:pt x="7" y="178"/>
                  </a:lnTo>
                  <a:lnTo>
                    <a:pt x="9" y="179"/>
                  </a:lnTo>
                  <a:lnTo>
                    <a:pt x="12" y="180"/>
                  </a:lnTo>
                  <a:lnTo>
                    <a:pt x="15" y="18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6" name="Freeform 36">
              <a:extLst>
                <a:ext uri="{FF2B5EF4-FFF2-40B4-BE49-F238E27FC236}">
                  <a16:creationId xmlns:a16="http://schemas.microsoft.com/office/drawing/2014/main" id="{AEF094E3-1AA7-4DCC-B4C8-4D980F5DA3F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865563" y="2708275"/>
              <a:ext cx="57150" cy="47625"/>
            </a:xfrm>
            <a:custGeom>
              <a:avLst/>
              <a:gdLst>
                <a:gd name="T0" fmla="*/ 42 w 181"/>
                <a:gd name="T1" fmla="*/ 120 h 150"/>
                <a:gd name="T2" fmla="*/ 90 w 181"/>
                <a:gd name="T3" fmla="*/ 43 h 150"/>
                <a:gd name="T4" fmla="*/ 138 w 181"/>
                <a:gd name="T5" fmla="*/ 120 h 150"/>
                <a:gd name="T6" fmla="*/ 42 w 181"/>
                <a:gd name="T7" fmla="*/ 120 h 150"/>
                <a:gd name="T8" fmla="*/ 103 w 181"/>
                <a:gd name="T9" fmla="*/ 8 h 150"/>
                <a:gd name="T10" fmla="*/ 101 w 181"/>
                <a:gd name="T11" fmla="*/ 4 h 150"/>
                <a:gd name="T12" fmla="*/ 98 w 181"/>
                <a:gd name="T13" fmla="*/ 2 h 150"/>
                <a:gd name="T14" fmla="*/ 94 w 181"/>
                <a:gd name="T15" fmla="*/ 1 h 150"/>
                <a:gd name="T16" fmla="*/ 90 w 181"/>
                <a:gd name="T17" fmla="*/ 0 h 150"/>
                <a:gd name="T18" fmla="*/ 87 w 181"/>
                <a:gd name="T19" fmla="*/ 1 h 150"/>
                <a:gd name="T20" fmla="*/ 84 w 181"/>
                <a:gd name="T21" fmla="*/ 2 h 150"/>
                <a:gd name="T22" fmla="*/ 80 w 181"/>
                <a:gd name="T23" fmla="*/ 4 h 150"/>
                <a:gd name="T24" fmla="*/ 77 w 181"/>
                <a:gd name="T25" fmla="*/ 8 h 150"/>
                <a:gd name="T26" fmla="*/ 2 w 181"/>
                <a:gd name="T27" fmla="*/ 128 h 150"/>
                <a:gd name="T28" fmla="*/ 1 w 181"/>
                <a:gd name="T29" fmla="*/ 131 h 150"/>
                <a:gd name="T30" fmla="*/ 0 w 181"/>
                <a:gd name="T31" fmla="*/ 135 h 150"/>
                <a:gd name="T32" fmla="*/ 1 w 181"/>
                <a:gd name="T33" fmla="*/ 140 h 150"/>
                <a:gd name="T34" fmla="*/ 2 w 181"/>
                <a:gd name="T35" fmla="*/ 143 h 150"/>
                <a:gd name="T36" fmla="*/ 4 w 181"/>
                <a:gd name="T37" fmla="*/ 146 h 150"/>
                <a:gd name="T38" fmla="*/ 8 w 181"/>
                <a:gd name="T39" fmla="*/ 148 h 150"/>
                <a:gd name="T40" fmla="*/ 11 w 181"/>
                <a:gd name="T41" fmla="*/ 150 h 150"/>
                <a:gd name="T42" fmla="*/ 15 w 181"/>
                <a:gd name="T43" fmla="*/ 150 h 150"/>
                <a:gd name="T44" fmla="*/ 166 w 181"/>
                <a:gd name="T45" fmla="*/ 150 h 150"/>
                <a:gd name="T46" fmla="*/ 166 w 181"/>
                <a:gd name="T47" fmla="*/ 150 h 150"/>
                <a:gd name="T48" fmla="*/ 166 w 181"/>
                <a:gd name="T49" fmla="*/ 150 h 150"/>
                <a:gd name="T50" fmla="*/ 170 w 181"/>
                <a:gd name="T51" fmla="*/ 150 h 150"/>
                <a:gd name="T52" fmla="*/ 172 w 181"/>
                <a:gd name="T53" fmla="*/ 149 h 150"/>
                <a:gd name="T54" fmla="*/ 175 w 181"/>
                <a:gd name="T55" fmla="*/ 148 h 150"/>
                <a:gd name="T56" fmla="*/ 177 w 181"/>
                <a:gd name="T57" fmla="*/ 146 h 150"/>
                <a:gd name="T58" fmla="*/ 178 w 181"/>
                <a:gd name="T59" fmla="*/ 144 h 150"/>
                <a:gd name="T60" fmla="*/ 180 w 181"/>
                <a:gd name="T61" fmla="*/ 142 h 150"/>
                <a:gd name="T62" fmla="*/ 181 w 181"/>
                <a:gd name="T63" fmla="*/ 139 h 150"/>
                <a:gd name="T64" fmla="*/ 181 w 181"/>
                <a:gd name="T65" fmla="*/ 135 h 150"/>
                <a:gd name="T66" fmla="*/ 180 w 181"/>
                <a:gd name="T67" fmla="*/ 130 h 150"/>
                <a:gd name="T68" fmla="*/ 177 w 181"/>
                <a:gd name="T69" fmla="*/ 126 h 150"/>
                <a:gd name="T70" fmla="*/ 103 w 181"/>
                <a:gd name="T71" fmla="*/ 8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81" h="150">
                  <a:moveTo>
                    <a:pt x="42" y="120"/>
                  </a:moveTo>
                  <a:lnTo>
                    <a:pt x="90" y="43"/>
                  </a:lnTo>
                  <a:lnTo>
                    <a:pt x="138" y="120"/>
                  </a:lnTo>
                  <a:lnTo>
                    <a:pt x="42" y="120"/>
                  </a:lnTo>
                  <a:close/>
                  <a:moveTo>
                    <a:pt x="103" y="8"/>
                  </a:moveTo>
                  <a:lnTo>
                    <a:pt x="101" y="4"/>
                  </a:lnTo>
                  <a:lnTo>
                    <a:pt x="98" y="2"/>
                  </a:lnTo>
                  <a:lnTo>
                    <a:pt x="94" y="1"/>
                  </a:lnTo>
                  <a:lnTo>
                    <a:pt x="90" y="0"/>
                  </a:lnTo>
                  <a:lnTo>
                    <a:pt x="87" y="1"/>
                  </a:lnTo>
                  <a:lnTo>
                    <a:pt x="84" y="2"/>
                  </a:lnTo>
                  <a:lnTo>
                    <a:pt x="80" y="4"/>
                  </a:lnTo>
                  <a:lnTo>
                    <a:pt x="77" y="8"/>
                  </a:lnTo>
                  <a:lnTo>
                    <a:pt x="2" y="128"/>
                  </a:lnTo>
                  <a:lnTo>
                    <a:pt x="1" y="131"/>
                  </a:lnTo>
                  <a:lnTo>
                    <a:pt x="0" y="135"/>
                  </a:lnTo>
                  <a:lnTo>
                    <a:pt x="1" y="140"/>
                  </a:lnTo>
                  <a:lnTo>
                    <a:pt x="2" y="143"/>
                  </a:lnTo>
                  <a:lnTo>
                    <a:pt x="4" y="146"/>
                  </a:lnTo>
                  <a:lnTo>
                    <a:pt x="8" y="148"/>
                  </a:lnTo>
                  <a:lnTo>
                    <a:pt x="11" y="150"/>
                  </a:lnTo>
                  <a:lnTo>
                    <a:pt x="15" y="150"/>
                  </a:lnTo>
                  <a:lnTo>
                    <a:pt x="166" y="150"/>
                  </a:lnTo>
                  <a:lnTo>
                    <a:pt x="166" y="150"/>
                  </a:lnTo>
                  <a:lnTo>
                    <a:pt x="166" y="150"/>
                  </a:lnTo>
                  <a:lnTo>
                    <a:pt x="170" y="150"/>
                  </a:lnTo>
                  <a:lnTo>
                    <a:pt x="172" y="149"/>
                  </a:lnTo>
                  <a:lnTo>
                    <a:pt x="175" y="148"/>
                  </a:lnTo>
                  <a:lnTo>
                    <a:pt x="177" y="146"/>
                  </a:lnTo>
                  <a:lnTo>
                    <a:pt x="178" y="144"/>
                  </a:lnTo>
                  <a:lnTo>
                    <a:pt x="180" y="142"/>
                  </a:lnTo>
                  <a:lnTo>
                    <a:pt x="181" y="139"/>
                  </a:lnTo>
                  <a:lnTo>
                    <a:pt x="181" y="135"/>
                  </a:lnTo>
                  <a:lnTo>
                    <a:pt x="180" y="130"/>
                  </a:lnTo>
                  <a:lnTo>
                    <a:pt x="177" y="126"/>
                  </a:lnTo>
                  <a:lnTo>
                    <a:pt x="103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</p:grpSp>
      <p:sp>
        <p:nvSpPr>
          <p:cNvPr id="42" name="Rectangle 41">
            <a:extLst>
              <a:ext uri="{FF2B5EF4-FFF2-40B4-BE49-F238E27FC236}">
                <a16:creationId xmlns:a16="http://schemas.microsoft.com/office/drawing/2014/main" id="{A9146A47-F48B-457D-926B-9493B2B6C7A8}"/>
              </a:ext>
            </a:extLst>
          </p:cNvPr>
          <p:cNvSpPr/>
          <p:nvPr/>
        </p:nvSpPr>
        <p:spPr>
          <a:xfrm rot="5400000">
            <a:off x="1367084" y="-1742475"/>
            <a:ext cx="537795" cy="4367532"/>
          </a:xfrm>
          <a:prstGeom prst="rect">
            <a:avLst/>
          </a:prstGeom>
          <a:solidFill>
            <a:srgbClr val="F7D6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ar-AE" dirty="0">
                <a:solidFill>
                  <a:schemeClr val="bg1"/>
                </a:solidFill>
              </a:rPr>
              <a:t>البحث عن سائق 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DCA2C03-11BF-40C9-BBA0-E061CD9097F3}"/>
              </a:ext>
            </a:extLst>
          </p:cNvPr>
          <p:cNvSpPr txBox="1"/>
          <p:nvPr/>
        </p:nvSpPr>
        <p:spPr>
          <a:xfrm>
            <a:off x="330638" y="1804547"/>
            <a:ext cx="3200400" cy="307777"/>
          </a:xfrm>
          <a:prstGeom prst="rect">
            <a:avLst/>
          </a:prstGeom>
          <a:noFill/>
          <a:ln w="6350">
            <a:noFill/>
            <a:prstDash val="dash"/>
          </a:ln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ar-AE" sz="1000" b="1" dirty="0">
                <a:solidFill>
                  <a:srgbClr val="F7D618"/>
                </a:solidFill>
                <a:latin typeface="Open Sans" panose="020B0606030504020204" pitchFamily="34" charset="0"/>
                <a:ea typeface="Open Sans" panose="020B0606030504020204" pitchFamily="34" charset="0"/>
              </a:rPr>
              <a:t>البحث عن سائق </a:t>
            </a:r>
            <a:endParaRPr lang="en-US" sz="1000" b="1" dirty="0">
              <a:solidFill>
                <a:srgbClr val="F7D618"/>
              </a:solidFill>
              <a:latin typeface="Open Sans" panose="020B0606030504020204" pitchFamily="34" charset="0"/>
              <a:ea typeface="Open Sans" panose="020B0606030504020204" pitchFamily="34" charset="0"/>
            </a:endParaRPr>
          </a:p>
          <a:p>
            <a:pPr algn="r"/>
            <a:r>
              <a:rPr lang="ar-AE" sz="1000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</a:rPr>
              <a:t>بعد تأكيد الحجز, يبحث التطبيق عن أقرب سائق متصل بالإنترنات للحريف </a:t>
            </a:r>
            <a:endParaRPr lang="en-US" sz="1000" dirty="0">
              <a:solidFill>
                <a:prstClr val="black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94686413-D3E7-4AFF-88B5-DE83A282D3EC}"/>
              </a:ext>
            </a:extLst>
          </p:cNvPr>
          <p:cNvCxnSpPr>
            <a:cxnSpLocks/>
          </p:cNvCxnSpPr>
          <p:nvPr/>
        </p:nvCxnSpPr>
        <p:spPr>
          <a:xfrm flipH="1">
            <a:off x="3569217" y="2033452"/>
            <a:ext cx="761146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3CA93912-77AE-498A-97A8-319575B17065}"/>
              </a:ext>
            </a:extLst>
          </p:cNvPr>
          <p:cNvSpPr txBox="1"/>
          <p:nvPr/>
        </p:nvSpPr>
        <p:spPr>
          <a:xfrm>
            <a:off x="308143" y="3953235"/>
            <a:ext cx="3200400" cy="461665"/>
          </a:xfrm>
          <a:prstGeom prst="rect">
            <a:avLst/>
          </a:prstGeom>
          <a:noFill/>
          <a:ln w="6350">
            <a:noFill/>
            <a:prstDash val="dash"/>
          </a:ln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ar-AE" sz="1000" b="1" dirty="0">
                <a:solidFill>
                  <a:srgbClr val="F7D618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زر الإلغاء </a:t>
            </a:r>
            <a:endParaRPr lang="en-US" sz="1000" b="1" dirty="0">
              <a:solidFill>
                <a:srgbClr val="F7D618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r"/>
            <a:r>
              <a:rPr lang="ar-AE" sz="1000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خلال البحث عن سائق توجد إمكانية للحريف لإلغاء الحجز باستعمال زر الإلغاء.</a:t>
            </a:r>
            <a:endParaRPr lang="en-US" sz="1000" dirty="0">
              <a:solidFill>
                <a:prstClr val="black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54FF28D2-E586-4B3E-B113-66647D9E0C27}"/>
              </a:ext>
            </a:extLst>
          </p:cNvPr>
          <p:cNvCxnSpPr>
            <a:cxnSpLocks/>
          </p:cNvCxnSpPr>
          <p:nvPr/>
        </p:nvCxnSpPr>
        <p:spPr>
          <a:xfrm flipH="1">
            <a:off x="3646059" y="4282486"/>
            <a:ext cx="761146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3101F162-80D9-4F97-B78F-B031F178799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2079" y="172393"/>
            <a:ext cx="2375044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010103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/>
              <a:t>SlideSalad is #1 online marketplace of premium presentations templates for all needs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SlideSalad- </a:t>
            </a:r>
            <a:r>
              <a:rPr lang="de-DE" noProof="1"/>
              <a:t>COPYRIGHT NOTICE</a:t>
            </a:r>
            <a:endParaRPr lang="en-US" dirty="0"/>
          </a:p>
        </p:txBody>
      </p:sp>
      <p:sp>
        <p:nvSpPr>
          <p:cNvPr id="19" name="Rechteck 8"/>
          <p:cNvSpPr/>
          <p:nvPr/>
        </p:nvSpPr>
        <p:spPr>
          <a:xfrm>
            <a:off x="304800" y="1263498"/>
            <a:ext cx="3843121" cy="27889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ct val="20000"/>
              </a:spcAft>
            </a:pPr>
            <a:r>
              <a:rPr lang="en-US" sz="1600" b="1" noProof="1">
                <a:solidFill>
                  <a:schemeClr val="bg1"/>
                </a:solidFill>
                <a:latin typeface="+mj-lt"/>
              </a:rPr>
              <a:t>Things you can do with the template</a:t>
            </a:r>
          </a:p>
          <a:p>
            <a:pPr>
              <a:spcAft>
                <a:spcPct val="20000"/>
              </a:spcAft>
            </a:pPr>
            <a:r>
              <a:rPr lang="de-DE" sz="1100" noProof="1">
                <a:solidFill>
                  <a:schemeClr val="bg1"/>
                </a:solidFill>
                <a:latin typeface="+mj-lt"/>
              </a:rPr>
              <a:t>Use the free templates for your own presentations and projects without limitations.</a:t>
            </a:r>
          </a:p>
          <a:p>
            <a:pPr marL="133350" indent="-133350">
              <a:spcAft>
                <a:spcPts val="375"/>
              </a:spcAft>
              <a:buFontTx/>
              <a:buChar char="•"/>
            </a:pPr>
            <a:r>
              <a:rPr lang="de-DE" sz="1100" u="sng" noProof="1">
                <a:solidFill>
                  <a:schemeClr val="bg1"/>
                </a:solidFill>
                <a:latin typeface="+mj-lt"/>
              </a:rPr>
              <a:t>Please link back to our website</a:t>
            </a:r>
            <a:r>
              <a:rPr lang="de-DE" sz="1100" noProof="1">
                <a:solidFill>
                  <a:schemeClr val="bg1"/>
                </a:solidFill>
                <a:latin typeface="+mj-lt"/>
              </a:rPr>
              <a:t> if you like our free designs </a:t>
            </a:r>
            <a:br>
              <a:rPr lang="de-DE" sz="1100" noProof="1">
                <a:solidFill>
                  <a:schemeClr val="bg1"/>
                </a:solidFill>
                <a:latin typeface="+mj-lt"/>
              </a:rPr>
            </a:br>
            <a:r>
              <a:rPr lang="de-DE" sz="1100" noProof="1">
                <a:solidFill>
                  <a:schemeClr val="bg1"/>
                </a:solidFill>
                <a:latin typeface="+mj-lt"/>
              </a:rPr>
              <a:t>or </a:t>
            </a:r>
            <a:r>
              <a:rPr lang="de-DE" sz="1100" u="sng" noProof="1">
                <a:solidFill>
                  <a:schemeClr val="bg1"/>
                </a:solidFill>
                <a:latin typeface="+mj-lt"/>
              </a:rPr>
              <a:t>write a comment</a:t>
            </a:r>
            <a:r>
              <a:rPr lang="de-DE" sz="1100" noProof="1">
                <a:solidFill>
                  <a:schemeClr val="bg1"/>
                </a:solidFill>
                <a:latin typeface="+mj-lt"/>
              </a:rPr>
              <a:t> to this template on our website.</a:t>
            </a:r>
          </a:p>
          <a:p>
            <a:endParaRPr lang="de-DE" sz="1100" noProof="1">
              <a:solidFill>
                <a:schemeClr val="bg1"/>
              </a:solidFill>
              <a:latin typeface="+mj-lt"/>
            </a:endParaRPr>
          </a:p>
          <a:p>
            <a:r>
              <a:rPr lang="en-US" sz="1100" noProof="1">
                <a:solidFill>
                  <a:schemeClr val="bg1"/>
                </a:solidFill>
                <a:latin typeface="+mj-lt"/>
              </a:rPr>
              <a:t>All copyright and intellectual property rights, without limitation, are retained by </a:t>
            </a:r>
            <a:r>
              <a:rPr lang="en-US" sz="1100" b="1" u="sng" noProof="1">
                <a:solidFill>
                  <a:schemeClr val="bg1"/>
                </a:solidFill>
                <a:latin typeface="+mj-lt"/>
              </a:rPr>
              <a:t>SlideSalad.com</a:t>
            </a:r>
            <a:r>
              <a:rPr lang="en-US" sz="1100" noProof="1">
                <a:solidFill>
                  <a:schemeClr val="bg1"/>
                </a:solidFill>
                <a:latin typeface="+mj-lt"/>
              </a:rPr>
              <a:t>. </a:t>
            </a:r>
            <a:br>
              <a:rPr lang="en-US" sz="1100" noProof="1">
                <a:solidFill>
                  <a:schemeClr val="bg1"/>
                </a:solidFill>
                <a:latin typeface="+mj-lt"/>
              </a:rPr>
            </a:br>
            <a:r>
              <a:rPr lang="en-US" sz="1100" noProof="1">
                <a:solidFill>
                  <a:schemeClr val="bg1"/>
                </a:solidFill>
                <a:latin typeface="+mj-lt"/>
              </a:rPr>
              <a:t>By downloading and using this template, you agree </a:t>
            </a:r>
            <a:br>
              <a:rPr lang="en-US" sz="1100" noProof="1">
                <a:solidFill>
                  <a:schemeClr val="bg1"/>
                </a:solidFill>
                <a:latin typeface="+mj-lt"/>
              </a:rPr>
            </a:br>
            <a:r>
              <a:rPr lang="en-US" sz="1100" noProof="1">
                <a:solidFill>
                  <a:schemeClr val="bg1"/>
                </a:solidFill>
                <a:latin typeface="+mj-lt"/>
              </a:rPr>
              <a:t>to this statement.</a:t>
            </a:r>
          </a:p>
          <a:p>
            <a:endParaRPr lang="de-DE" sz="1200" b="1" noProof="1">
              <a:solidFill>
                <a:schemeClr val="bg1"/>
              </a:solidFill>
              <a:latin typeface="+mj-lt"/>
            </a:endParaRPr>
          </a:p>
          <a:p>
            <a:r>
              <a:rPr lang="de-DE" sz="1200" b="1" noProof="1">
                <a:solidFill>
                  <a:schemeClr val="bg1"/>
                </a:solidFill>
                <a:latin typeface="+mj-lt"/>
              </a:rPr>
              <a:t>Please contact us if you have any questions </a:t>
            </a:r>
            <a:br>
              <a:rPr lang="de-DE" sz="1200" b="1" noProof="1">
                <a:solidFill>
                  <a:schemeClr val="bg1"/>
                </a:solidFill>
                <a:latin typeface="+mj-lt"/>
              </a:rPr>
            </a:br>
            <a:r>
              <a:rPr lang="de-DE" sz="1200" b="1" noProof="1">
                <a:solidFill>
                  <a:schemeClr val="bg1"/>
                </a:solidFill>
                <a:latin typeface="+mj-lt"/>
              </a:rPr>
              <a:t>about usage: </a:t>
            </a:r>
            <a:r>
              <a:rPr lang="de-DE" sz="1200" noProof="1">
                <a:solidFill>
                  <a:schemeClr val="bg1"/>
                </a:solidFill>
                <a:latin typeface="+mj-lt"/>
              </a:rPr>
              <a:t>support@slidesalad.com</a:t>
            </a:r>
          </a:p>
        </p:txBody>
      </p:sp>
      <p:sp>
        <p:nvSpPr>
          <p:cNvPr id="22" name="Rechteck 9"/>
          <p:cNvSpPr/>
          <p:nvPr/>
        </p:nvSpPr>
        <p:spPr>
          <a:xfrm>
            <a:off x="4801949" y="1263498"/>
            <a:ext cx="3947413" cy="15399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ct val="20000"/>
              </a:spcAft>
            </a:pPr>
            <a:r>
              <a:rPr lang="en-US" sz="1600" b="1" noProof="1">
                <a:solidFill>
                  <a:schemeClr val="bg1"/>
                </a:solidFill>
                <a:latin typeface="+mj-lt"/>
              </a:rPr>
              <a:t>Things you can’t do with the template</a:t>
            </a:r>
          </a:p>
          <a:p>
            <a:pPr>
              <a:spcAft>
                <a:spcPct val="20000"/>
              </a:spcAft>
            </a:pPr>
            <a:r>
              <a:rPr lang="en-US" sz="1100" noProof="1">
                <a:solidFill>
                  <a:schemeClr val="bg1"/>
                </a:solidFill>
                <a:latin typeface="+mj-lt"/>
              </a:rPr>
              <a:t>Resell or distribute the templates or backgrounds.</a:t>
            </a:r>
          </a:p>
          <a:p>
            <a:pPr marL="133350" indent="-133350">
              <a:spcAft>
                <a:spcPts val="375"/>
              </a:spcAft>
              <a:buFontTx/>
              <a:buChar char="•"/>
            </a:pPr>
            <a:r>
              <a:rPr lang="en-US" sz="1100" noProof="1">
                <a:solidFill>
                  <a:schemeClr val="bg1"/>
                </a:solidFill>
                <a:latin typeface="+mj-lt"/>
              </a:rPr>
              <a:t>Make these templates available on a website or social network for download.</a:t>
            </a:r>
          </a:p>
          <a:p>
            <a:pPr marL="133350" indent="-133350">
              <a:spcAft>
                <a:spcPts val="375"/>
              </a:spcAft>
              <a:buFontTx/>
              <a:buChar char="•"/>
            </a:pPr>
            <a:r>
              <a:rPr lang="en-US" sz="1100" noProof="1">
                <a:solidFill>
                  <a:schemeClr val="bg1"/>
                </a:solidFill>
                <a:latin typeface="+mj-lt"/>
              </a:rPr>
              <a:t>Edit or modify the downloaded templates and claim / </a:t>
            </a:r>
            <a:br>
              <a:rPr lang="en-US" sz="1100" noProof="1">
                <a:solidFill>
                  <a:schemeClr val="bg1"/>
                </a:solidFill>
                <a:latin typeface="+mj-lt"/>
              </a:rPr>
            </a:br>
            <a:r>
              <a:rPr lang="en-US" sz="1100" noProof="1">
                <a:solidFill>
                  <a:schemeClr val="bg1"/>
                </a:solidFill>
                <a:latin typeface="+mj-lt"/>
              </a:rPr>
              <a:t>pass off as your own work.</a:t>
            </a:r>
          </a:p>
          <a:p>
            <a:pPr marL="133350" indent="-133350">
              <a:buFontTx/>
              <a:buChar char="•"/>
            </a:pPr>
            <a:endParaRPr lang="en-US" sz="1100" noProof="1">
              <a:solidFill>
                <a:schemeClr val="bg1"/>
              </a:solidFill>
              <a:latin typeface="+mj-lt"/>
            </a:endParaRPr>
          </a:p>
        </p:txBody>
      </p:sp>
      <p:sp>
        <p:nvSpPr>
          <p:cNvPr id="25" name="Rechteck 10"/>
          <p:cNvSpPr/>
          <p:nvPr/>
        </p:nvSpPr>
        <p:spPr>
          <a:xfrm>
            <a:off x="381000" y="4282486"/>
            <a:ext cx="832590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noProof="1">
                <a:solidFill>
                  <a:schemeClr val="bg1"/>
                </a:solidFill>
                <a:latin typeface="+mj-lt"/>
              </a:rPr>
              <a:t>More PowerPoint, Google Slides and Keynote templates are available at </a:t>
            </a:r>
            <a:r>
              <a:rPr lang="en-US" sz="1400" b="1" u="sng" noProof="1">
                <a:solidFill>
                  <a:schemeClr val="bg1"/>
                </a:solidFill>
                <a:latin typeface="+mj-lt"/>
              </a:rPr>
              <a:t>www.SlideSalad.com</a:t>
            </a:r>
          </a:p>
        </p:txBody>
      </p:sp>
      <p:sp>
        <p:nvSpPr>
          <p:cNvPr id="7" name="Text Placeholder 15">
            <a:extLst>
              <a:ext uri="{FF2B5EF4-FFF2-40B4-BE49-F238E27FC236}">
                <a16:creationId xmlns:a16="http://schemas.microsoft.com/office/drawing/2014/main" id="{921DD78B-26FA-4776-B720-8812C90A1575}"/>
              </a:ext>
            </a:extLst>
          </p:cNvPr>
          <p:cNvSpPr txBox="1">
            <a:spLocks/>
          </p:cNvSpPr>
          <p:nvPr/>
        </p:nvSpPr>
        <p:spPr>
          <a:xfrm>
            <a:off x="1844858" y="480528"/>
            <a:ext cx="6096000" cy="401648"/>
          </a:xfr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en-US" sz="2000" b="1" dirty="0">
              <a:solidFill>
                <a:srgbClr val="FFC000"/>
              </a:solidFill>
              <a:latin typeface="+mj-lt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0463B664-3958-4F2D-B3E9-86A27A1FC0FB}"/>
              </a:ext>
            </a:extLst>
          </p:cNvPr>
          <p:cNvGrpSpPr/>
          <p:nvPr/>
        </p:nvGrpSpPr>
        <p:grpSpPr>
          <a:xfrm>
            <a:off x="2753265" y="3057268"/>
            <a:ext cx="160255" cy="43504"/>
            <a:chOff x="2632075" y="3195638"/>
            <a:chExt cx="225425" cy="66675"/>
          </a:xfrm>
          <a:solidFill>
            <a:schemeClr val="bg1"/>
          </a:solidFill>
        </p:grpSpPr>
        <p:sp>
          <p:nvSpPr>
            <p:cNvPr id="21" name="Freeform 324">
              <a:extLst>
                <a:ext uri="{FF2B5EF4-FFF2-40B4-BE49-F238E27FC236}">
                  <a16:creationId xmlns:a16="http://schemas.microsoft.com/office/drawing/2014/main" id="{498F5E98-7CE6-435D-AE46-FF6D0DCDDEDC}"/>
                </a:ext>
              </a:extLst>
            </p:cNvPr>
            <p:cNvSpPr>
              <a:spLocks/>
            </p:cNvSpPr>
            <p:nvPr/>
          </p:nvSpPr>
          <p:spPr bwMode="auto">
            <a:xfrm>
              <a:off x="2632075" y="3200400"/>
              <a:ext cx="57150" cy="57150"/>
            </a:xfrm>
            <a:custGeom>
              <a:avLst/>
              <a:gdLst>
                <a:gd name="T0" fmla="*/ 105 w 181"/>
                <a:gd name="T1" fmla="*/ 75 h 180"/>
                <a:gd name="T2" fmla="*/ 105 w 181"/>
                <a:gd name="T3" fmla="*/ 12 h 180"/>
                <a:gd name="T4" fmla="*/ 102 w 181"/>
                <a:gd name="T5" fmla="*/ 7 h 180"/>
                <a:gd name="T6" fmla="*/ 98 w 181"/>
                <a:gd name="T7" fmla="*/ 2 h 180"/>
                <a:gd name="T8" fmla="*/ 93 w 181"/>
                <a:gd name="T9" fmla="*/ 0 h 180"/>
                <a:gd name="T10" fmla="*/ 86 w 181"/>
                <a:gd name="T11" fmla="*/ 0 h 180"/>
                <a:gd name="T12" fmla="*/ 81 w 181"/>
                <a:gd name="T13" fmla="*/ 2 h 180"/>
                <a:gd name="T14" fmla="*/ 78 w 181"/>
                <a:gd name="T15" fmla="*/ 7 h 180"/>
                <a:gd name="T16" fmla="*/ 76 w 181"/>
                <a:gd name="T17" fmla="*/ 12 h 180"/>
                <a:gd name="T18" fmla="*/ 75 w 181"/>
                <a:gd name="T19" fmla="*/ 75 h 180"/>
                <a:gd name="T20" fmla="*/ 11 w 181"/>
                <a:gd name="T21" fmla="*/ 75 h 180"/>
                <a:gd name="T22" fmla="*/ 6 w 181"/>
                <a:gd name="T23" fmla="*/ 77 h 180"/>
                <a:gd name="T24" fmla="*/ 2 w 181"/>
                <a:gd name="T25" fmla="*/ 82 h 180"/>
                <a:gd name="T26" fmla="*/ 0 w 181"/>
                <a:gd name="T27" fmla="*/ 87 h 180"/>
                <a:gd name="T28" fmla="*/ 0 w 181"/>
                <a:gd name="T29" fmla="*/ 93 h 180"/>
                <a:gd name="T30" fmla="*/ 2 w 181"/>
                <a:gd name="T31" fmla="*/ 99 h 180"/>
                <a:gd name="T32" fmla="*/ 6 w 181"/>
                <a:gd name="T33" fmla="*/ 102 h 180"/>
                <a:gd name="T34" fmla="*/ 11 w 181"/>
                <a:gd name="T35" fmla="*/ 105 h 180"/>
                <a:gd name="T36" fmla="*/ 75 w 181"/>
                <a:gd name="T37" fmla="*/ 105 h 180"/>
                <a:gd name="T38" fmla="*/ 76 w 181"/>
                <a:gd name="T39" fmla="*/ 169 h 180"/>
                <a:gd name="T40" fmla="*/ 78 w 181"/>
                <a:gd name="T41" fmla="*/ 174 h 180"/>
                <a:gd name="T42" fmla="*/ 81 w 181"/>
                <a:gd name="T43" fmla="*/ 178 h 180"/>
                <a:gd name="T44" fmla="*/ 86 w 181"/>
                <a:gd name="T45" fmla="*/ 180 h 180"/>
                <a:gd name="T46" fmla="*/ 93 w 181"/>
                <a:gd name="T47" fmla="*/ 180 h 180"/>
                <a:gd name="T48" fmla="*/ 98 w 181"/>
                <a:gd name="T49" fmla="*/ 178 h 180"/>
                <a:gd name="T50" fmla="*/ 102 w 181"/>
                <a:gd name="T51" fmla="*/ 174 h 180"/>
                <a:gd name="T52" fmla="*/ 105 w 181"/>
                <a:gd name="T53" fmla="*/ 169 h 180"/>
                <a:gd name="T54" fmla="*/ 105 w 181"/>
                <a:gd name="T55" fmla="*/ 105 h 180"/>
                <a:gd name="T56" fmla="*/ 168 w 181"/>
                <a:gd name="T57" fmla="*/ 105 h 180"/>
                <a:gd name="T58" fmla="*/ 173 w 181"/>
                <a:gd name="T59" fmla="*/ 102 h 180"/>
                <a:gd name="T60" fmla="*/ 178 w 181"/>
                <a:gd name="T61" fmla="*/ 99 h 180"/>
                <a:gd name="T62" fmla="*/ 180 w 181"/>
                <a:gd name="T63" fmla="*/ 93 h 180"/>
                <a:gd name="T64" fmla="*/ 180 w 181"/>
                <a:gd name="T65" fmla="*/ 87 h 180"/>
                <a:gd name="T66" fmla="*/ 178 w 181"/>
                <a:gd name="T67" fmla="*/ 82 h 180"/>
                <a:gd name="T68" fmla="*/ 173 w 181"/>
                <a:gd name="T69" fmla="*/ 77 h 180"/>
                <a:gd name="T70" fmla="*/ 168 w 181"/>
                <a:gd name="T71" fmla="*/ 75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81" h="180">
                  <a:moveTo>
                    <a:pt x="165" y="75"/>
                  </a:moveTo>
                  <a:lnTo>
                    <a:pt x="105" y="75"/>
                  </a:lnTo>
                  <a:lnTo>
                    <a:pt x="105" y="15"/>
                  </a:lnTo>
                  <a:lnTo>
                    <a:pt x="105" y="12"/>
                  </a:lnTo>
                  <a:lnTo>
                    <a:pt x="104" y="9"/>
                  </a:lnTo>
                  <a:lnTo>
                    <a:pt x="102" y="7"/>
                  </a:lnTo>
                  <a:lnTo>
                    <a:pt x="100" y="4"/>
                  </a:lnTo>
                  <a:lnTo>
                    <a:pt x="98" y="2"/>
                  </a:lnTo>
                  <a:lnTo>
                    <a:pt x="96" y="1"/>
                  </a:lnTo>
                  <a:lnTo>
                    <a:pt x="93" y="0"/>
                  </a:lnTo>
                  <a:lnTo>
                    <a:pt x="90" y="0"/>
                  </a:lnTo>
                  <a:lnTo>
                    <a:pt x="86" y="0"/>
                  </a:lnTo>
                  <a:lnTo>
                    <a:pt x="84" y="1"/>
                  </a:lnTo>
                  <a:lnTo>
                    <a:pt x="81" y="2"/>
                  </a:lnTo>
                  <a:lnTo>
                    <a:pt x="79" y="4"/>
                  </a:lnTo>
                  <a:lnTo>
                    <a:pt x="78" y="7"/>
                  </a:lnTo>
                  <a:lnTo>
                    <a:pt x="76" y="9"/>
                  </a:lnTo>
                  <a:lnTo>
                    <a:pt x="76" y="12"/>
                  </a:lnTo>
                  <a:lnTo>
                    <a:pt x="75" y="15"/>
                  </a:lnTo>
                  <a:lnTo>
                    <a:pt x="75" y="75"/>
                  </a:lnTo>
                  <a:lnTo>
                    <a:pt x="15" y="75"/>
                  </a:lnTo>
                  <a:lnTo>
                    <a:pt x="11" y="75"/>
                  </a:lnTo>
                  <a:lnTo>
                    <a:pt x="9" y="76"/>
                  </a:lnTo>
                  <a:lnTo>
                    <a:pt x="6" y="77"/>
                  </a:lnTo>
                  <a:lnTo>
                    <a:pt x="4" y="80"/>
                  </a:lnTo>
                  <a:lnTo>
                    <a:pt x="2" y="82"/>
                  </a:lnTo>
                  <a:lnTo>
                    <a:pt x="1" y="84"/>
                  </a:lnTo>
                  <a:lnTo>
                    <a:pt x="0" y="87"/>
                  </a:lnTo>
                  <a:lnTo>
                    <a:pt x="0" y="90"/>
                  </a:lnTo>
                  <a:lnTo>
                    <a:pt x="0" y="93"/>
                  </a:lnTo>
                  <a:lnTo>
                    <a:pt x="1" y="96"/>
                  </a:lnTo>
                  <a:lnTo>
                    <a:pt x="2" y="99"/>
                  </a:lnTo>
                  <a:lnTo>
                    <a:pt x="4" y="101"/>
                  </a:lnTo>
                  <a:lnTo>
                    <a:pt x="6" y="102"/>
                  </a:lnTo>
                  <a:lnTo>
                    <a:pt x="9" y="104"/>
                  </a:lnTo>
                  <a:lnTo>
                    <a:pt x="11" y="105"/>
                  </a:lnTo>
                  <a:lnTo>
                    <a:pt x="15" y="105"/>
                  </a:lnTo>
                  <a:lnTo>
                    <a:pt x="75" y="105"/>
                  </a:lnTo>
                  <a:lnTo>
                    <a:pt x="75" y="165"/>
                  </a:lnTo>
                  <a:lnTo>
                    <a:pt x="76" y="169"/>
                  </a:lnTo>
                  <a:lnTo>
                    <a:pt x="76" y="171"/>
                  </a:lnTo>
                  <a:lnTo>
                    <a:pt x="78" y="174"/>
                  </a:lnTo>
                  <a:lnTo>
                    <a:pt x="79" y="176"/>
                  </a:lnTo>
                  <a:lnTo>
                    <a:pt x="81" y="178"/>
                  </a:lnTo>
                  <a:lnTo>
                    <a:pt x="84" y="179"/>
                  </a:lnTo>
                  <a:lnTo>
                    <a:pt x="86" y="180"/>
                  </a:lnTo>
                  <a:lnTo>
                    <a:pt x="90" y="180"/>
                  </a:lnTo>
                  <a:lnTo>
                    <a:pt x="93" y="180"/>
                  </a:lnTo>
                  <a:lnTo>
                    <a:pt x="96" y="179"/>
                  </a:lnTo>
                  <a:lnTo>
                    <a:pt x="98" y="178"/>
                  </a:lnTo>
                  <a:lnTo>
                    <a:pt x="100" y="176"/>
                  </a:lnTo>
                  <a:lnTo>
                    <a:pt x="102" y="174"/>
                  </a:lnTo>
                  <a:lnTo>
                    <a:pt x="104" y="171"/>
                  </a:lnTo>
                  <a:lnTo>
                    <a:pt x="105" y="169"/>
                  </a:lnTo>
                  <a:lnTo>
                    <a:pt x="105" y="165"/>
                  </a:lnTo>
                  <a:lnTo>
                    <a:pt x="105" y="105"/>
                  </a:lnTo>
                  <a:lnTo>
                    <a:pt x="165" y="105"/>
                  </a:lnTo>
                  <a:lnTo>
                    <a:pt x="168" y="105"/>
                  </a:lnTo>
                  <a:lnTo>
                    <a:pt x="171" y="104"/>
                  </a:lnTo>
                  <a:lnTo>
                    <a:pt x="173" y="102"/>
                  </a:lnTo>
                  <a:lnTo>
                    <a:pt x="175" y="101"/>
                  </a:lnTo>
                  <a:lnTo>
                    <a:pt x="178" y="99"/>
                  </a:lnTo>
                  <a:lnTo>
                    <a:pt x="179" y="96"/>
                  </a:lnTo>
                  <a:lnTo>
                    <a:pt x="180" y="93"/>
                  </a:lnTo>
                  <a:lnTo>
                    <a:pt x="181" y="90"/>
                  </a:lnTo>
                  <a:lnTo>
                    <a:pt x="180" y="87"/>
                  </a:lnTo>
                  <a:lnTo>
                    <a:pt x="179" y="84"/>
                  </a:lnTo>
                  <a:lnTo>
                    <a:pt x="178" y="82"/>
                  </a:lnTo>
                  <a:lnTo>
                    <a:pt x="175" y="80"/>
                  </a:lnTo>
                  <a:lnTo>
                    <a:pt x="173" y="77"/>
                  </a:lnTo>
                  <a:lnTo>
                    <a:pt x="171" y="76"/>
                  </a:lnTo>
                  <a:lnTo>
                    <a:pt x="168" y="75"/>
                  </a:lnTo>
                  <a:lnTo>
                    <a:pt x="165" y="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3" name="Freeform 325">
              <a:extLst>
                <a:ext uri="{FF2B5EF4-FFF2-40B4-BE49-F238E27FC236}">
                  <a16:creationId xmlns:a16="http://schemas.microsoft.com/office/drawing/2014/main" id="{96085507-98B8-4C08-8A90-58FB8D2AEAE4}"/>
                </a:ext>
              </a:extLst>
            </p:cNvPr>
            <p:cNvSpPr>
              <a:spLocks/>
            </p:cNvSpPr>
            <p:nvPr/>
          </p:nvSpPr>
          <p:spPr bwMode="auto">
            <a:xfrm>
              <a:off x="2703513" y="3252788"/>
              <a:ext cx="28575" cy="9525"/>
            </a:xfrm>
            <a:custGeom>
              <a:avLst/>
              <a:gdLst>
                <a:gd name="T0" fmla="*/ 75 w 90"/>
                <a:gd name="T1" fmla="*/ 0 h 30"/>
                <a:gd name="T2" fmla="*/ 15 w 90"/>
                <a:gd name="T3" fmla="*/ 0 h 30"/>
                <a:gd name="T4" fmla="*/ 12 w 90"/>
                <a:gd name="T5" fmla="*/ 0 h 30"/>
                <a:gd name="T6" fmla="*/ 8 w 90"/>
                <a:gd name="T7" fmla="*/ 1 h 30"/>
                <a:gd name="T8" fmla="*/ 6 w 90"/>
                <a:gd name="T9" fmla="*/ 2 h 30"/>
                <a:gd name="T10" fmla="*/ 4 w 90"/>
                <a:gd name="T11" fmla="*/ 5 h 30"/>
                <a:gd name="T12" fmla="*/ 2 w 90"/>
                <a:gd name="T13" fmla="*/ 7 h 30"/>
                <a:gd name="T14" fmla="*/ 1 w 90"/>
                <a:gd name="T15" fmla="*/ 10 h 30"/>
                <a:gd name="T16" fmla="*/ 0 w 90"/>
                <a:gd name="T17" fmla="*/ 12 h 30"/>
                <a:gd name="T18" fmla="*/ 0 w 90"/>
                <a:gd name="T19" fmla="*/ 15 h 30"/>
                <a:gd name="T20" fmla="*/ 0 w 90"/>
                <a:gd name="T21" fmla="*/ 19 h 30"/>
                <a:gd name="T22" fmla="*/ 1 w 90"/>
                <a:gd name="T23" fmla="*/ 22 h 30"/>
                <a:gd name="T24" fmla="*/ 2 w 90"/>
                <a:gd name="T25" fmla="*/ 24 h 30"/>
                <a:gd name="T26" fmla="*/ 4 w 90"/>
                <a:gd name="T27" fmla="*/ 26 h 30"/>
                <a:gd name="T28" fmla="*/ 6 w 90"/>
                <a:gd name="T29" fmla="*/ 28 h 30"/>
                <a:gd name="T30" fmla="*/ 8 w 90"/>
                <a:gd name="T31" fmla="*/ 29 h 30"/>
                <a:gd name="T32" fmla="*/ 12 w 90"/>
                <a:gd name="T33" fmla="*/ 30 h 30"/>
                <a:gd name="T34" fmla="*/ 15 w 90"/>
                <a:gd name="T35" fmla="*/ 30 h 30"/>
                <a:gd name="T36" fmla="*/ 75 w 90"/>
                <a:gd name="T37" fmla="*/ 30 h 30"/>
                <a:gd name="T38" fmla="*/ 78 w 90"/>
                <a:gd name="T39" fmla="*/ 30 h 30"/>
                <a:gd name="T40" fmla="*/ 80 w 90"/>
                <a:gd name="T41" fmla="*/ 29 h 30"/>
                <a:gd name="T42" fmla="*/ 83 w 90"/>
                <a:gd name="T43" fmla="*/ 28 h 30"/>
                <a:gd name="T44" fmla="*/ 86 w 90"/>
                <a:gd name="T45" fmla="*/ 26 h 30"/>
                <a:gd name="T46" fmla="*/ 87 w 90"/>
                <a:gd name="T47" fmla="*/ 24 h 30"/>
                <a:gd name="T48" fmla="*/ 89 w 90"/>
                <a:gd name="T49" fmla="*/ 22 h 30"/>
                <a:gd name="T50" fmla="*/ 90 w 90"/>
                <a:gd name="T51" fmla="*/ 19 h 30"/>
                <a:gd name="T52" fmla="*/ 90 w 90"/>
                <a:gd name="T53" fmla="*/ 15 h 30"/>
                <a:gd name="T54" fmla="*/ 90 w 90"/>
                <a:gd name="T55" fmla="*/ 12 h 30"/>
                <a:gd name="T56" fmla="*/ 89 w 90"/>
                <a:gd name="T57" fmla="*/ 10 h 30"/>
                <a:gd name="T58" fmla="*/ 87 w 90"/>
                <a:gd name="T59" fmla="*/ 7 h 30"/>
                <a:gd name="T60" fmla="*/ 86 w 90"/>
                <a:gd name="T61" fmla="*/ 5 h 30"/>
                <a:gd name="T62" fmla="*/ 83 w 90"/>
                <a:gd name="T63" fmla="*/ 2 h 30"/>
                <a:gd name="T64" fmla="*/ 80 w 90"/>
                <a:gd name="T65" fmla="*/ 1 h 30"/>
                <a:gd name="T66" fmla="*/ 78 w 90"/>
                <a:gd name="T67" fmla="*/ 0 h 30"/>
                <a:gd name="T68" fmla="*/ 75 w 90"/>
                <a:gd name="T69" fmla="*/ 0 h 30"/>
                <a:gd name="T70" fmla="*/ 75 w 90"/>
                <a:gd name="T71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90" h="30">
                  <a:moveTo>
                    <a:pt x="75" y="0"/>
                  </a:moveTo>
                  <a:lnTo>
                    <a:pt x="15" y="0"/>
                  </a:lnTo>
                  <a:lnTo>
                    <a:pt x="12" y="0"/>
                  </a:lnTo>
                  <a:lnTo>
                    <a:pt x="8" y="1"/>
                  </a:lnTo>
                  <a:lnTo>
                    <a:pt x="6" y="2"/>
                  </a:lnTo>
                  <a:lnTo>
                    <a:pt x="4" y="5"/>
                  </a:lnTo>
                  <a:lnTo>
                    <a:pt x="2" y="7"/>
                  </a:lnTo>
                  <a:lnTo>
                    <a:pt x="1" y="10"/>
                  </a:lnTo>
                  <a:lnTo>
                    <a:pt x="0" y="12"/>
                  </a:lnTo>
                  <a:lnTo>
                    <a:pt x="0" y="15"/>
                  </a:lnTo>
                  <a:lnTo>
                    <a:pt x="0" y="19"/>
                  </a:lnTo>
                  <a:lnTo>
                    <a:pt x="1" y="22"/>
                  </a:lnTo>
                  <a:lnTo>
                    <a:pt x="2" y="24"/>
                  </a:lnTo>
                  <a:lnTo>
                    <a:pt x="4" y="26"/>
                  </a:lnTo>
                  <a:lnTo>
                    <a:pt x="6" y="28"/>
                  </a:lnTo>
                  <a:lnTo>
                    <a:pt x="8" y="29"/>
                  </a:lnTo>
                  <a:lnTo>
                    <a:pt x="12" y="30"/>
                  </a:lnTo>
                  <a:lnTo>
                    <a:pt x="15" y="30"/>
                  </a:lnTo>
                  <a:lnTo>
                    <a:pt x="75" y="30"/>
                  </a:lnTo>
                  <a:lnTo>
                    <a:pt x="78" y="30"/>
                  </a:lnTo>
                  <a:lnTo>
                    <a:pt x="80" y="29"/>
                  </a:lnTo>
                  <a:lnTo>
                    <a:pt x="83" y="28"/>
                  </a:lnTo>
                  <a:lnTo>
                    <a:pt x="86" y="26"/>
                  </a:lnTo>
                  <a:lnTo>
                    <a:pt x="87" y="24"/>
                  </a:lnTo>
                  <a:lnTo>
                    <a:pt x="89" y="22"/>
                  </a:lnTo>
                  <a:lnTo>
                    <a:pt x="90" y="19"/>
                  </a:lnTo>
                  <a:lnTo>
                    <a:pt x="90" y="15"/>
                  </a:lnTo>
                  <a:lnTo>
                    <a:pt x="90" y="12"/>
                  </a:lnTo>
                  <a:lnTo>
                    <a:pt x="89" y="10"/>
                  </a:lnTo>
                  <a:lnTo>
                    <a:pt x="87" y="7"/>
                  </a:lnTo>
                  <a:lnTo>
                    <a:pt x="86" y="5"/>
                  </a:lnTo>
                  <a:lnTo>
                    <a:pt x="83" y="2"/>
                  </a:lnTo>
                  <a:lnTo>
                    <a:pt x="80" y="1"/>
                  </a:lnTo>
                  <a:lnTo>
                    <a:pt x="78" y="0"/>
                  </a:lnTo>
                  <a:lnTo>
                    <a:pt x="75" y="0"/>
                  </a:lnTo>
                  <a:lnTo>
                    <a:pt x="7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4" name="Freeform 326">
              <a:extLst>
                <a:ext uri="{FF2B5EF4-FFF2-40B4-BE49-F238E27FC236}">
                  <a16:creationId xmlns:a16="http://schemas.microsoft.com/office/drawing/2014/main" id="{6CB5DF83-D093-42D5-8CBB-A4DD8BB2F734}"/>
                </a:ext>
              </a:extLst>
            </p:cNvPr>
            <p:cNvSpPr>
              <a:spLocks/>
            </p:cNvSpPr>
            <p:nvPr/>
          </p:nvSpPr>
          <p:spPr bwMode="auto">
            <a:xfrm>
              <a:off x="2751138" y="3252788"/>
              <a:ext cx="28575" cy="9525"/>
            </a:xfrm>
            <a:custGeom>
              <a:avLst/>
              <a:gdLst>
                <a:gd name="T0" fmla="*/ 75 w 90"/>
                <a:gd name="T1" fmla="*/ 0 h 30"/>
                <a:gd name="T2" fmla="*/ 15 w 90"/>
                <a:gd name="T3" fmla="*/ 0 h 30"/>
                <a:gd name="T4" fmla="*/ 12 w 90"/>
                <a:gd name="T5" fmla="*/ 0 h 30"/>
                <a:gd name="T6" fmla="*/ 10 w 90"/>
                <a:gd name="T7" fmla="*/ 1 h 30"/>
                <a:gd name="T8" fmla="*/ 6 w 90"/>
                <a:gd name="T9" fmla="*/ 2 h 30"/>
                <a:gd name="T10" fmla="*/ 4 w 90"/>
                <a:gd name="T11" fmla="*/ 5 h 30"/>
                <a:gd name="T12" fmla="*/ 2 w 90"/>
                <a:gd name="T13" fmla="*/ 7 h 30"/>
                <a:gd name="T14" fmla="*/ 1 w 90"/>
                <a:gd name="T15" fmla="*/ 10 h 30"/>
                <a:gd name="T16" fmla="*/ 0 w 90"/>
                <a:gd name="T17" fmla="*/ 12 h 30"/>
                <a:gd name="T18" fmla="*/ 0 w 90"/>
                <a:gd name="T19" fmla="*/ 15 h 30"/>
                <a:gd name="T20" fmla="*/ 0 w 90"/>
                <a:gd name="T21" fmla="*/ 19 h 30"/>
                <a:gd name="T22" fmla="*/ 1 w 90"/>
                <a:gd name="T23" fmla="*/ 22 h 30"/>
                <a:gd name="T24" fmla="*/ 2 w 90"/>
                <a:gd name="T25" fmla="*/ 24 h 30"/>
                <a:gd name="T26" fmla="*/ 4 w 90"/>
                <a:gd name="T27" fmla="*/ 26 h 30"/>
                <a:gd name="T28" fmla="*/ 6 w 90"/>
                <a:gd name="T29" fmla="*/ 28 h 30"/>
                <a:gd name="T30" fmla="*/ 10 w 90"/>
                <a:gd name="T31" fmla="*/ 29 h 30"/>
                <a:gd name="T32" fmla="*/ 12 w 90"/>
                <a:gd name="T33" fmla="*/ 30 h 30"/>
                <a:gd name="T34" fmla="*/ 15 w 90"/>
                <a:gd name="T35" fmla="*/ 30 h 30"/>
                <a:gd name="T36" fmla="*/ 75 w 90"/>
                <a:gd name="T37" fmla="*/ 30 h 30"/>
                <a:gd name="T38" fmla="*/ 78 w 90"/>
                <a:gd name="T39" fmla="*/ 30 h 30"/>
                <a:gd name="T40" fmla="*/ 81 w 90"/>
                <a:gd name="T41" fmla="*/ 29 h 30"/>
                <a:gd name="T42" fmla="*/ 84 w 90"/>
                <a:gd name="T43" fmla="*/ 28 h 30"/>
                <a:gd name="T44" fmla="*/ 86 w 90"/>
                <a:gd name="T45" fmla="*/ 26 h 30"/>
                <a:gd name="T46" fmla="*/ 88 w 90"/>
                <a:gd name="T47" fmla="*/ 24 h 30"/>
                <a:gd name="T48" fmla="*/ 89 w 90"/>
                <a:gd name="T49" fmla="*/ 22 h 30"/>
                <a:gd name="T50" fmla="*/ 90 w 90"/>
                <a:gd name="T51" fmla="*/ 19 h 30"/>
                <a:gd name="T52" fmla="*/ 90 w 90"/>
                <a:gd name="T53" fmla="*/ 15 h 30"/>
                <a:gd name="T54" fmla="*/ 90 w 90"/>
                <a:gd name="T55" fmla="*/ 12 h 30"/>
                <a:gd name="T56" fmla="*/ 89 w 90"/>
                <a:gd name="T57" fmla="*/ 10 h 30"/>
                <a:gd name="T58" fmla="*/ 88 w 90"/>
                <a:gd name="T59" fmla="*/ 7 h 30"/>
                <a:gd name="T60" fmla="*/ 86 w 90"/>
                <a:gd name="T61" fmla="*/ 5 h 30"/>
                <a:gd name="T62" fmla="*/ 84 w 90"/>
                <a:gd name="T63" fmla="*/ 2 h 30"/>
                <a:gd name="T64" fmla="*/ 81 w 90"/>
                <a:gd name="T65" fmla="*/ 1 h 30"/>
                <a:gd name="T66" fmla="*/ 78 w 90"/>
                <a:gd name="T67" fmla="*/ 0 h 30"/>
                <a:gd name="T68" fmla="*/ 75 w 90"/>
                <a:gd name="T69" fmla="*/ 0 h 30"/>
                <a:gd name="T70" fmla="*/ 75 w 90"/>
                <a:gd name="T71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90" h="30">
                  <a:moveTo>
                    <a:pt x="75" y="0"/>
                  </a:moveTo>
                  <a:lnTo>
                    <a:pt x="15" y="0"/>
                  </a:lnTo>
                  <a:lnTo>
                    <a:pt x="12" y="0"/>
                  </a:lnTo>
                  <a:lnTo>
                    <a:pt x="10" y="1"/>
                  </a:lnTo>
                  <a:lnTo>
                    <a:pt x="6" y="2"/>
                  </a:lnTo>
                  <a:lnTo>
                    <a:pt x="4" y="5"/>
                  </a:lnTo>
                  <a:lnTo>
                    <a:pt x="2" y="7"/>
                  </a:lnTo>
                  <a:lnTo>
                    <a:pt x="1" y="10"/>
                  </a:lnTo>
                  <a:lnTo>
                    <a:pt x="0" y="12"/>
                  </a:lnTo>
                  <a:lnTo>
                    <a:pt x="0" y="15"/>
                  </a:lnTo>
                  <a:lnTo>
                    <a:pt x="0" y="19"/>
                  </a:lnTo>
                  <a:lnTo>
                    <a:pt x="1" y="22"/>
                  </a:lnTo>
                  <a:lnTo>
                    <a:pt x="2" y="24"/>
                  </a:lnTo>
                  <a:lnTo>
                    <a:pt x="4" y="26"/>
                  </a:lnTo>
                  <a:lnTo>
                    <a:pt x="6" y="28"/>
                  </a:lnTo>
                  <a:lnTo>
                    <a:pt x="10" y="29"/>
                  </a:lnTo>
                  <a:lnTo>
                    <a:pt x="12" y="30"/>
                  </a:lnTo>
                  <a:lnTo>
                    <a:pt x="15" y="30"/>
                  </a:lnTo>
                  <a:lnTo>
                    <a:pt x="75" y="30"/>
                  </a:lnTo>
                  <a:lnTo>
                    <a:pt x="78" y="30"/>
                  </a:lnTo>
                  <a:lnTo>
                    <a:pt x="81" y="29"/>
                  </a:lnTo>
                  <a:lnTo>
                    <a:pt x="84" y="28"/>
                  </a:lnTo>
                  <a:lnTo>
                    <a:pt x="86" y="26"/>
                  </a:lnTo>
                  <a:lnTo>
                    <a:pt x="88" y="24"/>
                  </a:lnTo>
                  <a:lnTo>
                    <a:pt x="89" y="22"/>
                  </a:lnTo>
                  <a:lnTo>
                    <a:pt x="90" y="19"/>
                  </a:lnTo>
                  <a:lnTo>
                    <a:pt x="90" y="15"/>
                  </a:lnTo>
                  <a:lnTo>
                    <a:pt x="90" y="12"/>
                  </a:lnTo>
                  <a:lnTo>
                    <a:pt x="89" y="10"/>
                  </a:lnTo>
                  <a:lnTo>
                    <a:pt x="88" y="7"/>
                  </a:lnTo>
                  <a:lnTo>
                    <a:pt x="86" y="5"/>
                  </a:lnTo>
                  <a:lnTo>
                    <a:pt x="84" y="2"/>
                  </a:lnTo>
                  <a:lnTo>
                    <a:pt x="81" y="1"/>
                  </a:lnTo>
                  <a:lnTo>
                    <a:pt x="78" y="0"/>
                  </a:lnTo>
                  <a:lnTo>
                    <a:pt x="75" y="0"/>
                  </a:lnTo>
                  <a:lnTo>
                    <a:pt x="7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26" name="Freeform 327">
              <a:extLst>
                <a:ext uri="{FF2B5EF4-FFF2-40B4-BE49-F238E27FC236}">
                  <a16:creationId xmlns:a16="http://schemas.microsoft.com/office/drawing/2014/main" id="{D1FD7895-BE7E-4957-BE73-023CAADFC96B}"/>
                </a:ext>
              </a:extLst>
            </p:cNvPr>
            <p:cNvSpPr>
              <a:spLocks/>
            </p:cNvSpPr>
            <p:nvPr/>
          </p:nvSpPr>
          <p:spPr bwMode="auto">
            <a:xfrm>
              <a:off x="2789238" y="3219450"/>
              <a:ext cx="19050" cy="19050"/>
            </a:xfrm>
            <a:custGeom>
              <a:avLst/>
              <a:gdLst>
                <a:gd name="T0" fmla="*/ 30 w 60"/>
                <a:gd name="T1" fmla="*/ 0 h 60"/>
                <a:gd name="T2" fmla="*/ 25 w 60"/>
                <a:gd name="T3" fmla="*/ 0 h 60"/>
                <a:gd name="T4" fmla="*/ 18 w 60"/>
                <a:gd name="T5" fmla="*/ 2 h 60"/>
                <a:gd name="T6" fmla="*/ 14 w 60"/>
                <a:gd name="T7" fmla="*/ 6 h 60"/>
                <a:gd name="T8" fmla="*/ 9 w 60"/>
                <a:gd name="T9" fmla="*/ 9 h 60"/>
                <a:gd name="T10" fmla="*/ 5 w 60"/>
                <a:gd name="T11" fmla="*/ 13 h 60"/>
                <a:gd name="T12" fmla="*/ 2 w 60"/>
                <a:gd name="T13" fmla="*/ 18 h 60"/>
                <a:gd name="T14" fmla="*/ 1 w 60"/>
                <a:gd name="T15" fmla="*/ 24 h 60"/>
                <a:gd name="T16" fmla="*/ 0 w 60"/>
                <a:gd name="T17" fmla="*/ 30 h 60"/>
                <a:gd name="T18" fmla="*/ 1 w 60"/>
                <a:gd name="T19" fmla="*/ 36 h 60"/>
                <a:gd name="T20" fmla="*/ 2 w 60"/>
                <a:gd name="T21" fmla="*/ 42 h 60"/>
                <a:gd name="T22" fmla="*/ 5 w 60"/>
                <a:gd name="T23" fmla="*/ 46 h 60"/>
                <a:gd name="T24" fmla="*/ 9 w 60"/>
                <a:gd name="T25" fmla="*/ 52 h 60"/>
                <a:gd name="T26" fmla="*/ 14 w 60"/>
                <a:gd name="T27" fmla="*/ 55 h 60"/>
                <a:gd name="T28" fmla="*/ 18 w 60"/>
                <a:gd name="T29" fmla="*/ 58 h 60"/>
                <a:gd name="T30" fmla="*/ 25 w 60"/>
                <a:gd name="T31" fmla="*/ 59 h 60"/>
                <a:gd name="T32" fmla="*/ 30 w 60"/>
                <a:gd name="T33" fmla="*/ 60 h 60"/>
                <a:gd name="T34" fmla="*/ 37 w 60"/>
                <a:gd name="T35" fmla="*/ 59 h 60"/>
                <a:gd name="T36" fmla="*/ 42 w 60"/>
                <a:gd name="T37" fmla="*/ 58 h 60"/>
                <a:gd name="T38" fmla="*/ 47 w 60"/>
                <a:gd name="T39" fmla="*/ 55 h 60"/>
                <a:gd name="T40" fmla="*/ 52 w 60"/>
                <a:gd name="T41" fmla="*/ 52 h 60"/>
                <a:gd name="T42" fmla="*/ 56 w 60"/>
                <a:gd name="T43" fmla="*/ 47 h 60"/>
                <a:gd name="T44" fmla="*/ 58 w 60"/>
                <a:gd name="T45" fmla="*/ 42 h 60"/>
                <a:gd name="T46" fmla="*/ 60 w 60"/>
                <a:gd name="T47" fmla="*/ 37 h 60"/>
                <a:gd name="T48" fmla="*/ 60 w 60"/>
                <a:gd name="T49" fmla="*/ 30 h 60"/>
                <a:gd name="T50" fmla="*/ 60 w 60"/>
                <a:gd name="T51" fmla="*/ 24 h 60"/>
                <a:gd name="T52" fmla="*/ 58 w 60"/>
                <a:gd name="T53" fmla="*/ 18 h 60"/>
                <a:gd name="T54" fmla="*/ 56 w 60"/>
                <a:gd name="T55" fmla="*/ 13 h 60"/>
                <a:gd name="T56" fmla="*/ 52 w 60"/>
                <a:gd name="T57" fmla="*/ 9 h 60"/>
                <a:gd name="T58" fmla="*/ 47 w 60"/>
                <a:gd name="T59" fmla="*/ 6 h 60"/>
                <a:gd name="T60" fmla="*/ 42 w 60"/>
                <a:gd name="T61" fmla="*/ 2 h 60"/>
                <a:gd name="T62" fmla="*/ 37 w 60"/>
                <a:gd name="T63" fmla="*/ 0 h 60"/>
                <a:gd name="T64" fmla="*/ 30 w 60"/>
                <a:gd name="T65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60" h="60">
                  <a:moveTo>
                    <a:pt x="30" y="0"/>
                  </a:moveTo>
                  <a:lnTo>
                    <a:pt x="25" y="0"/>
                  </a:lnTo>
                  <a:lnTo>
                    <a:pt x="18" y="2"/>
                  </a:lnTo>
                  <a:lnTo>
                    <a:pt x="14" y="6"/>
                  </a:lnTo>
                  <a:lnTo>
                    <a:pt x="9" y="9"/>
                  </a:lnTo>
                  <a:lnTo>
                    <a:pt x="5" y="13"/>
                  </a:lnTo>
                  <a:lnTo>
                    <a:pt x="2" y="18"/>
                  </a:lnTo>
                  <a:lnTo>
                    <a:pt x="1" y="24"/>
                  </a:lnTo>
                  <a:lnTo>
                    <a:pt x="0" y="30"/>
                  </a:lnTo>
                  <a:lnTo>
                    <a:pt x="1" y="36"/>
                  </a:lnTo>
                  <a:lnTo>
                    <a:pt x="2" y="42"/>
                  </a:lnTo>
                  <a:lnTo>
                    <a:pt x="5" y="46"/>
                  </a:lnTo>
                  <a:lnTo>
                    <a:pt x="9" y="52"/>
                  </a:lnTo>
                  <a:lnTo>
                    <a:pt x="14" y="55"/>
                  </a:lnTo>
                  <a:lnTo>
                    <a:pt x="18" y="58"/>
                  </a:lnTo>
                  <a:lnTo>
                    <a:pt x="25" y="59"/>
                  </a:lnTo>
                  <a:lnTo>
                    <a:pt x="30" y="60"/>
                  </a:lnTo>
                  <a:lnTo>
                    <a:pt x="37" y="59"/>
                  </a:lnTo>
                  <a:lnTo>
                    <a:pt x="42" y="58"/>
                  </a:lnTo>
                  <a:lnTo>
                    <a:pt x="47" y="55"/>
                  </a:lnTo>
                  <a:lnTo>
                    <a:pt x="52" y="52"/>
                  </a:lnTo>
                  <a:lnTo>
                    <a:pt x="56" y="47"/>
                  </a:lnTo>
                  <a:lnTo>
                    <a:pt x="58" y="42"/>
                  </a:lnTo>
                  <a:lnTo>
                    <a:pt x="60" y="37"/>
                  </a:lnTo>
                  <a:lnTo>
                    <a:pt x="60" y="30"/>
                  </a:lnTo>
                  <a:lnTo>
                    <a:pt x="60" y="24"/>
                  </a:lnTo>
                  <a:lnTo>
                    <a:pt x="58" y="18"/>
                  </a:lnTo>
                  <a:lnTo>
                    <a:pt x="56" y="13"/>
                  </a:lnTo>
                  <a:lnTo>
                    <a:pt x="52" y="9"/>
                  </a:lnTo>
                  <a:lnTo>
                    <a:pt x="47" y="6"/>
                  </a:lnTo>
                  <a:lnTo>
                    <a:pt x="42" y="2"/>
                  </a:lnTo>
                  <a:lnTo>
                    <a:pt x="37" y="0"/>
                  </a:lnTo>
                  <a:lnTo>
                    <a:pt x="3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7" name="Freeform 328">
              <a:extLst>
                <a:ext uri="{FF2B5EF4-FFF2-40B4-BE49-F238E27FC236}">
                  <a16:creationId xmlns:a16="http://schemas.microsoft.com/office/drawing/2014/main" id="{95BF3BC4-EAD8-4A59-AB4E-4F2CDFCDF31A}"/>
                </a:ext>
              </a:extLst>
            </p:cNvPr>
            <p:cNvSpPr>
              <a:spLocks/>
            </p:cNvSpPr>
            <p:nvPr/>
          </p:nvSpPr>
          <p:spPr bwMode="auto">
            <a:xfrm>
              <a:off x="2838450" y="3219450"/>
              <a:ext cx="19050" cy="19050"/>
            </a:xfrm>
            <a:custGeom>
              <a:avLst/>
              <a:gdLst>
                <a:gd name="T0" fmla="*/ 30 w 60"/>
                <a:gd name="T1" fmla="*/ 0 h 60"/>
                <a:gd name="T2" fmla="*/ 24 w 60"/>
                <a:gd name="T3" fmla="*/ 0 h 60"/>
                <a:gd name="T4" fmla="*/ 19 w 60"/>
                <a:gd name="T5" fmla="*/ 2 h 60"/>
                <a:gd name="T6" fmla="*/ 13 w 60"/>
                <a:gd name="T7" fmla="*/ 6 h 60"/>
                <a:gd name="T8" fmla="*/ 9 w 60"/>
                <a:gd name="T9" fmla="*/ 9 h 60"/>
                <a:gd name="T10" fmla="*/ 5 w 60"/>
                <a:gd name="T11" fmla="*/ 13 h 60"/>
                <a:gd name="T12" fmla="*/ 2 w 60"/>
                <a:gd name="T13" fmla="*/ 18 h 60"/>
                <a:gd name="T14" fmla="*/ 0 w 60"/>
                <a:gd name="T15" fmla="*/ 24 h 60"/>
                <a:gd name="T16" fmla="*/ 0 w 60"/>
                <a:gd name="T17" fmla="*/ 30 h 60"/>
                <a:gd name="T18" fmla="*/ 0 w 60"/>
                <a:gd name="T19" fmla="*/ 36 h 60"/>
                <a:gd name="T20" fmla="*/ 2 w 60"/>
                <a:gd name="T21" fmla="*/ 42 h 60"/>
                <a:gd name="T22" fmla="*/ 5 w 60"/>
                <a:gd name="T23" fmla="*/ 46 h 60"/>
                <a:gd name="T24" fmla="*/ 9 w 60"/>
                <a:gd name="T25" fmla="*/ 52 h 60"/>
                <a:gd name="T26" fmla="*/ 13 w 60"/>
                <a:gd name="T27" fmla="*/ 55 h 60"/>
                <a:gd name="T28" fmla="*/ 19 w 60"/>
                <a:gd name="T29" fmla="*/ 58 h 60"/>
                <a:gd name="T30" fmla="*/ 24 w 60"/>
                <a:gd name="T31" fmla="*/ 59 h 60"/>
                <a:gd name="T32" fmla="*/ 30 w 60"/>
                <a:gd name="T33" fmla="*/ 60 h 60"/>
                <a:gd name="T34" fmla="*/ 36 w 60"/>
                <a:gd name="T35" fmla="*/ 59 h 60"/>
                <a:gd name="T36" fmla="*/ 42 w 60"/>
                <a:gd name="T37" fmla="*/ 58 h 60"/>
                <a:gd name="T38" fmla="*/ 46 w 60"/>
                <a:gd name="T39" fmla="*/ 55 h 60"/>
                <a:gd name="T40" fmla="*/ 51 w 60"/>
                <a:gd name="T41" fmla="*/ 52 h 60"/>
                <a:gd name="T42" fmla="*/ 55 w 60"/>
                <a:gd name="T43" fmla="*/ 47 h 60"/>
                <a:gd name="T44" fmla="*/ 58 w 60"/>
                <a:gd name="T45" fmla="*/ 42 h 60"/>
                <a:gd name="T46" fmla="*/ 59 w 60"/>
                <a:gd name="T47" fmla="*/ 37 h 60"/>
                <a:gd name="T48" fmla="*/ 60 w 60"/>
                <a:gd name="T49" fmla="*/ 30 h 60"/>
                <a:gd name="T50" fmla="*/ 59 w 60"/>
                <a:gd name="T51" fmla="*/ 24 h 60"/>
                <a:gd name="T52" fmla="*/ 58 w 60"/>
                <a:gd name="T53" fmla="*/ 18 h 60"/>
                <a:gd name="T54" fmla="*/ 55 w 60"/>
                <a:gd name="T55" fmla="*/ 13 h 60"/>
                <a:gd name="T56" fmla="*/ 51 w 60"/>
                <a:gd name="T57" fmla="*/ 9 h 60"/>
                <a:gd name="T58" fmla="*/ 46 w 60"/>
                <a:gd name="T59" fmla="*/ 6 h 60"/>
                <a:gd name="T60" fmla="*/ 42 w 60"/>
                <a:gd name="T61" fmla="*/ 2 h 60"/>
                <a:gd name="T62" fmla="*/ 36 w 60"/>
                <a:gd name="T63" fmla="*/ 0 h 60"/>
                <a:gd name="T64" fmla="*/ 30 w 60"/>
                <a:gd name="T65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60" h="60">
                  <a:moveTo>
                    <a:pt x="30" y="0"/>
                  </a:moveTo>
                  <a:lnTo>
                    <a:pt x="24" y="0"/>
                  </a:lnTo>
                  <a:lnTo>
                    <a:pt x="19" y="2"/>
                  </a:lnTo>
                  <a:lnTo>
                    <a:pt x="13" y="6"/>
                  </a:lnTo>
                  <a:lnTo>
                    <a:pt x="9" y="9"/>
                  </a:lnTo>
                  <a:lnTo>
                    <a:pt x="5" y="13"/>
                  </a:lnTo>
                  <a:lnTo>
                    <a:pt x="2" y="18"/>
                  </a:lnTo>
                  <a:lnTo>
                    <a:pt x="0" y="24"/>
                  </a:lnTo>
                  <a:lnTo>
                    <a:pt x="0" y="30"/>
                  </a:lnTo>
                  <a:lnTo>
                    <a:pt x="0" y="36"/>
                  </a:lnTo>
                  <a:lnTo>
                    <a:pt x="2" y="42"/>
                  </a:lnTo>
                  <a:lnTo>
                    <a:pt x="5" y="46"/>
                  </a:lnTo>
                  <a:lnTo>
                    <a:pt x="9" y="52"/>
                  </a:lnTo>
                  <a:lnTo>
                    <a:pt x="13" y="55"/>
                  </a:lnTo>
                  <a:lnTo>
                    <a:pt x="19" y="58"/>
                  </a:lnTo>
                  <a:lnTo>
                    <a:pt x="24" y="59"/>
                  </a:lnTo>
                  <a:lnTo>
                    <a:pt x="30" y="60"/>
                  </a:lnTo>
                  <a:lnTo>
                    <a:pt x="36" y="59"/>
                  </a:lnTo>
                  <a:lnTo>
                    <a:pt x="42" y="58"/>
                  </a:lnTo>
                  <a:lnTo>
                    <a:pt x="46" y="55"/>
                  </a:lnTo>
                  <a:lnTo>
                    <a:pt x="51" y="52"/>
                  </a:lnTo>
                  <a:lnTo>
                    <a:pt x="55" y="47"/>
                  </a:lnTo>
                  <a:lnTo>
                    <a:pt x="58" y="42"/>
                  </a:lnTo>
                  <a:lnTo>
                    <a:pt x="59" y="37"/>
                  </a:lnTo>
                  <a:lnTo>
                    <a:pt x="60" y="30"/>
                  </a:lnTo>
                  <a:lnTo>
                    <a:pt x="59" y="24"/>
                  </a:lnTo>
                  <a:lnTo>
                    <a:pt x="58" y="18"/>
                  </a:lnTo>
                  <a:lnTo>
                    <a:pt x="55" y="13"/>
                  </a:lnTo>
                  <a:lnTo>
                    <a:pt x="51" y="9"/>
                  </a:lnTo>
                  <a:lnTo>
                    <a:pt x="46" y="6"/>
                  </a:lnTo>
                  <a:lnTo>
                    <a:pt x="42" y="2"/>
                  </a:lnTo>
                  <a:lnTo>
                    <a:pt x="36" y="0"/>
                  </a:lnTo>
                  <a:lnTo>
                    <a:pt x="3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8" name="Freeform 329">
              <a:extLst>
                <a:ext uri="{FF2B5EF4-FFF2-40B4-BE49-F238E27FC236}">
                  <a16:creationId xmlns:a16="http://schemas.microsoft.com/office/drawing/2014/main" id="{1BFE98A9-36A1-4BE5-8282-0A6D114A07AB}"/>
                </a:ext>
              </a:extLst>
            </p:cNvPr>
            <p:cNvSpPr>
              <a:spLocks/>
            </p:cNvSpPr>
            <p:nvPr/>
          </p:nvSpPr>
          <p:spPr bwMode="auto">
            <a:xfrm>
              <a:off x="2813050" y="3195638"/>
              <a:ext cx="20638" cy="19050"/>
            </a:xfrm>
            <a:custGeom>
              <a:avLst/>
              <a:gdLst>
                <a:gd name="T0" fmla="*/ 30 w 61"/>
                <a:gd name="T1" fmla="*/ 0 h 60"/>
                <a:gd name="T2" fmla="*/ 25 w 61"/>
                <a:gd name="T3" fmla="*/ 0 h 60"/>
                <a:gd name="T4" fmla="*/ 19 w 61"/>
                <a:gd name="T5" fmla="*/ 2 h 60"/>
                <a:gd name="T6" fmla="*/ 14 w 61"/>
                <a:gd name="T7" fmla="*/ 4 h 60"/>
                <a:gd name="T8" fmla="*/ 10 w 61"/>
                <a:gd name="T9" fmla="*/ 9 h 60"/>
                <a:gd name="T10" fmla="*/ 6 w 61"/>
                <a:gd name="T11" fmla="*/ 13 h 60"/>
                <a:gd name="T12" fmla="*/ 3 w 61"/>
                <a:gd name="T13" fmla="*/ 18 h 60"/>
                <a:gd name="T14" fmla="*/ 1 w 61"/>
                <a:gd name="T15" fmla="*/ 24 h 60"/>
                <a:gd name="T16" fmla="*/ 0 w 61"/>
                <a:gd name="T17" fmla="*/ 30 h 60"/>
                <a:gd name="T18" fmla="*/ 1 w 61"/>
                <a:gd name="T19" fmla="*/ 36 h 60"/>
                <a:gd name="T20" fmla="*/ 3 w 61"/>
                <a:gd name="T21" fmla="*/ 42 h 60"/>
                <a:gd name="T22" fmla="*/ 6 w 61"/>
                <a:gd name="T23" fmla="*/ 46 h 60"/>
                <a:gd name="T24" fmla="*/ 10 w 61"/>
                <a:gd name="T25" fmla="*/ 52 h 60"/>
                <a:gd name="T26" fmla="*/ 14 w 61"/>
                <a:gd name="T27" fmla="*/ 55 h 60"/>
                <a:gd name="T28" fmla="*/ 19 w 61"/>
                <a:gd name="T29" fmla="*/ 58 h 60"/>
                <a:gd name="T30" fmla="*/ 25 w 61"/>
                <a:gd name="T31" fmla="*/ 59 h 60"/>
                <a:gd name="T32" fmla="*/ 30 w 61"/>
                <a:gd name="T33" fmla="*/ 60 h 60"/>
                <a:gd name="T34" fmla="*/ 37 w 61"/>
                <a:gd name="T35" fmla="*/ 59 h 60"/>
                <a:gd name="T36" fmla="*/ 42 w 61"/>
                <a:gd name="T37" fmla="*/ 58 h 60"/>
                <a:gd name="T38" fmla="*/ 47 w 61"/>
                <a:gd name="T39" fmla="*/ 55 h 60"/>
                <a:gd name="T40" fmla="*/ 52 w 61"/>
                <a:gd name="T41" fmla="*/ 52 h 60"/>
                <a:gd name="T42" fmla="*/ 56 w 61"/>
                <a:gd name="T43" fmla="*/ 46 h 60"/>
                <a:gd name="T44" fmla="*/ 58 w 61"/>
                <a:gd name="T45" fmla="*/ 42 h 60"/>
                <a:gd name="T46" fmla="*/ 60 w 61"/>
                <a:gd name="T47" fmla="*/ 36 h 60"/>
                <a:gd name="T48" fmla="*/ 61 w 61"/>
                <a:gd name="T49" fmla="*/ 30 h 60"/>
                <a:gd name="T50" fmla="*/ 60 w 61"/>
                <a:gd name="T51" fmla="*/ 24 h 60"/>
                <a:gd name="T52" fmla="*/ 58 w 61"/>
                <a:gd name="T53" fmla="*/ 18 h 60"/>
                <a:gd name="T54" fmla="*/ 56 w 61"/>
                <a:gd name="T55" fmla="*/ 13 h 60"/>
                <a:gd name="T56" fmla="*/ 52 w 61"/>
                <a:gd name="T57" fmla="*/ 9 h 60"/>
                <a:gd name="T58" fmla="*/ 47 w 61"/>
                <a:gd name="T59" fmla="*/ 4 h 60"/>
                <a:gd name="T60" fmla="*/ 42 w 61"/>
                <a:gd name="T61" fmla="*/ 2 h 60"/>
                <a:gd name="T62" fmla="*/ 37 w 61"/>
                <a:gd name="T63" fmla="*/ 0 h 60"/>
                <a:gd name="T64" fmla="*/ 30 w 61"/>
                <a:gd name="T65" fmla="*/ 0 h 60"/>
                <a:gd name="T66" fmla="*/ 30 w 61"/>
                <a:gd name="T67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61" h="60">
                  <a:moveTo>
                    <a:pt x="30" y="0"/>
                  </a:moveTo>
                  <a:lnTo>
                    <a:pt x="25" y="0"/>
                  </a:lnTo>
                  <a:lnTo>
                    <a:pt x="19" y="2"/>
                  </a:lnTo>
                  <a:lnTo>
                    <a:pt x="14" y="4"/>
                  </a:lnTo>
                  <a:lnTo>
                    <a:pt x="10" y="9"/>
                  </a:lnTo>
                  <a:lnTo>
                    <a:pt x="6" y="13"/>
                  </a:lnTo>
                  <a:lnTo>
                    <a:pt x="3" y="18"/>
                  </a:lnTo>
                  <a:lnTo>
                    <a:pt x="1" y="24"/>
                  </a:lnTo>
                  <a:lnTo>
                    <a:pt x="0" y="30"/>
                  </a:lnTo>
                  <a:lnTo>
                    <a:pt x="1" y="36"/>
                  </a:lnTo>
                  <a:lnTo>
                    <a:pt x="3" y="42"/>
                  </a:lnTo>
                  <a:lnTo>
                    <a:pt x="6" y="46"/>
                  </a:lnTo>
                  <a:lnTo>
                    <a:pt x="10" y="52"/>
                  </a:lnTo>
                  <a:lnTo>
                    <a:pt x="14" y="55"/>
                  </a:lnTo>
                  <a:lnTo>
                    <a:pt x="19" y="58"/>
                  </a:lnTo>
                  <a:lnTo>
                    <a:pt x="25" y="59"/>
                  </a:lnTo>
                  <a:lnTo>
                    <a:pt x="30" y="60"/>
                  </a:lnTo>
                  <a:lnTo>
                    <a:pt x="37" y="59"/>
                  </a:lnTo>
                  <a:lnTo>
                    <a:pt x="42" y="58"/>
                  </a:lnTo>
                  <a:lnTo>
                    <a:pt x="47" y="55"/>
                  </a:lnTo>
                  <a:lnTo>
                    <a:pt x="52" y="52"/>
                  </a:lnTo>
                  <a:lnTo>
                    <a:pt x="56" y="46"/>
                  </a:lnTo>
                  <a:lnTo>
                    <a:pt x="58" y="42"/>
                  </a:lnTo>
                  <a:lnTo>
                    <a:pt x="60" y="36"/>
                  </a:lnTo>
                  <a:lnTo>
                    <a:pt x="61" y="30"/>
                  </a:lnTo>
                  <a:lnTo>
                    <a:pt x="60" y="24"/>
                  </a:lnTo>
                  <a:lnTo>
                    <a:pt x="58" y="18"/>
                  </a:lnTo>
                  <a:lnTo>
                    <a:pt x="56" y="13"/>
                  </a:lnTo>
                  <a:lnTo>
                    <a:pt x="52" y="9"/>
                  </a:lnTo>
                  <a:lnTo>
                    <a:pt x="47" y="4"/>
                  </a:lnTo>
                  <a:lnTo>
                    <a:pt x="42" y="2"/>
                  </a:lnTo>
                  <a:lnTo>
                    <a:pt x="37" y="0"/>
                  </a:lnTo>
                  <a:lnTo>
                    <a:pt x="30" y="0"/>
                  </a:lnTo>
                  <a:lnTo>
                    <a:pt x="3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9" name="Freeform 330">
              <a:extLst>
                <a:ext uri="{FF2B5EF4-FFF2-40B4-BE49-F238E27FC236}">
                  <a16:creationId xmlns:a16="http://schemas.microsoft.com/office/drawing/2014/main" id="{2A854092-6E2E-480C-A939-1ED822252B40}"/>
                </a:ext>
              </a:extLst>
            </p:cNvPr>
            <p:cNvSpPr>
              <a:spLocks/>
            </p:cNvSpPr>
            <p:nvPr/>
          </p:nvSpPr>
          <p:spPr bwMode="auto">
            <a:xfrm>
              <a:off x="2813050" y="3243263"/>
              <a:ext cx="20638" cy="19050"/>
            </a:xfrm>
            <a:custGeom>
              <a:avLst/>
              <a:gdLst>
                <a:gd name="T0" fmla="*/ 30 w 61"/>
                <a:gd name="T1" fmla="*/ 0 h 60"/>
                <a:gd name="T2" fmla="*/ 25 w 61"/>
                <a:gd name="T3" fmla="*/ 0 h 60"/>
                <a:gd name="T4" fmla="*/ 19 w 61"/>
                <a:gd name="T5" fmla="*/ 2 h 60"/>
                <a:gd name="T6" fmla="*/ 14 w 61"/>
                <a:gd name="T7" fmla="*/ 6 h 60"/>
                <a:gd name="T8" fmla="*/ 10 w 61"/>
                <a:gd name="T9" fmla="*/ 9 h 60"/>
                <a:gd name="T10" fmla="*/ 6 w 61"/>
                <a:gd name="T11" fmla="*/ 13 h 60"/>
                <a:gd name="T12" fmla="*/ 3 w 61"/>
                <a:gd name="T13" fmla="*/ 19 h 60"/>
                <a:gd name="T14" fmla="*/ 1 w 61"/>
                <a:gd name="T15" fmla="*/ 24 h 60"/>
                <a:gd name="T16" fmla="*/ 0 w 61"/>
                <a:gd name="T17" fmla="*/ 30 h 60"/>
                <a:gd name="T18" fmla="*/ 1 w 61"/>
                <a:gd name="T19" fmla="*/ 37 h 60"/>
                <a:gd name="T20" fmla="*/ 3 w 61"/>
                <a:gd name="T21" fmla="*/ 42 h 60"/>
                <a:gd name="T22" fmla="*/ 6 w 61"/>
                <a:gd name="T23" fmla="*/ 47 h 60"/>
                <a:gd name="T24" fmla="*/ 10 w 61"/>
                <a:gd name="T25" fmla="*/ 52 h 60"/>
                <a:gd name="T26" fmla="*/ 14 w 61"/>
                <a:gd name="T27" fmla="*/ 55 h 60"/>
                <a:gd name="T28" fmla="*/ 19 w 61"/>
                <a:gd name="T29" fmla="*/ 58 h 60"/>
                <a:gd name="T30" fmla="*/ 25 w 61"/>
                <a:gd name="T31" fmla="*/ 60 h 60"/>
                <a:gd name="T32" fmla="*/ 30 w 61"/>
                <a:gd name="T33" fmla="*/ 60 h 60"/>
                <a:gd name="T34" fmla="*/ 37 w 61"/>
                <a:gd name="T35" fmla="*/ 60 h 60"/>
                <a:gd name="T36" fmla="*/ 42 w 61"/>
                <a:gd name="T37" fmla="*/ 58 h 60"/>
                <a:gd name="T38" fmla="*/ 47 w 61"/>
                <a:gd name="T39" fmla="*/ 55 h 60"/>
                <a:gd name="T40" fmla="*/ 52 w 61"/>
                <a:gd name="T41" fmla="*/ 52 h 60"/>
                <a:gd name="T42" fmla="*/ 56 w 61"/>
                <a:gd name="T43" fmla="*/ 47 h 60"/>
                <a:gd name="T44" fmla="*/ 58 w 61"/>
                <a:gd name="T45" fmla="*/ 42 h 60"/>
                <a:gd name="T46" fmla="*/ 60 w 61"/>
                <a:gd name="T47" fmla="*/ 37 h 60"/>
                <a:gd name="T48" fmla="*/ 61 w 61"/>
                <a:gd name="T49" fmla="*/ 30 h 60"/>
                <a:gd name="T50" fmla="*/ 60 w 61"/>
                <a:gd name="T51" fmla="*/ 24 h 60"/>
                <a:gd name="T52" fmla="*/ 58 w 61"/>
                <a:gd name="T53" fmla="*/ 19 h 60"/>
                <a:gd name="T54" fmla="*/ 56 w 61"/>
                <a:gd name="T55" fmla="*/ 13 h 60"/>
                <a:gd name="T56" fmla="*/ 52 w 61"/>
                <a:gd name="T57" fmla="*/ 9 h 60"/>
                <a:gd name="T58" fmla="*/ 47 w 61"/>
                <a:gd name="T59" fmla="*/ 6 h 60"/>
                <a:gd name="T60" fmla="*/ 42 w 61"/>
                <a:gd name="T61" fmla="*/ 2 h 60"/>
                <a:gd name="T62" fmla="*/ 37 w 61"/>
                <a:gd name="T63" fmla="*/ 1 h 60"/>
                <a:gd name="T64" fmla="*/ 30 w 61"/>
                <a:gd name="T65" fmla="*/ 0 h 60"/>
                <a:gd name="T66" fmla="*/ 30 w 61"/>
                <a:gd name="T67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61" h="60">
                  <a:moveTo>
                    <a:pt x="30" y="0"/>
                  </a:moveTo>
                  <a:lnTo>
                    <a:pt x="25" y="0"/>
                  </a:lnTo>
                  <a:lnTo>
                    <a:pt x="19" y="2"/>
                  </a:lnTo>
                  <a:lnTo>
                    <a:pt x="14" y="6"/>
                  </a:lnTo>
                  <a:lnTo>
                    <a:pt x="10" y="9"/>
                  </a:lnTo>
                  <a:lnTo>
                    <a:pt x="6" y="13"/>
                  </a:lnTo>
                  <a:lnTo>
                    <a:pt x="3" y="19"/>
                  </a:lnTo>
                  <a:lnTo>
                    <a:pt x="1" y="24"/>
                  </a:lnTo>
                  <a:lnTo>
                    <a:pt x="0" y="30"/>
                  </a:lnTo>
                  <a:lnTo>
                    <a:pt x="1" y="37"/>
                  </a:lnTo>
                  <a:lnTo>
                    <a:pt x="3" y="42"/>
                  </a:lnTo>
                  <a:lnTo>
                    <a:pt x="6" y="47"/>
                  </a:lnTo>
                  <a:lnTo>
                    <a:pt x="10" y="52"/>
                  </a:lnTo>
                  <a:lnTo>
                    <a:pt x="14" y="55"/>
                  </a:lnTo>
                  <a:lnTo>
                    <a:pt x="19" y="58"/>
                  </a:lnTo>
                  <a:lnTo>
                    <a:pt x="25" y="60"/>
                  </a:lnTo>
                  <a:lnTo>
                    <a:pt x="30" y="60"/>
                  </a:lnTo>
                  <a:lnTo>
                    <a:pt x="37" y="60"/>
                  </a:lnTo>
                  <a:lnTo>
                    <a:pt x="42" y="58"/>
                  </a:lnTo>
                  <a:lnTo>
                    <a:pt x="47" y="55"/>
                  </a:lnTo>
                  <a:lnTo>
                    <a:pt x="52" y="52"/>
                  </a:lnTo>
                  <a:lnTo>
                    <a:pt x="56" y="47"/>
                  </a:lnTo>
                  <a:lnTo>
                    <a:pt x="58" y="42"/>
                  </a:lnTo>
                  <a:lnTo>
                    <a:pt x="60" y="37"/>
                  </a:lnTo>
                  <a:lnTo>
                    <a:pt x="61" y="30"/>
                  </a:lnTo>
                  <a:lnTo>
                    <a:pt x="60" y="24"/>
                  </a:lnTo>
                  <a:lnTo>
                    <a:pt x="58" y="19"/>
                  </a:lnTo>
                  <a:lnTo>
                    <a:pt x="56" y="13"/>
                  </a:lnTo>
                  <a:lnTo>
                    <a:pt x="52" y="9"/>
                  </a:lnTo>
                  <a:lnTo>
                    <a:pt x="47" y="6"/>
                  </a:lnTo>
                  <a:lnTo>
                    <a:pt x="42" y="2"/>
                  </a:lnTo>
                  <a:lnTo>
                    <a:pt x="37" y="1"/>
                  </a:lnTo>
                  <a:lnTo>
                    <a:pt x="30" y="0"/>
                  </a:lnTo>
                  <a:lnTo>
                    <a:pt x="3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27D96532-8BC1-4DC3-8ED0-2FC35D5D6693}"/>
              </a:ext>
            </a:extLst>
          </p:cNvPr>
          <p:cNvGrpSpPr/>
          <p:nvPr/>
        </p:nvGrpSpPr>
        <p:grpSpPr>
          <a:xfrm>
            <a:off x="6116931" y="1751369"/>
            <a:ext cx="131684" cy="172715"/>
            <a:chOff x="3784600" y="2508250"/>
            <a:chExt cx="219075" cy="287338"/>
          </a:xfrm>
          <a:solidFill>
            <a:schemeClr val="bg1"/>
          </a:solidFill>
        </p:grpSpPr>
        <p:sp>
          <p:nvSpPr>
            <p:cNvPr id="31" name="Freeform 31">
              <a:extLst>
                <a:ext uri="{FF2B5EF4-FFF2-40B4-BE49-F238E27FC236}">
                  <a16:creationId xmlns:a16="http://schemas.microsoft.com/office/drawing/2014/main" id="{70518687-475D-4FFB-978A-367476F1D19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784600" y="2508250"/>
              <a:ext cx="219075" cy="287338"/>
            </a:xfrm>
            <a:custGeom>
              <a:avLst/>
              <a:gdLst>
                <a:gd name="T0" fmla="*/ 30 w 692"/>
                <a:gd name="T1" fmla="*/ 874 h 904"/>
                <a:gd name="T2" fmla="*/ 75 w 692"/>
                <a:gd name="T3" fmla="*/ 512 h 904"/>
                <a:gd name="T4" fmla="*/ 80 w 692"/>
                <a:gd name="T5" fmla="*/ 511 h 904"/>
                <a:gd name="T6" fmla="*/ 86 w 692"/>
                <a:gd name="T7" fmla="*/ 508 h 904"/>
                <a:gd name="T8" fmla="*/ 89 w 692"/>
                <a:gd name="T9" fmla="*/ 502 h 904"/>
                <a:gd name="T10" fmla="*/ 90 w 692"/>
                <a:gd name="T11" fmla="*/ 497 h 904"/>
                <a:gd name="T12" fmla="*/ 89 w 692"/>
                <a:gd name="T13" fmla="*/ 344 h 904"/>
                <a:gd name="T14" fmla="*/ 87 w 692"/>
                <a:gd name="T15" fmla="*/ 338 h 904"/>
                <a:gd name="T16" fmla="*/ 83 w 692"/>
                <a:gd name="T17" fmla="*/ 334 h 904"/>
                <a:gd name="T18" fmla="*/ 78 w 692"/>
                <a:gd name="T19" fmla="*/ 332 h 904"/>
                <a:gd name="T20" fmla="*/ 30 w 692"/>
                <a:gd name="T21" fmla="*/ 331 h 904"/>
                <a:gd name="T22" fmla="*/ 475 w 692"/>
                <a:gd name="T23" fmla="*/ 30 h 904"/>
                <a:gd name="T24" fmla="*/ 662 w 692"/>
                <a:gd name="T25" fmla="*/ 874 h 904"/>
                <a:gd name="T26" fmla="*/ 492 w 692"/>
                <a:gd name="T27" fmla="*/ 5 h 904"/>
                <a:gd name="T28" fmla="*/ 487 w 692"/>
                <a:gd name="T29" fmla="*/ 2 h 904"/>
                <a:gd name="T30" fmla="*/ 481 w 692"/>
                <a:gd name="T31" fmla="*/ 0 h 904"/>
                <a:gd name="T32" fmla="*/ 12 w 692"/>
                <a:gd name="T33" fmla="*/ 0 h 904"/>
                <a:gd name="T34" fmla="*/ 6 w 692"/>
                <a:gd name="T35" fmla="*/ 3 h 904"/>
                <a:gd name="T36" fmla="*/ 2 w 692"/>
                <a:gd name="T37" fmla="*/ 7 h 904"/>
                <a:gd name="T38" fmla="*/ 0 w 692"/>
                <a:gd name="T39" fmla="*/ 12 h 904"/>
                <a:gd name="T40" fmla="*/ 0 w 692"/>
                <a:gd name="T41" fmla="*/ 346 h 904"/>
                <a:gd name="T42" fmla="*/ 1 w 692"/>
                <a:gd name="T43" fmla="*/ 352 h 904"/>
                <a:gd name="T44" fmla="*/ 4 w 692"/>
                <a:gd name="T45" fmla="*/ 357 h 904"/>
                <a:gd name="T46" fmla="*/ 8 w 692"/>
                <a:gd name="T47" fmla="*/ 360 h 904"/>
                <a:gd name="T48" fmla="*/ 15 w 692"/>
                <a:gd name="T49" fmla="*/ 361 h 904"/>
                <a:gd name="T50" fmla="*/ 60 w 692"/>
                <a:gd name="T51" fmla="*/ 482 h 904"/>
                <a:gd name="T52" fmla="*/ 12 w 692"/>
                <a:gd name="T53" fmla="*/ 482 h 904"/>
                <a:gd name="T54" fmla="*/ 6 w 692"/>
                <a:gd name="T55" fmla="*/ 484 h 904"/>
                <a:gd name="T56" fmla="*/ 2 w 692"/>
                <a:gd name="T57" fmla="*/ 488 h 904"/>
                <a:gd name="T58" fmla="*/ 0 w 692"/>
                <a:gd name="T59" fmla="*/ 494 h 904"/>
                <a:gd name="T60" fmla="*/ 0 w 692"/>
                <a:gd name="T61" fmla="*/ 889 h 904"/>
                <a:gd name="T62" fmla="*/ 1 w 692"/>
                <a:gd name="T63" fmla="*/ 894 h 904"/>
                <a:gd name="T64" fmla="*/ 4 w 692"/>
                <a:gd name="T65" fmla="*/ 899 h 904"/>
                <a:gd name="T66" fmla="*/ 8 w 692"/>
                <a:gd name="T67" fmla="*/ 902 h 904"/>
                <a:gd name="T68" fmla="*/ 15 w 692"/>
                <a:gd name="T69" fmla="*/ 904 h 904"/>
                <a:gd name="T70" fmla="*/ 680 w 692"/>
                <a:gd name="T71" fmla="*/ 902 h 904"/>
                <a:gd name="T72" fmla="*/ 685 w 692"/>
                <a:gd name="T73" fmla="*/ 900 h 904"/>
                <a:gd name="T74" fmla="*/ 689 w 692"/>
                <a:gd name="T75" fmla="*/ 897 h 904"/>
                <a:gd name="T76" fmla="*/ 692 w 692"/>
                <a:gd name="T77" fmla="*/ 892 h 904"/>
                <a:gd name="T78" fmla="*/ 692 w 692"/>
                <a:gd name="T79" fmla="*/ 211 h 904"/>
                <a:gd name="T80" fmla="*/ 690 w 692"/>
                <a:gd name="T81" fmla="*/ 205 h 904"/>
                <a:gd name="T82" fmla="*/ 687 w 692"/>
                <a:gd name="T83" fmla="*/ 200 h 9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692" h="904">
                  <a:moveTo>
                    <a:pt x="662" y="874"/>
                  </a:moveTo>
                  <a:lnTo>
                    <a:pt x="30" y="874"/>
                  </a:lnTo>
                  <a:lnTo>
                    <a:pt x="30" y="512"/>
                  </a:lnTo>
                  <a:lnTo>
                    <a:pt x="75" y="512"/>
                  </a:lnTo>
                  <a:lnTo>
                    <a:pt x="78" y="511"/>
                  </a:lnTo>
                  <a:lnTo>
                    <a:pt x="80" y="511"/>
                  </a:lnTo>
                  <a:lnTo>
                    <a:pt x="83" y="509"/>
                  </a:lnTo>
                  <a:lnTo>
                    <a:pt x="86" y="508"/>
                  </a:lnTo>
                  <a:lnTo>
                    <a:pt x="87" y="506"/>
                  </a:lnTo>
                  <a:lnTo>
                    <a:pt x="89" y="502"/>
                  </a:lnTo>
                  <a:lnTo>
                    <a:pt x="89" y="500"/>
                  </a:lnTo>
                  <a:lnTo>
                    <a:pt x="90" y="497"/>
                  </a:lnTo>
                  <a:lnTo>
                    <a:pt x="90" y="346"/>
                  </a:lnTo>
                  <a:lnTo>
                    <a:pt x="89" y="344"/>
                  </a:lnTo>
                  <a:lnTo>
                    <a:pt x="89" y="340"/>
                  </a:lnTo>
                  <a:lnTo>
                    <a:pt x="87" y="338"/>
                  </a:lnTo>
                  <a:lnTo>
                    <a:pt x="86" y="336"/>
                  </a:lnTo>
                  <a:lnTo>
                    <a:pt x="83" y="334"/>
                  </a:lnTo>
                  <a:lnTo>
                    <a:pt x="80" y="333"/>
                  </a:lnTo>
                  <a:lnTo>
                    <a:pt x="78" y="332"/>
                  </a:lnTo>
                  <a:lnTo>
                    <a:pt x="75" y="331"/>
                  </a:lnTo>
                  <a:lnTo>
                    <a:pt x="30" y="331"/>
                  </a:lnTo>
                  <a:lnTo>
                    <a:pt x="30" y="30"/>
                  </a:lnTo>
                  <a:lnTo>
                    <a:pt x="475" y="30"/>
                  </a:lnTo>
                  <a:lnTo>
                    <a:pt x="662" y="217"/>
                  </a:lnTo>
                  <a:lnTo>
                    <a:pt x="662" y="874"/>
                  </a:lnTo>
                  <a:close/>
                  <a:moveTo>
                    <a:pt x="687" y="200"/>
                  </a:moveTo>
                  <a:lnTo>
                    <a:pt x="492" y="5"/>
                  </a:lnTo>
                  <a:lnTo>
                    <a:pt x="489" y="3"/>
                  </a:lnTo>
                  <a:lnTo>
                    <a:pt x="487" y="2"/>
                  </a:lnTo>
                  <a:lnTo>
                    <a:pt x="484" y="0"/>
                  </a:lnTo>
                  <a:lnTo>
                    <a:pt x="481" y="0"/>
                  </a:lnTo>
                  <a:lnTo>
                    <a:pt x="15" y="0"/>
                  </a:lnTo>
                  <a:lnTo>
                    <a:pt x="12" y="0"/>
                  </a:lnTo>
                  <a:lnTo>
                    <a:pt x="8" y="2"/>
                  </a:lnTo>
                  <a:lnTo>
                    <a:pt x="6" y="3"/>
                  </a:lnTo>
                  <a:lnTo>
                    <a:pt x="4" y="5"/>
                  </a:lnTo>
                  <a:lnTo>
                    <a:pt x="2" y="7"/>
                  </a:lnTo>
                  <a:lnTo>
                    <a:pt x="1" y="9"/>
                  </a:lnTo>
                  <a:lnTo>
                    <a:pt x="0" y="12"/>
                  </a:lnTo>
                  <a:lnTo>
                    <a:pt x="0" y="15"/>
                  </a:lnTo>
                  <a:lnTo>
                    <a:pt x="0" y="346"/>
                  </a:lnTo>
                  <a:lnTo>
                    <a:pt x="0" y="349"/>
                  </a:lnTo>
                  <a:lnTo>
                    <a:pt x="1" y="352"/>
                  </a:lnTo>
                  <a:lnTo>
                    <a:pt x="2" y="354"/>
                  </a:lnTo>
                  <a:lnTo>
                    <a:pt x="4" y="357"/>
                  </a:lnTo>
                  <a:lnTo>
                    <a:pt x="6" y="359"/>
                  </a:lnTo>
                  <a:lnTo>
                    <a:pt x="8" y="360"/>
                  </a:lnTo>
                  <a:lnTo>
                    <a:pt x="12" y="361"/>
                  </a:lnTo>
                  <a:lnTo>
                    <a:pt x="15" y="361"/>
                  </a:lnTo>
                  <a:lnTo>
                    <a:pt x="60" y="361"/>
                  </a:lnTo>
                  <a:lnTo>
                    <a:pt x="60" y="482"/>
                  </a:lnTo>
                  <a:lnTo>
                    <a:pt x="15" y="482"/>
                  </a:lnTo>
                  <a:lnTo>
                    <a:pt x="12" y="482"/>
                  </a:lnTo>
                  <a:lnTo>
                    <a:pt x="8" y="483"/>
                  </a:lnTo>
                  <a:lnTo>
                    <a:pt x="6" y="484"/>
                  </a:lnTo>
                  <a:lnTo>
                    <a:pt x="4" y="486"/>
                  </a:lnTo>
                  <a:lnTo>
                    <a:pt x="2" y="488"/>
                  </a:lnTo>
                  <a:lnTo>
                    <a:pt x="1" y="491"/>
                  </a:lnTo>
                  <a:lnTo>
                    <a:pt x="0" y="494"/>
                  </a:lnTo>
                  <a:lnTo>
                    <a:pt x="0" y="497"/>
                  </a:lnTo>
                  <a:lnTo>
                    <a:pt x="0" y="889"/>
                  </a:lnTo>
                  <a:lnTo>
                    <a:pt x="0" y="891"/>
                  </a:lnTo>
                  <a:lnTo>
                    <a:pt x="1" y="894"/>
                  </a:lnTo>
                  <a:lnTo>
                    <a:pt x="2" y="897"/>
                  </a:lnTo>
                  <a:lnTo>
                    <a:pt x="4" y="899"/>
                  </a:lnTo>
                  <a:lnTo>
                    <a:pt x="6" y="900"/>
                  </a:lnTo>
                  <a:lnTo>
                    <a:pt x="8" y="902"/>
                  </a:lnTo>
                  <a:lnTo>
                    <a:pt x="12" y="902"/>
                  </a:lnTo>
                  <a:lnTo>
                    <a:pt x="15" y="904"/>
                  </a:lnTo>
                  <a:lnTo>
                    <a:pt x="677" y="904"/>
                  </a:lnTo>
                  <a:lnTo>
                    <a:pt x="680" y="902"/>
                  </a:lnTo>
                  <a:lnTo>
                    <a:pt x="683" y="902"/>
                  </a:lnTo>
                  <a:lnTo>
                    <a:pt x="685" y="900"/>
                  </a:lnTo>
                  <a:lnTo>
                    <a:pt x="687" y="899"/>
                  </a:lnTo>
                  <a:lnTo>
                    <a:pt x="689" y="897"/>
                  </a:lnTo>
                  <a:lnTo>
                    <a:pt x="690" y="894"/>
                  </a:lnTo>
                  <a:lnTo>
                    <a:pt x="692" y="892"/>
                  </a:lnTo>
                  <a:lnTo>
                    <a:pt x="692" y="889"/>
                  </a:lnTo>
                  <a:lnTo>
                    <a:pt x="692" y="211"/>
                  </a:lnTo>
                  <a:lnTo>
                    <a:pt x="692" y="207"/>
                  </a:lnTo>
                  <a:lnTo>
                    <a:pt x="690" y="205"/>
                  </a:lnTo>
                  <a:lnTo>
                    <a:pt x="689" y="202"/>
                  </a:lnTo>
                  <a:lnTo>
                    <a:pt x="687" y="2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2" name="Freeform 32">
              <a:extLst>
                <a:ext uri="{FF2B5EF4-FFF2-40B4-BE49-F238E27FC236}">
                  <a16:creationId xmlns:a16="http://schemas.microsoft.com/office/drawing/2014/main" id="{C387781C-476D-4F25-85D2-A6F813601B8F}"/>
                </a:ext>
              </a:extLst>
            </p:cNvPr>
            <p:cNvSpPr>
              <a:spLocks/>
            </p:cNvSpPr>
            <p:nvPr/>
          </p:nvSpPr>
          <p:spPr bwMode="auto">
            <a:xfrm>
              <a:off x="3832225" y="2546350"/>
              <a:ext cx="9525" cy="66675"/>
            </a:xfrm>
            <a:custGeom>
              <a:avLst/>
              <a:gdLst>
                <a:gd name="T0" fmla="*/ 15 w 30"/>
                <a:gd name="T1" fmla="*/ 0 h 210"/>
                <a:gd name="T2" fmla="*/ 12 w 30"/>
                <a:gd name="T3" fmla="*/ 0 h 210"/>
                <a:gd name="T4" fmla="*/ 9 w 30"/>
                <a:gd name="T5" fmla="*/ 1 h 210"/>
                <a:gd name="T6" fmla="*/ 6 w 30"/>
                <a:gd name="T7" fmla="*/ 2 h 210"/>
                <a:gd name="T8" fmla="*/ 4 w 30"/>
                <a:gd name="T9" fmla="*/ 4 h 210"/>
                <a:gd name="T10" fmla="*/ 2 w 30"/>
                <a:gd name="T11" fmla="*/ 6 h 210"/>
                <a:gd name="T12" fmla="*/ 1 w 30"/>
                <a:gd name="T13" fmla="*/ 9 h 210"/>
                <a:gd name="T14" fmla="*/ 0 w 30"/>
                <a:gd name="T15" fmla="*/ 11 h 210"/>
                <a:gd name="T16" fmla="*/ 0 w 30"/>
                <a:gd name="T17" fmla="*/ 15 h 210"/>
                <a:gd name="T18" fmla="*/ 0 w 30"/>
                <a:gd name="T19" fmla="*/ 195 h 210"/>
                <a:gd name="T20" fmla="*/ 0 w 30"/>
                <a:gd name="T21" fmla="*/ 198 h 210"/>
                <a:gd name="T22" fmla="*/ 1 w 30"/>
                <a:gd name="T23" fmla="*/ 201 h 210"/>
                <a:gd name="T24" fmla="*/ 2 w 30"/>
                <a:gd name="T25" fmla="*/ 203 h 210"/>
                <a:gd name="T26" fmla="*/ 4 w 30"/>
                <a:gd name="T27" fmla="*/ 206 h 210"/>
                <a:gd name="T28" fmla="*/ 6 w 30"/>
                <a:gd name="T29" fmla="*/ 208 h 210"/>
                <a:gd name="T30" fmla="*/ 9 w 30"/>
                <a:gd name="T31" fmla="*/ 209 h 210"/>
                <a:gd name="T32" fmla="*/ 12 w 30"/>
                <a:gd name="T33" fmla="*/ 210 h 210"/>
                <a:gd name="T34" fmla="*/ 15 w 30"/>
                <a:gd name="T35" fmla="*/ 210 h 210"/>
                <a:gd name="T36" fmla="*/ 18 w 30"/>
                <a:gd name="T37" fmla="*/ 210 h 210"/>
                <a:gd name="T38" fmla="*/ 20 w 30"/>
                <a:gd name="T39" fmla="*/ 209 h 210"/>
                <a:gd name="T40" fmla="*/ 24 w 30"/>
                <a:gd name="T41" fmla="*/ 208 h 210"/>
                <a:gd name="T42" fmla="*/ 26 w 30"/>
                <a:gd name="T43" fmla="*/ 206 h 210"/>
                <a:gd name="T44" fmla="*/ 28 w 30"/>
                <a:gd name="T45" fmla="*/ 203 h 210"/>
                <a:gd name="T46" fmla="*/ 29 w 30"/>
                <a:gd name="T47" fmla="*/ 201 h 210"/>
                <a:gd name="T48" fmla="*/ 30 w 30"/>
                <a:gd name="T49" fmla="*/ 198 h 210"/>
                <a:gd name="T50" fmla="*/ 30 w 30"/>
                <a:gd name="T51" fmla="*/ 195 h 210"/>
                <a:gd name="T52" fmla="*/ 30 w 30"/>
                <a:gd name="T53" fmla="*/ 15 h 210"/>
                <a:gd name="T54" fmla="*/ 30 w 30"/>
                <a:gd name="T55" fmla="*/ 11 h 210"/>
                <a:gd name="T56" fmla="*/ 29 w 30"/>
                <a:gd name="T57" fmla="*/ 8 h 210"/>
                <a:gd name="T58" fmla="*/ 28 w 30"/>
                <a:gd name="T59" fmla="*/ 6 h 210"/>
                <a:gd name="T60" fmla="*/ 26 w 30"/>
                <a:gd name="T61" fmla="*/ 4 h 210"/>
                <a:gd name="T62" fmla="*/ 24 w 30"/>
                <a:gd name="T63" fmla="*/ 2 h 210"/>
                <a:gd name="T64" fmla="*/ 20 w 30"/>
                <a:gd name="T65" fmla="*/ 1 h 210"/>
                <a:gd name="T66" fmla="*/ 18 w 30"/>
                <a:gd name="T67" fmla="*/ 0 h 210"/>
                <a:gd name="T68" fmla="*/ 15 w 30"/>
                <a:gd name="T69" fmla="*/ 0 h 210"/>
                <a:gd name="T70" fmla="*/ 15 w 30"/>
                <a:gd name="T71" fmla="*/ 0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30" h="210">
                  <a:moveTo>
                    <a:pt x="15" y="0"/>
                  </a:moveTo>
                  <a:lnTo>
                    <a:pt x="12" y="0"/>
                  </a:lnTo>
                  <a:lnTo>
                    <a:pt x="9" y="1"/>
                  </a:lnTo>
                  <a:lnTo>
                    <a:pt x="6" y="2"/>
                  </a:lnTo>
                  <a:lnTo>
                    <a:pt x="4" y="4"/>
                  </a:lnTo>
                  <a:lnTo>
                    <a:pt x="2" y="6"/>
                  </a:lnTo>
                  <a:lnTo>
                    <a:pt x="1" y="9"/>
                  </a:lnTo>
                  <a:lnTo>
                    <a:pt x="0" y="11"/>
                  </a:lnTo>
                  <a:lnTo>
                    <a:pt x="0" y="15"/>
                  </a:lnTo>
                  <a:lnTo>
                    <a:pt x="0" y="195"/>
                  </a:lnTo>
                  <a:lnTo>
                    <a:pt x="0" y="198"/>
                  </a:lnTo>
                  <a:lnTo>
                    <a:pt x="1" y="201"/>
                  </a:lnTo>
                  <a:lnTo>
                    <a:pt x="2" y="203"/>
                  </a:lnTo>
                  <a:lnTo>
                    <a:pt x="4" y="206"/>
                  </a:lnTo>
                  <a:lnTo>
                    <a:pt x="6" y="208"/>
                  </a:lnTo>
                  <a:lnTo>
                    <a:pt x="9" y="209"/>
                  </a:lnTo>
                  <a:lnTo>
                    <a:pt x="12" y="210"/>
                  </a:lnTo>
                  <a:lnTo>
                    <a:pt x="15" y="210"/>
                  </a:lnTo>
                  <a:lnTo>
                    <a:pt x="18" y="210"/>
                  </a:lnTo>
                  <a:lnTo>
                    <a:pt x="20" y="209"/>
                  </a:lnTo>
                  <a:lnTo>
                    <a:pt x="24" y="208"/>
                  </a:lnTo>
                  <a:lnTo>
                    <a:pt x="26" y="206"/>
                  </a:lnTo>
                  <a:lnTo>
                    <a:pt x="28" y="203"/>
                  </a:lnTo>
                  <a:lnTo>
                    <a:pt x="29" y="201"/>
                  </a:lnTo>
                  <a:lnTo>
                    <a:pt x="30" y="198"/>
                  </a:lnTo>
                  <a:lnTo>
                    <a:pt x="30" y="195"/>
                  </a:lnTo>
                  <a:lnTo>
                    <a:pt x="30" y="15"/>
                  </a:lnTo>
                  <a:lnTo>
                    <a:pt x="30" y="11"/>
                  </a:lnTo>
                  <a:lnTo>
                    <a:pt x="29" y="8"/>
                  </a:lnTo>
                  <a:lnTo>
                    <a:pt x="28" y="6"/>
                  </a:lnTo>
                  <a:lnTo>
                    <a:pt x="26" y="4"/>
                  </a:lnTo>
                  <a:lnTo>
                    <a:pt x="24" y="2"/>
                  </a:lnTo>
                  <a:lnTo>
                    <a:pt x="20" y="1"/>
                  </a:lnTo>
                  <a:lnTo>
                    <a:pt x="18" y="0"/>
                  </a:lnTo>
                  <a:lnTo>
                    <a:pt x="15" y="0"/>
                  </a:lnTo>
                  <a:lnTo>
                    <a:pt x="1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3" name="Freeform 33">
              <a:extLst>
                <a:ext uri="{FF2B5EF4-FFF2-40B4-BE49-F238E27FC236}">
                  <a16:creationId xmlns:a16="http://schemas.microsoft.com/office/drawing/2014/main" id="{FF94D14D-555C-4856-84A8-57492219D348}"/>
                </a:ext>
              </a:extLst>
            </p:cNvPr>
            <p:cNvSpPr>
              <a:spLocks/>
            </p:cNvSpPr>
            <p:nvPr/>
          </p:nvSpPr>
          <p:spPr bwMode="auto">
            <a:xfrm>
              <a:off x="3870325" y="2546350"/>
              <a:ext cx="9525" cy="66675"/>
            </a:xfrm>
            <a:custGeom>
              <a:avLst/>
              <a:gdLst>
                <a:gd name="T0" fmla="*/ 15 w 30"/>
                <a:gd name="T1" fmla="*/ 210 h 210"/>
                <a:gd name="T2" fmla="*/ 18 w 30"/>
                <a:gd name="T3" fmla="*/ 210 h 210"/>
                <a:gd name="T4" fmla="*/ 22 w 30"/>
                <a:gd name="T5" fmla="*/ 209 h 210"/>
                <a:gd name="T6" fmla="*/ 24 w 30"/>
                <a:gd name="T7" fmla="*/ 208 h 210"/>
                <a:gd name="T8" fmla="*/ 26 w 30"/>
                <a:gd name="T9" fmla="*/ 206 h 210"/>
                <a:gd name="T10" fmla="*/ 28 w 30"/>
                <a:gd name="T11" fmla="*/ 203 h 210"/>
                <a:gd name="T12" fmla="*/ 29 w 30"/>
                <a:gd name="T13" fmla="*/ 201 h 210"/>
                <a:gd name="T14" fmla="*/ 30 w 30"/>
                <a:gd name="T15" fmla="*/ 198 h 210"/>
                <a:gd name="T16" fmla="*/ 30 w 30"/>
                <a:gd name="T17" fmla="*/ 195 h 210"/>
                <a:gd name="T18" fmla="*/ 30 w 30"/>
                <a:gd name="T19" fmla="*/ 15 h 210"/>
                <a:gd name="T20" fmla="*/ 30 w 30"/>
                <a:gd name="T21" fmla="*/ 11 h 210"/>
                <a:gd name="T22" fmla="*/ 29 w 30"/>
                <a:gd name="T23" fmla="*/ 8 h 210"/>
                <a:gd name="T24" fmla="*/ 28 w 30"/>
                <a:gd name="T25" fmla="*/ 6 h 210"/>
                <a:gd name="T26" fmla="*/ 26 w 30"/>
                <a:gd name="T27" fmla="*/ 4 h 210"/>
                <a:gd name="T28" fmla="*/ 24 w 30"/>
                <a:gd name="T29" fmla="*/ 2 h 210"/>
                <a:gd name="T30" fmla="*/ 22 w 30"/>
                <a:gd name="T31" fmla="*/ 1 h 210"/>
                <a:gd name="T32" fmla="*/ 18 w 30"/>
                <a:gd name="T33" fmla="*/ 0 h 210"/>
                <a:gd name="T34" fmla="*/ 15 w 30"/>
                <a:gd name="T35" fmla="*/ 0 h 210"/>
                <a:gd name="T36" fmla="*/ 12 w 30"/>
                <a:gd name="T37" fmla="*/ 0 h 210"/>
                <a:gd name="T38" fmla="*/ 10 w 30"/>
                <a:gd name="T39" fmla="*/ 1 h 210"/>
                <a:gd name="T40" fmla="*/ 7 w 30"/>
                <a:gd name="T41" fmla="*/ 2 h 210"/>
                <a:gd name="T42" fmla="*/ 4 w 30"/>
                <a:gd name="T43" fmla="*/ 4 h 210"/>
                <a:gd name="T44" fmla="*/ 3 w 30"/>
                <a:gd name="T45" fmla="*/ 6 h 210"/>
                <a:gd name="T46" fmla="*/ 1 w 30"/>
                <a:gd name="T47" fmla="*/ 9 h 210"/>
                <a:gd name="T48" fmla="*/ 0 w 30"/>
                <a:gd name="T49" fmla="*/ 11 h 210"/>
                <a:gd name="T50" fmla="*/ 0 w 30"/>
                <a:gd name="T51" fmla="*/ 15 h 210"/>
                <a:gd name="T52" fmla="*/ 0 w 30"/>
                <a:gd name="T53" fmla="*/ 195 h 210"/>
                <a:gd name="T54" fmla="*/ 0 w 30"/>
                <a:gd name="T55" fmla="*/ 198 h 210"/>
                <a:gd name="T56" fmla="*/ 1 w 30"/>
                <a:gd name="T57" fmla="*/ 201 h 210"/>
                <a:gd name="T58" fmla="*/ 3 w 30"/>
                <a:gd name="T59" fmla="*/ 203 h 210"/>
                <a:gd name="T60" fmla="*/ 4 w 30"/>
                <a:gd name="T61" fmla="*/ 206 h 210"/>
                <a:gd name="T62" fmla="*/ 7 w 30"/>
                <a:gd name="T63" fmla="*/ 208 h 210"/>
                <a:gd name="T64" fmla="*/ 10 w 30"/>
                <a:gd name="T65" fmla="*/ 209 h 210"/>
                <a:gd name="T66" fmla="*/ 12 w 30"/>
                <a:gd name="T67" fmla="*/ 210 h 210"/>
                <a:gd name="T68" fmla="*/ 15 w 30"/>
                <a:gd name="T69" fmla="*/ 210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30" h="210">
                  <a:moveTo>
                    <a:pt x="15" y="210"/>
                  </a:moveTo>
                  <a:lnTo>
                    <a:pt x="18" y="210"/>
                  </a:lnTo>
                  <a:lnTo>
                    <a:pt x="22" y="209"/>
                  </a:lnTo>
                  <a:lnTo>
                    <a:pt x="24" y="208"/>
                  </a:lnTo>
                  <a:lnTo>
                    <a:pt x="26" y="206"/>
                  </a:lnTo>
                  <a:lnTo>
                    <a:pt x="28" y="203"/>
                  </a:lnTo>
                  <a:lnTo>
                    <a:pt x="29" y="201"/>
                  </a:lnTo>
                  <a:lnTo>
                    <a:pt x="30" y="198"/>
                  </a:lnTo>
                  <a:lnTo>
                    <a:pt x="30" y="195"/>
                  </a:lnTo>
                  <a:lnTo>
                    <a:pt x="30" y="15"/>
                  </a:lnTo>
                  <a:lnTo>
                    <a:pt x="30" y="11"/>
                  </a:lnTo>
                  <a:lnTo>
                    <a:pt x="29" y="8"/>
                  </a:lnTo>
                  <a:lnTo>
                    <a:pt x="28" y="6"/>
                  </a:lnTo>
                  <a:lnTo>
                    <a:pt x="26" y="4"/>
                  </a:lnTo>
                  <a:lnTo>
                    <a:pt x="24" y="2"/>
                  </a:lnTo>
                  <a:lnTo>
                    <a:pt x="22" y="1"/>
                  </a:lnTo>
                  <a:lnTo>
                    <a:pt x="18" y="0"/>
                  </a:lnTo>
                  <a:lnTo>
                    <a:pt x="15" y="0"/>
                  </a:lnTo>
                  <a:lnTo>
                    <a:pt x="12" y="0"/>
                  </a:lnTo>
                  <a:lnTo>
                    <a:pt x="10" y="1"/>
                  </a:lnTo>
                  <a:lnTo>
                    <a:pt x="7" y="2"/>
                  </a:lnTo>
                  <a:lnTo>
                    <a:pt x="4" y="4"/>
                  </a:lnTo>
                  <a:lnTo>
                    <a:pt x="3" y="6"/>
                  </a:lnTo>
                  <a:lnTo>
                    <a:pt x="1" y="9"/>
                  </a:lnTo>
                  <a:lnTo>
                    <a:pt x="0" y="11"/>
                  </a:lnTo>
                  <a:lnTo>
                    <a:pt x="0" y="15"/>
                  </a:lnTo>
                  <a:lnTo>
                    <a:pt x="0" y="195"/>
                  </a:lnTo>
                  <a:lnTo>
                    <a:pt x="0" y="198"/>
                  </a:lnTo>
                  <a:lnTo>
                    <a:pt x="1" y="201"/>
                  </a:lnTo>
                  <a:lnTo>
                    <a:pt x="3" y="203"/>
                  </a:lnTo>
                  <a:lnTo>
                    <a:pt x="4" y="206"/>
                  </a:lnTo>
                  <a:lnTo>
                    <a:pt x="7" y="208"/>
                  </a:lnTo>
                  <a:lnTo>
                    <a:pt x="10" y="209"/>
                  </a:lnTo>
                  <a:lnTo>
                    <a:pt x="12" y="210"/>
                  </a:lnTo>
                  <a:lnTo>
                    <a:pt x="15" y="21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4" name="Freeform 34">
              <a:extLst>
                <a:ext uri="{FF2B5EF4-FFF2-40B4-BE49-F238E27FC236}">
                  <a16:creationId xmlns:a16="http://schemas.microsoft.com/office/drawing/2014/main" id="{5D6E6286-1DAA-4A0C-8A50-F89B71CDA14E}"/>
                </a:ext>
              </a:extLst>
            </p:cNvPr>
            <p:cNvSpPr>
              <a:spLocks/>
            </p:cNvSpPr>
            <p:nvPr/>
          </p:nvSpPr>
          <p:spPr bwMode="auto">
            <a:xfrm>
              <a:off x="3908425" y="2546350"/>
              <a:ext cx="9525" cy="66675"/>
            </a:xfrm>
            <a:custGeom>
              <a:avLst/>
              <a:gdLst>
                <a:gd name="T0" fmla="*/ 15 w 31"/>
                <a:gd name="T1" fmla="*/ 210 h 210"/>
                <a:gd name="T2" fmla="*/ 18 w 31"/>
                <a:gd name="T3" fmla="*/ 210 h 210"/>
                <a:gd name="T4" fmla="*/ 22 w 31"/>
                <a:gd name="T5" fmla="*/ 209 h 210"/>
                <a:gd name="T6" fmla="*/ 24 w 31"/>
                <a:gd name="T7" fmla="*/ 208 h 210"/>
                <a:gd name="T8" fmla="*/ 26 w 31"/>
                <a:gd name="T9" fmla="*/ 206 h 210"/>
                <a:gd name="T10" fmla="*/ 28 w 31"/>
                <a:gd name="T11" fmla="*/ 203 h 210"/>
                <a:gd name="T12" fmla="*/ 29 w 31"/>
                <a:gd name="T13" fmla="*/ 201 h 210"/>
                <a:gd name="T14" fmla="*/ 30 w 31"/>
                <a:gd name="T15" fmla="*/ 198 h 210"/>
                <a:gd name="T16" fmla="*/ 31 w 31"/>
                <a:gd name="T17" fmla="*/ 195 h 210"/>
                <a:gd name="T18" fmla="*/ 31 w 31"/>
                <a:gd name="T19" fmla="*/ 15 h 210"/>
                <a:gd name="T20" fmla="*/ 30 w 31"/>
                <a:gd name="T21" fmla="*/ 11 h 210"/>
                <a:gd name="T22" fmla="*/ 29 w 31"/>
                <a:gd name="T23" fmla="*/ 8 h 210"/>
                <a:gd name="T24" fmla="*/ 28 w 31"/>
                <a:gd name="T25" fmla="*/ 6 h 210"/>
                <a:gd name="T26" fmla="*/ 26 w 31"/>
                <a:gd name="T27" fmla="*/ 4 h 210"/>
                <a:gd name="T28" fmla="*/ 24 w 31"/>
                <a:gd name="T29" fmla="*/ 2 h 210"/>
                <a:gd name="T30" fmla="*/ 22 w 31"/>
                <a:gd name="T31" fmla="*/ 1 h 210"/>
                <a:gd name="T32" fmla="*/ 18 w 31"/>
                <a:gd name="T33" fmla="*/ 0 h 210"/>
                <a:gd name="T34" fmla="*/ 15 w 31"/>
                <a:gd name="T35" fmla="*/ 0 h 210"/>
                <a:gd name="T36" fmla="*/ 13 w 31"/>
                <a:gd name="T37" fmla="*/ 0 h 210"/>
                <a:gd name="T38" fmla="*/ 10 w 31"/>
                <a:gd name="T39" fmla="*/ 1 h 210"/>
                <a:gd name="T40" fmla="*/ 8 w 31"/>
                <a:gd name="T41" fmla="*/ 2 h 210"/>
                <a:gd name="T42" fmla="*/ 6 w 31"/>
                <a:gd name="T43" fmla="*/ 4 h 210"/>
                <a:gd name="T44" fmla="*/ 3 w 31"/>
                <a:gd name="T45" fmla="*/ 6 h 210"/>
                <a:gd name="T46" fmla="*/ 2 w 31"/>
                <a:gd name="T47" fmla="*/ 9 h 210"/>
                <a:gd name="T48" fmla="*/ 1 w 31"/>
                <a:gd name="T49" fmla="*/ 11 h 210"/>
                <a:gd name="T50" fmla="*/ 0 w 31"/>
                <a:gd name="T51" fmla="*/ 15 h 210"/>
                <a:gd name="T52" fmla="*/ 0 w 31"/>
                <a:gd name="T53" fmla="*/ 195 h 210"/>
                <a:gd name="T54" fmla="*/ 1 w 31"/>
                <a:gd name="T55" fmla="*/ 198 h 210"/>
                <a:gd name="T56" fmla="*/ 2 w 31"/>
                <a:gd name="T57" fmla="*/ 201 h 210"/>
                <a:gd name="T58" fmla="*/ 3 w 31"/>
                <a:gd name="T59" fmla="*/ 203 h 210"/>
                <a:gd name="T60" fmla="*/ 6 w 31"/>
                <a:gd name="T61" fmla="*/ 206 h 210"/>
                <a:gd name="T62" fmla="*/ 8 w 31"/>
                <a:gd name="T63" fmla="*/ 208 h 210"/>
                <a:gd name="T64" fmla="*/ 10 w 31"/>
                <a:gd name="T65" fmla="*/ 209 h 210"/>
                <a:gd name="T66" fmla="*/ 13 w 31"/>
                <a:gd name="T67" fmla="*/ 210 h 210"/>
                <a:gd name="T68" fmla="*/ 15 w 31"/>
                <a:gd name="T69" fmla="*/ 210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31" h="210">
                  <a:moveTo>
                    <a:pt x="15" y="210"/>
                  </a:moveTo>
                  <a:lnTo>
                    <a:pt x="18" y="210"/>
                  </a:lnTo>
                  <a:lnTo>
                    <a:pt x="22" y="209"/>
                  </a:lnTo>
                  <a:lnTo>
                    <a:pt x="24" y="208"/>
                  </a:lnTo>
                  <a:lnTo>
                    <a:pt x="26" y="206"/>
                  </a:lnTo>
                  <a:lnTo>
                    <a:pt x="28" y="203"/>
                  </a:lnTo>
                  <a:lnTo>
                    <a:pt x="29" y="201"/>
                  </a:lnTo>
                  <a:lnTo>
                    <a:pt x="30" y="198"/>
                  </a:lnTo>
                  <a:lnTo>
                    <a:pt x="31" y="195"/>
                  </a:lnTo>
                  <a:lnTo>
                    <a:pt x="31" y="15"/>
                  </a:lnTo>
                  <a:lnTo>
                    <a:pt x="30" y="11"/>
                  </a:lnTo>
                  <a:lnTo>
                    <a:pt x="29" y="8"/>
                  </a:lnTo>
                  <a:lnTo>
                    <a:pt x="28" y="6"/>
                  </a:lnTo>
                  <a:lnTo>
                    <a:pt x="26" y="4"/>
                  </a:lnTo>
                  <a:lnTo>
                    <a:pt x="24" y="2"/>
                  </a:lnTo>
                  <a:lnTo>
                    <a:pt x="22" y="1"/>
                  </a:lnTo>
                  <a:lnTo>
                    <a:pt x="18" y="0"/>
                  </a:lnTo>
                  <a:lnTo>
                    <a:pt x="15" y="0"/>
                  </a:lnTo>
                  <a:lnTo>
                    <a:pt x="13" y="0"/>
                  </a:lnTo>
                  <a:lnTo>
                    <a:pt x="10" y="1"/>
                  </a:lnTo>
                  <a:lnTo>
                    <a:pt x="8" y="2"/>
                  </a:lnTo>
                  <a:lnTo>
                    <a:pt x="6" y="4"/>
                  </a:lnTo>
                  <a:lnTo>
                    <a:pt x="3" y="6"/>
                  </a:lnTo>
                  <a:lnTo>
                    <a:pt x="2" y="9"/>
                  </a:lnTo>
                  <a:lnTo>
                    <a:pt x="1" y="11"/>
                  </a:lnTo>
                  <a:lnTo>
                    <a:pt x="0" y="15"/>
                  </a:lnTo>
                  <a:lnTo>
                    <a:pt x="0" y="195"/>
                  </a:lnTo>
                  <a:lnTo>
                    <a:pt x="1" y="198"/>
                  </a:lnTo>
                  <a:lnTo>
                    <a:pt x="2" y="201"/>
                  </a:lnTo>
                  <a:lnTo>
                    <a:pt x="3" y="203"/>
                  </a:lnTo>
                  <a:lnTo>
                    <a:pt x="6" y="206"/>
                  </a:lnTo>
                  <a:lnTo>
                    <a:pt x="8" y="208"/>
                  </a:lnTo>
                  <a:lnTo>
                    <a:pt x="10" y="209"/>
                  </a:lnTo>
                  <a:lnTo>
                    <a:pt x="13" y="210"/>
                  </a:lnTo>
                  <a:lnTo>
                    <a:pt x="15" y="21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5" name="Freeform 35">
              <a:extLst>
                <a:ext uri="{FF2B5EF4-FFF2-40B4-BE49-F238E27FC236}">
                  <a16:creationId xmlns:a16="http://schemas.microsoft.com/office/drawing/2014/main" id="{142C2370-FD50-4C57-A009-AC439154CFEA}"/>
                </a:ext>
              </a:extLst>
            </p:cNvPr>
            <p:cNvSpPr>
              <a:spLocks/>
            </p:cNvSpPr>
            <p:nvPr/>
          </p:nvSpPr>
          <p:spPr bwMode="auto">
            <a:xfrm>
              <a:off x="3946525" y="2565400"/>
              <a:ext cx="9525" cy="57150"/>
            </a:xfrm>
            <a:custGeom>
              <a:avLst/>
              <a:gdLst>
                <a:gd name="T0" fmla="*/ 15 w 30"/>
                <a:gd name="T1" fmla="*/ 180 h 180"/>
                <a:gd name="T2" fmla="*/ 19 w 30"/>
                <a:gd name="T3" fmla="*/ 180 h 180"/>
                <a:gd name="T4" fmla="*/ 21 w 30"/>
                <a:gd name="T5" fmla="*/ 179 h 180"/>
                <a:gd name="T6" fmla="*/ 24 w 30"/>
                <a:gd name="T7" fmla="*/ 178 h 180"/>
                <a:gd name="T8" fmla="*/ 26 w 30"/>
                <a:gd name="T9" fmla="*/ 176 h 180"/>
                <a:gd name="T10" fmla="*/ 27 w 30"/>
                <a:gd name="T11" fmla="*/ 173 h 180"/>
                <a:gd name="T12" fmla="*/ 29 w 30"/>
                <a:gd name="T13" fmla="*/ 171 h 180"/>
                <a:gd name="T14" fmla="*/ 30 w 30"/>
                <a:gd name="T15" fmla="*/ 168 h 180"/>
                <a:gd name="T16" fmla="*/ 30 w 30"/>
                <a:gd name="T17" fmla="*/ 165 h 180"/>
                <a:gd name="T18" fmla="*/ 30 w 30"/>
                <a:gd name="T19" fmla="*/ 15 h 180"/>
                <a:gd name="T20" fmla="*/ 30 w 30"/>
                <a:gd name="T21" fmla="*/ 11 h 180"/>
                <a:gd name="T22" fmla="*/ 29 w 30"/>
                <a:gd name="T23" fmla="*/ 9 h 180"/>
                <a:gd name="T24" fmla="*/ 27 w 30"/>
                <a:gd name="T25" fmla="*/ 6 h 180"/>
                <a:gd name="T26" fmla="*/ 26 w 30"/>
                <a:gd name="T27" fmla="*/ 4 h 180"/>
                <a:gd name="T28" fmla="*/ 24 w 30"/>
                <a:gd name="T29" fmla="*/ 2 h 180"/>
                <a:gd name="T30" fmla="*/ 21 w 30"/>
                <a:gd name="T31" fmla="*/ 1 h 180"/>
                <a:gd name="T32" fmla="*/ 19 w 30"/>
                <a:gd name="T33" fmla="*/ 0 h 180"/>
                <a:gd name="T34" fmla="*/ 15 w 30"/>
                <a:gd name="T35" fmla="*/ 0 h 180"/>
                <a:gd name="T36" fmla="*/ 12 w 30"/>
                <a:gd name="T37" fmla="*/ 0 h 180"/>
                <a:gd name="T38" fmla="*/ 9 w 30"/>
                <a:gd name="T39" fmla="*/ 1 h 180"/>
                <a:gd name="T40" fmla="*/ 7 w 30"/>
                <a:gd name="T41" fmla="*/ 2 h 180"/>
                <a:gd name="T42" fmla="*/ 5 w 30"/>
                <a:gd name="T43" fmla="*/ 4 h 180"/>
                <a:gd name="T44" fmla="*/ 3 w 30"/>
                <a:gd name="T45" fmla="*/ 6 h 180"/>
                <a:gd name="T46" fmla="*/ 1 w 30"/>
                <a:gd name="T47" fmla="*/ 9 h 180"/>
                <a:gd name="T48" fmla="*/ 0 w 30"/>
                <a:gd name="T49" fmla="*/ 11 h 180"/>
                <a:gd name="T50" fmla="*/ 0 w 30"/>
                <a:gd name="T51" fmla="*/ 15 h 180"/>
                <a:gd name="T52" fmla="*/ 0 w 30"/>
                <a:gd name="T53" fmla="*/ 165 h 180"/>
                <a:gd name="T54" fmla="*/ 0 w 30"/>
                <a:gd name="T55" fmla="*/ 168 h 180"/>
                <a:gd name="T56" fmla="*/ 1 w 30"/>
                <a:gd name="T57" fmla="*/ 171 h 180"/>
                <a:gd name="T58" fmla="*/ 3 w 30"/>
                <a:gd name="T59" fmla="*/ 173 h 180"/>
                <a:gd name="T60" fmla="*/ 5 w 30"/>
                <a:gd name="T61" fmla="*/ 176 h 180"/>
                <a:gd name="T62" fmla="*/ 7 w 30"/>
                <a:gd name="T63" fmla="*/ 178 h 180"/>
                <a:gd name="T64" fmla="*/ 9 w 30"/>
                <a:gd name="T65" fmla="*/ 179 h 180"/>
                <a:gd name="T66" fmla="*/ 12 w 30"/>
                <a:gd name="T67" fmla="*/ 180 h 180"/>
                <a:gd name="T68" fmla="*/ 15 w 30"/>
                <a:gd name="T69" fmla="*/ 180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30" h="180">
                  <a:moveTo>
                    <a:pt x="15" y="180"/>
                  </a:moveTo>
                  <a:lnTo>
                    <a:pt x="19" y="180"/>
                  </a:lnTo>
                  <a:lnTo>
                    <a:pt x="21" y="179"/>
                  </a:lnTo>
                  <a:lnTo>
                    <a:pt x="24" y="178"/>
                  </a:lnTo>
                  <a:lnTo>
                    <a:pt x="26" y="176"/>
                  </a:lnTo>
                  <a:lnTo>
                    <a:pt x="27" y="173"/>
                  </a:lnTo>
                  <a:lnTo>
                    <a:pt x="29" y="171"/>
                  </a:lnTo>
                  <a:lnTo>
                    <a:pt x="30" y="168"/>
                  </a:lnTo>
                  <a:lnTo>
                    <a:pt x="30" y="165"/>
                  </a:lnTo>
                  <a:lnTo>
                    <a:pt x="30" y="15"/>
                  </a:lnTo>
                  <a:lnTo>
                    <a:pt x="30" y="11"/>
                  </a:lnTo>
                  <a:lnTo>
                    <a:pt x="29" y="9"/>
                  </a:lnTo>
                  <a:lnTo>
                    <a:pt x="27" y="6"/>
                  </a:lnTo>
                  <a:lnTo>
                    <a:pt x="26" y="4"/>
                  </a:lnTo>
                  <a:lnTo>
                    <a:pt x="24" y="2"/>
                  </a:lnTo>
                  <a:lnTo>
                    <a:pt x="21" y="1"/>
                  </a:lnTo>
                  <a:lnTo>
                    <a:pt x="19" y="0"/>
                  </a:lnTo>
                  <a:lnTo>
                    <a:pt x="15" y="0"/>
                  </a:lnTo>
                  <a:lnTo>
                    <a:pt x="12" y="0"/>
                  </a:lnTo>
                  <a:lnTo>
                    <a:pt x="9" y="1"/>
                  </a:lnTo>
                  <a:lnTo>
                    <a:pt x="7" y="2"/>
                  </a:lnTo>
                  <a:lnTo>
                    <a:pt x="5" y="4"/>
                  </a:lnTo>
                  <a:lnTo>
                    <a:pt x="3" y="6"/>
                  </a:lnTo>
                  <a:lnTo>
                    <a:pt x="1" y="9"/>
                  </a:lnTo>
                  <a:lnTo>
                    <a:pt x="0" y="11"/>
                  </a:lnTo>
                  <a:lnTo>
                    <a:pt x="0" y="15"/>
                  </a:lnTo>
                  <a:lnTo>
                    <a:pt x="0" y="165"/>
                  </a:lnTo>
                  <a:lnTo>
                    <a:pt x="0" y="168"/>
                  </a:lnTo>
                  <a:lnTo>
                    <a:pt x="1" y="171"/>
                  </a:lnTo>
                  <a:lnTo>
                    <a:pt x="3" y="173"/>
                  </a:lnTo>
                  <a:lnTo>
                    <a:pt x="5" y="176"/>
                  </a:lnTo>
                  <a:lnTo>
                    <a:pt x="7" y="178"/>
                  </a:lnTo>
                  <a:lnTo>
                    <a:pt x="9" y="179"/>
                  </a:lnTo>
                  <a:lnTo>
                    <a:pt x="12" y="180"/>
                  </a:lnTo>
                  <a:lnTo>
                    <a:pt x="15" y="18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6" name="Freeform 36">
              <a:extLst>
                <a:ext uri="{FF2B5EF4-FFF2-40B4-BE49-F238E27FC236}">
                  <a16:creationId xmlns:a16="http://schemas.microsoft.com/office/drawing/2014/main" id="{AEF094E3-1AA7-4DCC-B4C8-4D980F5DA3F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865563" y="2708275"/>
              <a:ext cx="57150" cy="47625"/>
            </a:xfrm>
            <a:custGeom>
              <a:avLst/>
              <a:gdLst>
                <a:gd name="T0" fmla="*/ 42 w 181"/>
                <a:gd name="T1" fmla="*/ 120 h 150"/>
                <a:gd name="T2" fmla="*/ 90 w 181"/>
                <a:gd name="T3" fmla="*/ 43 h 150"/>
                <a:gd name="T4" fmla="*/ 138 w 181"/>
                <a:gd name="T5" fmla="*/ 120 h 150"/>
                <a:gd name="T6" fmla="*/ 42 w 181"/>
                <a:gd name="T7" fmla="*/ 120 h 150"/>
                <a:gd name="T8" fmla="*/ 103 w 181"/>
                <a:gd name="T9" fmla="*/ 8 h 150"/>
                <a:gd name="T10" fmla="*/ 101 w 181"/>
                <a:gd name="T11" fmla="*/ 4 h 150"/>
                <a:gd name="T12" fmla="*/ 98 w 181"/>
                <a:gd name="T13" fmla="*/ 2 h 150"/>
                <a:gd name="T14" fmla="*/ 94 w 181"/>
                <a:gd name="T15" fmla="*/ 1 h 150"/>
                <a:gd name="T16" fmla="*/ 90 w 181"/>
                <a:gd name="T17" fmla="*/ 0 h 150"/>
                <a:gd name="T18" fmla="*/ 87 w 181"/>
                <a:gd name="T19" fmla="*/ 1 h 150"/>
                <a:gd name="T20" fmla="*/ 84 w 181"/>
                <a:gd name="T21" fmla="*/ 2 h 150"/>
                <a:gd name="T22" fmla="*/ 80 w 181"/>
                <a:gd name="T23" fmla="*/ 4 h 150"/>
                <a:gd name="T24" fmla="*/ 77 w 181"/>
                <a:gd name="T25" fmla="*/ 8 h 150"/>
                <a:gd name="T26" fmla="*/ 2 w 181"/>
                <a:gd name="T27" fmla="*/ 128 h 150"/>
                <a:gd name="T28" fmla="*/ 1 w 181"/>
                <a:gd name="T29" fmla="*/ 131 h 150"/>
                <a:gd name="T30" fmla="*/ 0 w 181"/>
                <a:gd name="T31" fmla="*/ 135 h 150"/>
                <a:gd name="T32" fmla="*/ 1 w 181"/>
                <a:gd name="T33" fmla="*/ 140 h 150"/>
                <a:gd name="T34" fmla="*/ 2 w 181"/>
                <a:gd name="T35" fmla="*/ 143 h 150"/>
                <a:gd name="T36" fmla="*/ 4 w 181"/>
                <a:gd name="T37" fmla="*/ 146 h 150"/>
                <a:gd name="T38" fmla="*/ 8 w 181"/>
                <a:gd name="T39" fmla="*/ 148 h 150"/>
                <a:gd name="T40" fmla="*/ 11 w 181"/>
                <a:gd name="T41" fmla="*/ 150 h 150"/>
                <a:gd name="T42" fmla="*/ 15 w 181"/>
                <a:gd name="T43" fmla="*/ 150 h 150"/>
                <a:gd name="T44" fmla="*/ 166 w 181"/>
                <a:gd name="T45" fmla="*/ 150 h 150"/>
                <a:gd name="T46" fmla="*/ 166 w 181"/>
                <a:gd name="T47" fmla="*/ 150 h 150"/>
                <a:gd name="T48" fmla="*/ 166 w 181"/>
                <a:gd name="T49" fmla="*/ 150 h 150"/>
                <a:gd name="T50" fmla="*/ 170 w 181"/>
                <a:gd name="T51" fmla="*/ 150 h 150"/>
                <a:gd name="T52" fmla="*/ 172 w 181"/>
                <a:gd name="T53" fmla="*/ 149 h 150"/>
                <a:gd name="T54" fmla="*/ 175 w 181"/>
                <a:gd name="T55" fmla="*/ 148 h 150"/>
                <a:gd name="T56" fmla="*/ 177 w 181"/>
                <a:gd name="T57" fmla="*/ 146 h 150"/>
                <a:gd name="T58" fmla="*/ 178 w 181"/>
                <a:gd name="T59" fmla="*/ 144 h 150"/>
                <a:gd name="T60" fmla="*/ 180 w 181"/>
                <a:gd name="T61" fmla="*/ 142 h 150"/>
                <a:gd name="T62" fmla="*/ 181 w 181"/>
                <a:gd name="T63" fmla="*/ 139 h 150"/>
                <a:gd name="T64" fmla="*/ 181 w 181"/>
                <a:gd name="T65" fmla="*/ 135 h 150"/>
                <a:gd name="T66" fmla="*/ 180 w 181"/>
                <a:gd name="T67" fmla="*/ 130 h 150"/>
                <a:gd name="T68" fmla="*/ 177 w 181"/>
                <a:gd name="T69" fmla="*/ 126 h 150"/>
                <a:gd name="T70" fmla="*/ 103 w 181"/>
                <a:gd name="T71" fmla="*/ 8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81" h="150">
                  <a:moveTo>
                    <a:pt x="42" y="120"/>
                  </a:moveTo>
                  <a:lnTo>
                    <a:pt x="90" y="43"/>
                  </a:lnTo>
                  <a:lnTo>
                    <a:pt x="138" y="120"/>
                  </a:lnTo>
                  <a:lnTo>
                    <a:pt x="42" y="120"/>
                  </a:lnTo>
                  <a:close/>
                  <a:moveTo>
                    <a:pt x="103" y="8"/>
                  </a:moveTo>
                  <a:lnTo>
                    <a:pt x="101" y="4"/>
                  </a:lnTo>
                  <a:lnTo>
                    <a:pt x="98" y="2"/>
                  </a:lnTo>
                  <a:lnTo>
                    <a:pt x="94" y="1"/>
                  </a:lnTo>
                  <a:lnTo>
                    <a:pt x="90" y="0"/>
                  </a:lnTo>
                  <a:lnTo>
                    <a:pt x="87" y="1"/>
                  </a:lnTo>
                  <a:lnTo>
                    <a:pt x="84" y="2"/>
                  </a:lnTo>
                  <a:lnTo>
                    <a:pt x="80" y="4"/>
                  </a:lnTo>
                  <a:lnTo>
                    <a:pt x="77" y="8"/>
                  </a:lnTo>
                  <a:lnTo>
                    <a:pt x="2" y="128"/>
                  </a:lnTo>
                  <a:lnTo>
                    <a:pt x="1" y="131"/>
                  </a:lnTo>
                  <a:lnTo>
                    <a:pt x="0" y="135"/>
                  </a:lnTo>
                  <a:lnTo>
                    <a:pt x="1" y="140"/>
                  </a:lnTo>
                  <a:lnTo>
                    <a:pt x="2" y="143"/>
                  </a:lnTo>
                  <a:lnTo>
                    <a:pt x="4" y="146"/>
                  </a:lnTo>
                  <a:lnTo>
                    <a:pt x="8" y="148"/>
                  </a:lnTo>
                  <a:lnTo>
                    <a:pt x="11" y="150"/>
                  </a:lnTo>
                  <a:lnTo>
                    <a:pt x="15" y="150"/>
                  </a:lnTo>
                  <a:lnTo>
                    <a:pt x="166" y="150"/>
                  </a:lnTo>
                  <a:lnTo>
                    <a:pt x="166" y="150"/>
                  </a:lnTo>
                  <a:lnTo>
                    <a:pt x="166" y="150"/>
                  </a:lnTo>
                  <a:lnTo>
                    <a:pt x="170" y="150"/>
                  </a:lnTo>
                  <a:lnTo>
                    <a:pt x="172" y="149"/>
                  </a:lnTo>
                  <a:lnTo>
                    <a:pt x="175" y="148"/>
                  </a:lnTo>
                  <a:lnTo>
                    <a:pt x="177" y="146"/>
                  </a:lnTo>
                  <a:lnTo>
                    <a:pt x="178" y="144"/>
                  </a:lnTo>
                  <a:lnTo>
                    <a:pt x="180" y="142"/>
                  </a:lnTo>
                  <a:lnTo>
                    <a:pt x="181" y="139"/>
                  </a:lnTo>
                  <a:lnTo>
                    <a:pt x="181" y="135"/>
                  </a:lnTo>
                  <a:lnTo>
                    <a:pt x="180" y="130"/>
                  </a:lnTo>
                  <a:lnTo>
                    <a:pt x="177" y="126"/>
                  </a:lnTo>
                  <a:lnTo>
                    <a:pt x="103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</p:grpSp>
      <p:sp>
        <p:nvSpPr>
          <p:cNvPr id="42" name="Rectangle 41">
            <a:extLst>
              <a:ext uri="{FF2B5EF4-FFF2-40B4-BE49-F238E27FC236}">
                <a16:creationId xmlns:a16="http://schemas.microsoft.com/office/drawing/2014/main" id="{A9146A47-F48B-457D-926B-9493B2B6C7A8}"/>
              </a:ext>
            </a:extLst>
          </p:cNvPr>
          <p:cNvSpPr/>
          <p:nvPr/>
        </p:nvSpPr>
        <p:spPr>
          <a:xfrm rot="5400000">
            <a:off x="1367084" y="-1742475"/>
            <a:ext cx="537795" cy="4367532"/>
          </a:xfrm>
          <a:prstGeom prst="rect">
            <a:avLst/>
          </a:prstGeom>
          <a:solidFill>
            <a:srgbClr val="F7D6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ar-AE" dirty="0">
                <a:solidFill>
                  <a:schemeClr val="bg1"/>
                </a:solidFill>
              </a:rPr>
              <a:t>السائق غير متوفر </a:t>
            </a:r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7DAB9E71-F0A4-43A5-BEC8-A07BA9499D70}"/>
              </a:ext>
            </a:extLst>
          </p:cNvPr>
          <p:cNvCxnSpPr>
            <a:cxnSpLocks/>
          </p:cNvCxnSpPr>
          <p:nvPr/>
        </p:nvCxnSpPr>
        <p:spPr>
          <a:xfrm>
            <a:off x="4685943" y="2827427"/>
            <a:ext cx="696402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0DCA2C03-11BF-40C9-BBA0-E061CD9097F3}"/>
              </a:ext>
            </a:extLst>
          </p:cNvPr>
          <p:cNvSpPr txBox="1"/>
          <p:nvPr/>
        </p:nvSpPr>
        <p:spPr>
          <a:xfrm>
            <a:off x="5638800" y="2570305"/>
            <a:ext cx="3200400" cy="461665"/>
          </a:xfrm>
          <a:prstGeom prst="rect">
            <a:avLst/>
          </a:prstGeom>
          <a:noFill/>
          <a:ln w="6350">
            <a:noFill/>
            <a:prstDash val="dash"/>
          </a:ln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ar-AE" sz="1000" b="1" dirty="0">
                <a:solidFill>
                  <a:srgbClr val="F7D618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السائق غير متوفر </a:t>
            </a:r>
            <a:endParaRPr lang="en-US" sz="1000" b="1" dirty="0">
              <a:solidFill>
                <a:srgbClr val="F7D618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r"/>
            <a:r>
              <a:rPr lang="ar-TN" sz="1000" b="1" dirty="0"/>
              <a:t> </a:t>
            </a:r>
            <a:r>
              <a:rPr lang="ar-TN" sz="1000" dirty="0"/>
              <a:t>قبل تأكيد الحجز وفي حال كل السائقين ليسوا متصلين </a:t>
            </a:r>
            <a:r>
              <a:rPr lang="ar-TN" sz="1000" dirty="0" err="1"/>
              <a:t>بالإنترنات</a:t>
            </a:r>
            <a:r>
              <a:rPr lang="ar-TN" sz="1000" dirty="0"/>
              <a:t> بالنسبة لسائقي الخدمة المحددة فسوف يظهر تنبيه رسالة اعتذار لعدم توفر سائق</a:t>
            </a:r>
            <a:endParaRPr lang="en-US" sz="1000" dirty="0">
              <a:solidFill>
                <a:prstClr val="black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4E6BC9F-C77F-4203-959F-7DBCB3C4DDB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5556" y="361950"/>
            <a:ext cx="2375044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569880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/>
              <a:t>SlideSalad is #1 online marketplace of premium presentations templates for all needs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SlideSalad- </a:t>
            </a:r>
            <a:r>
              <a:rPr lang="de-DE" noProof="1"/>
              <a:t>COPYRIGHT NOTICE</a:t>
            </a:r>
            <a:endParaRPr lang="en-US" dirty="0"/>
          </a:p>
        </p:txBody>
      </p:sp>
      <p:sp>
        <p:nvSpPr>
          <p:cNvPr id="19" name="Rechteck 8"/>
          <p:cNvSpPr/>
          <p:nvPr/>
        </p:nvSpPr>
        <p:spPr>
          <a:xfrm>
            <a:off x="304800" y="1263498"/>
            <a:ext cx="3843121" cy="27889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ct val="20000"/>
              </a:spcAft>
            </a:pPr>
            <a:r>
              <a:rPr lang="en-US" sz="1600" b="1" noProof="1">
                <a:solidFill>
                  <a:schemeClr val="bg1"/>
                </a:solidFill>
                <a:latin typeface="+mj-lt"/>
              </a:rPr>
              <a:t>Things you can do with the template</a:t>
            </a:r>
          </a:p>
          <a:p>
            <a:pPr>
              <a:spcAft>
                <a:spcPct val="20000"/>
              </a:spcAft>
            </a:pPr>
            <a:r>
              <a:rPr lang="de-DE" sz="1100" noProof="1">
                <a:solidFill>
                  <a:schemeClr val="bg1"/>
                </a:solidFill>
                <a:latin typeface="+mj-lt"/>
              </a:rPr>
              <a:t>Use the free templates for your own presentations and projects without limitations.</a:t>
            </a:r>
          </a:p>
          <a:p>
            <a:pPr marL="133350" indent="-133350">
              <a:spcAft>
                <a:spcPts val="375"/>
              </a:spcAft>
              <a:buFontTx/>
              <a:buChar char="•"/>
            </a:pPr>
            <a:r>
              <a:rPr lang="de-DE" sz="1100" u="sng" noProof="1">
                <a:solidFill>
                  <a:schemeClr val="bg1"/>
                </a:solidFill>
                <a:latin typeface="+mj-lt"/>
              </a:rPr>
              <a:t>Please link back to our website</a:t>
            </a:r>
            <a:r>
              <a:rPr lang="de-DE" sz="1100" noProof="1">
                <a:solidFill>
                  <a:schemeClr val="bg1"/>
                </a:solidFill>
                <a:latin typeface="+mj-lt"/>
              </a:rPr>
              <a:t> if you like our free designs </a:t>
            </a:r>
            <a:br>
              <a:rPr lang="de-DE" sz="1100" noProof="1">
                <a:solidFill>
                  <a:schemeClr val="bg1"/>
                </a:solidFill>
                <a:latin typeface="+mj-lt"/>
              </a:rPr>
            </a:br>
            <a:r>
              <a:rPr lang="de-DE" sz="1100" noProof="1">
                <a:solidFill>
                  <a:schemeClr val="bg1"/>
                </a:solidFill>
                <a:latin typeface="+mj-lt"/>
              </a:rPr>
              <a:t>or </a:t>
            </a:r>
            <a:r>
              <a:rPr lang="de-DE" sz="1100" u="sng" noProof="1">
                <a:solidFill>
                  <a:schemeClr val="bg1"/>
                </a:solidFill>
                <a:latin typeface="+mj-lt"/>
              </a:rPr>
              <a:t>write a comment</a:t>
            </a:r>
            <a:r>
              <a:rPr lang="de-DE" sz="1100" noProof="1">
                <a:solidFill>
                  <a:schemeClr val="bg1"/>
                </a:solidFill>
                <a:latin typeface="+mj-lt"/>
              </a:rPr>
              <a:t> to this template on our website.</a:t>
            </a:r>
          </a:p>
          <a:p>
            <a:endParaRPr lang="de-DE" sz="1100" noProof="1">
              <a:solidFill>
                <a:schemeClr val="bg1"/>
              </a:solidFill>
              <a:latin typeface="+mj-lt"/>
            </a:endParaRPr>
          </a:p>
          <a:p>
            <a:r>
              <a:rPr lang="en-US" sz="1100" noProof="1">
                <a:solidFill>
                  <a:schemeClr val="bg1"/>
                </a:solidFill>
                <a:latin typeface="+mj-lt"/>
              </a:rPr>
              <a:t>All copyright and intellectual property rights, without limitation, are retained by </a:t>
            </a:r>
            <a:r>
              <a:rPr lang="en-US" sz="1100" b="1" u="sng" noProof="1">
                <a:solidFill>
                  <a:schemeClr val="bg1"/>
                </a:solidFill>
                <a:latin typeface="+mj-lt"/>
              </a:rPr>
              <a:t>SlideSalad.com</a:t>
            </a:r>
            <a:r>
              <a:rPr lang="en-US" sz="1100" noProof="1">
                <a:solidFill>
                  <a:schemeClr val="bg1"/>
                </a:solidFill>
                <a:latin typeface="+mj-lt"/>
              </a:rPr>
              <a:t>. </a:t>
            </a:r>
            <a:br>
              <a:rPr lang="en-US" sz="1100" noProof="1">
                <a:solidFill>
                  <a:schemeClr val="bg1"/>
                </a:solidFill>
                <a:latin typeface="+mj-lt"/>
              </a:rPr>
            </a:br>
            <a:r>
              <a:rPr lang="en-US" sz="1100" noProof="1">
                <a:solidFill>
                  <a:schemeClr val="bg1"/>
                </a:solidFill>
                <a:latin typeface="+mj-lt"/>
              </a:rPr>
              <a:t>By downloading and using this template, you agree </a:t>
            </a:r>
            <a:br>
              <a:rPr lang="en-US" sz="1100" noProof="1">
                <a:solidFill>
                  <a:schemeClr val="bg1"/>
                </a:solidFill>
                <a:latin typeface="+mj-lt"/>
              </a:rPr>
            </a:br>
            <a:r>
              <a:rPr lang="en-US" sz="1100" noProof="1">
                <a:solidFill>
                  <a:schemeClr val="bg1"/>
                </a:solidFill>
                <a:latin typeface="+mj-lt"/>
              </a:rPr>
              <a:t>to this statement.</a:t>
            </a:r>
          </a:p>
          <a:p>
            <a:endParaRPr lang="de-DE" sz="1200" b="1" noProof="1">
              <a:solidFill>
                <a:schemeClr val="bg1"/>
              </a:solidFill>
              <a:latin typeface="+mj-lt"/>
            </a:endParaRPr>
          </a:p>
          <a:p>
            <a:r>
              <a:rPr lang="de-DE" sz="1200" b="1" noProof="1">
                <a:solidFill>
                  <a:schemeClr val="bg1"/>
                </a:solidFill>
                <a:latin typeface="+mj-lt"/>
              </a:rPr>
              <a:t>Please contact us if you have any questions </a:t>
            </a:r>
            <a:br>
              <a:rPr lang="de-DE" sz="1200" b="1" noProof="1">
                <a:solidFill>
                  <a:schemeClr val="bg1"/>
                </a:solidFill>
                <a:latin typeface="+mj-lt"/>
              </a:rPr>
            </a:br>
            <a:r>
              <a:rPr lang="de-DE" sz="1200" b="1" noProof="1">
                <a:solidFill>
                  <a:schemeClr val="bg1"/>
                </a:solidFill>
                <a:latin typeface="+mj-lt"/>
              </a:rPr>
              <a:t>about usage: </a:t>
            </a:r>
            <a:r>
              <a:rPr lang="de-DE" sz="1200" noProof="1">
                <a:solidFill>
                  <a:schemeClr val="bg1"/>
                </a:solidFill>
                <a:latin typeface="+mj-lt"/>
              </a:rPr>
              <a:t>support@slidesalad.com</a:t>
            </a:r>
          </a:p>
        </p:txBody>
      </p:sp>
      <p:sp>
        <p:nvSpPr>
          <p:cNvPr id="22" name="Rechteck 9"/>
          <p:cNvSpPr/>
          <p:nvPr/>
        </p:nvSpPr>
        <p:spPr>
          <a:xfrm>
            <a:off x="4801949" y="1263498"/>
            <a:ext cx="3947413" cy="15399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ct val="20000"/>
              </a:spcAft>
            </a:pPr>
            <a:r>
              <a:rPr lang="en-US" sz="1600" b="1" noProof="1">
                <a:solidFill>
                  <a:schemeClr val="bg1"/>
                </a:solidFill>
                <a:latin typeface="+mj-lt"/>
              </a:rPr>
              <a:t>Things you can’t do with the template</a:t>
            </a:r>
          </a:p>
          <a:p>
            <a:pPr>
              <a:spcAft>
                <a:spcPct val="20000"/>
              </a:spcAft>
            </a:pPr>
            <a:r>
              <a:rPr lang="en-US" sz="1100" noProof="1">
                <a:solidFill>
                  <a:schemeClr val="bg1"/>
                </a:solidFill>
                <a:latin typeface="+mj-lt"/>
              </a:rPr>
              <a:t>Resell or distribute the templates or backgrounds.</a:t>
            </a:r>
          </a:p>
          <a:p>
            <a:pPr marL="133350" indent="-133350">
              <a:spcAft>
                <a:spcPts val="375"/>
              </a:spcAft>
              <a:buFontTx/>
              <a:buChar char="•"/>
            </a:pPr>
            <a:r>
              <a:rPr lang="en-US" sz="1100" noProof="1">
                <a:solidFill>
                  <a:schemeClr val="bg1"/>
                </a:solidFill>
                <a:latin typeface="+mj-lt"/>
              </a:rPr>
              <a:t>Make these templates available on a website or social network for download.</a:t>
            </a:r>
          </a:p>
          <a:p>
            <a:pPr marL="133350" indent="-133350">
              <a:spcAft>
                <a:spcPts val="375"/>
              </a:spcAft>
              <a:buFontTx/>
              <a:buChar char="•"/>
            </a:pPr>
            <a:r>
              <a:rPr lang="en-US" sz="1100" noProof="1">
                <a:solidFill>
                  <a:schemeClr val="bg1"/>
                </a:solidFill>
                <a:latin typeface="+mj-lt"/>
              </a:rPr>
              <a:t>Edit or modify the downloaded templates and claim / </a:t>
            </a:r>
            <a:br>
              <a:rPr lang="en-US" sz="1100" noProof="1">
                <a:solidFill>
                  <a:schemeClr val="bg1"/>
                </a:solidFill>
                <a:latin typeface="+mj-lt"/>
              </a:rPr>
            </a:br>
            <a:r>
              <a:rPr lang="en-US" sz="1100" noProof="1">
                <a:solidFill>
                  <a:schemeClr val="bg1"/>
                </a:solidFill>
                <a:latin typeface="+mj-lt"/>
              </a:rPr>
              <a:t>pass off as your own work.</a:t>
            </a:r>
          </a:p>
          <a:p>
            <a:pPr marL="133350" indent="-133350">
              <a:buFontTx/>
              <a:buChar char="•"/>
            </a:pPr>
            <a:endParaRPr lang="en-US" sz="1100" noProof="1">
              <a:solidFill>
                <a:schemeClr val="bg1"/>
              </a:solidFill>
              <a:latin typeface="+mj-lt"/>
            </a:endParaRPr>
          </a:p>
        </p:txBody>
      </p:sp>
      <p:sp>
        <p:nvSpPr>
          <p:cNvPr id="25" name="Rechteck 10"/>
          <p:cNvSpPr/>
          <p:nvPr/>
        </p:nvSpPr>
        <p:spPr>
          <a:xfrm>
            <a:off x="381000" y="4282486"/>
            <a:ext cx="832590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noProof="1">
                <a:solidFill>
                  <a:schemeClr val="bg1"/>
                </a:solidFill>
                <a:latin typeface="+mj-lt"/>
              </a:rPr>
              <a:t>More PowerPoint, Google Slides and Keynote templates are available at </a:t>
            </a:r>
            <a:r>
              <a:rPr lang="en-US" sz="1400" b="1" u="sng" noProof="1">
                <a:solidFill>
                  <a:schemeClr val="bg1"/>
                </a:solidFill>
                <a:latin typeface="+mj-lt"/>
              </a:rPr>
              <a:t>www.SlideSalad.com</a:t>
            </a:r>
          </a:p>
        </p:txBody>
      </p:sp>
      <p:sp>
        <p:nvSpPr>
          <p:cNvPr id="7" name="Text Placeholder 15">
            <a:extLst>
              <a:ext uri="{FF2B5EF4-FFF2-40B4-BE49-F238E27FC236}">
                <a16:creationId xmlns:a16="http://schemas.microsoft.com/office/drawing/2014/main" id="{921DD78B-26FA-4776-B720-8812C90A1575}"/>
              </a:ext>
            </a:extLst>
          </p:cNvPr>
          <p:cNvSpPr txBox="1">
            <a:spLocks/>
          </p:cNvSpPr>
          <p:nvPr/>
        </p:nvSpPr>
        <p:spPr>
          <a:xfrm>
            <a:off x="1844858" y="480528"/>
            <a:ext cx="6096000" cy="401648"/>
          </a:xfr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en-US" sz="2000" b="1" dirty="0">
              <a:solidFill>
                <a:srgbClr val="FFC000"/>
              </a:solidFill>
              <a:latin typeface="+mj-lt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0463B664-3958-4F2D-B3E9-86A27A1FC0FB}"/>
              </a:ext>
            </a:extLst>
          </p:cNvPr>
          <p:cNvGrpSpPr/>
          <p:nvPr/>
        </p:nvGrpSpPr>
        <p:grpSpPr>
          <a:xfrm>
            <a:off x="2753265" y="3057268"/>
            <a:ext cx="160255" cy="43504"/>
            <a:chOff x="2632075" y="3195638"/>
            <a:chExt cx="225425" cy="66675"/>
          </a:xfrm>
          <a:solidFill>
            <a:schemeClr val="bg1"/>
          </a:solidFill>
        </p:grpSpPr>
        <p:sp>
          <p:nvSpPr>
            <p:cNvPr id="21" name="Freeform 324">
              <a:extLst>
                <a:ext uri="{FF2B5EF4-FFF2-40B4-BE49-F238E27FC236}">
                  <a16:creationId xmlns:a16="http://schemas.microsoft.com/office/drawing/2014/main" id="{498F5E98-7CE6-435D-AE46-FF6D0DCDDEDC}"/>
                </a:ext>
              </a:extLst>
            </p:cNvPr>
            <p:cNvSpPr>
              <a:spLocks/>
            </p:cNvSpPr>
            <p:nvPr/>
          </p:nvSpPr>
          <p:spPr bwMode="auto">
            <a:xfrm>
              <a:off x="2632075" y="3200400"/>
              <a:ext cx="57150" cy="57150"/>
            </a:xfrm>
            <a:custGeom>
              <a:avLst/>
              <a:gdLst>
                <a:gd name="T0" fmla="*/ 105 w 181"/>
                <a:gd name="T1" fmla="*/ 75 h 180"/>
                <a:gd name="T2" fmla="*/ 105 w 181"/>
                <a:gd name="T3" fmla="*/ 12 h 180"/>
                <a:gd name="T4" fmla="*/ 102 w 181"/>
                <a:gd name="T5" fmla="*/ 7 h 180"/>
                <a:gd name="T6" fmla="*/ 98 w 181"/>
                <a:gd name="T7" fmla="*/ 2 h 180"/>
                <a:gd name="T8" fmla="*/ 93 w 181"/>
                <a:gd name="T9" fmla="*/ 0 h 180"/>
                <a:gd name="T10" fmla="*/ 86 w 181"/>
                <a:gd name="T11" fmla="*/ 0 h 180"/>
                <a:gd name="T12" fmla="*/ 81 w 181"/>
                <a:gd name="T13" fmla="*/ 2 h 180"/>
                <a:gd name="T14" fmla="*/ 78 w 181"/>
                <a:gd name="T15" fmla="*/ 7 h 180"/>
                <a:gd name="T16" fmla="*/ 76 w 181"/>
                <a:gd name="T17" fmla="*/ 12 h 180"/>
                <a:gd name="T18" fmla="*/ 75 w 181"/>
                <a:gd name="T19" fmla="*/ 75 h 180"/>
                <a:gd name="T20" fmla="*/ 11 w 181"/>
                <a:gd name="T21" fmla="*/ 75 h 180"/>
                <a:gd name="T22" fmla="*/ 6 w 181"/>
                <a:gd name="T23" fmla="*/ 77 h 180"/>
                <a:gd name="T24" fmla="*/ 2 w 181"/>
                <a:gd name="T25" fmla="*/ 82 h 180"/>
                <a:gd name="T26" fmla="*/ 0 w 181"/>
                <a:gd name="T27" fmla="*/ 87 h 180"/>
                <a:gd name="T28" fmla="*/ 0 w 181"/>
                <a:gd name="T29" fmla="*/ 93 h 180"/>
                <a:gd name="T30" fmla="*/ 2 w 181"/>
                <a:gd name="T31" fmla="*/ 99 h 180"/>
                <a:gd name="T32" fmla="*/ 6 w 181"/>
                <a:gd name="T33" fmla="*/ 102 h 180"/>
                <a:gd name="T34" fmla="*/ 11 w 181"/>
                <a:gd name="T35" fmla="*/ 105 h 180"/>
                <a:gd name="T36" fmla="*/ 75 w 181"/>
                <a:gd name="T37" fmla="*/ 105 h 180"/>
                <a:gd name="T38" fmla="*/ 76 w 181"/>
                <a:gd name="T39" fmla="*/ 169 h 180"/>
                <a:gd name="T40" fmla="*/ 78 w 181"/>
                <a:gd name="T41" fmla="*/ 174 h 180"/>
                <a:gd name="T42" fmla="*/ 81 w 181"/>
                <a:gd name="T43" fmla="*/ 178 h 180"/>
                <a:gd name="T44" fmla="*/ 86 w 181"/>
                <a:gd name="T45" fmla="*/ 180 h 180"/>
                <a:gd name="T46" fmla="*/ 93 w 181"/>
                <a:gd name="T47" fmla="*/ 180 h 180"/>
                <a:gd name="T48" fmla="*/ 98 w 181"/>
                <a:gd name="T49" fmla="*/ 178 h 180"/>
                <a:gd name="T50" fmla="*/ 102 w 181"/>
                <a:gd name="T51" fmla="*/ 174 h 180"/>
                <a:gd name="T52" fmla="*/ 105 w 181"/>
                <a:gd name="T53" fmla="*/ 169 h 180"/>
                <a:gd name="T54" fmla="*/ 105 w 181"/>
                <a:gd name="T55" fmla="*/ 105 h 180"/>
                <a:gd name="T56" fmla="*/ 168 w 181"/>
                <a:gd name="T57" fmla="*/ 105 h 180"/>
                <a:gd name="T58" fmla="*/ 173 w 181"/>
                <a:gd name="T59" fmla="*/ 102 h 180"/>
                <a:gd name="T60" fmla="*/ 178 w 181"/>
                <a:gd name="T61" fmla="*/ 99 h 180"/>
                <a:gd name="T62" fmla="*/ 180 w 181"/>
                <a:gd name="T63" fmla="*/ 93 h 180"/>
                <a:gd name="T64" fmla="*/ 180 w 181"/>
                <a:gd name="T65" fmla="*/ 87 h 180"/>
                <a:gd name="T66" fmla="*/ 178 w 181"/>
                <a:gd name="T67" fmla="*/ 82 h 180"/>
                <a:gd name="T68" fmla="*/ 173 w 181"/>
                <a:gd name="T69" fmla="*/ 77 h 180"/>
                <a:gd name="T70" fmla="*/ 168 w 181"/>
                <a:gd name="T71" fmla="*/ 75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81" h="180">
                  <a:moveTo>
                    <a:pt x="165" y="75"/>
                  </a:moveTo>
                  <a:lnTo>
                    <a:pt x="105" y="75"/>
                  </a:lnTo>
                  <a:lnTo>
                    <a:pt x="105" y="15"/>
                  </a:lnTo>
                  <a:lnTo>
                    <a:pt x="105" y="12"/>
                  </a:lnTo>
                  <a:lnTo>
                    <a:pt x="104" y="9"/>
                  </a:lnTo>
                  <a:lnTo>
                    <a:pt x="102" y="7"/>
                  </a:lnTo>
                  <a:lnTo>
                    <a:pt x="100" y="4"/>
                  </a:lnTo>
                  <a:lnTo>
                    <a:pt x="98" y="2"/>
                  </a:lnTo>
                  <a:lnTo>
                    <a:pt x="96" y="1"/>
                  </a:lnTo>
                  <a:lnTo>
                    <a:pt x="93" y="0"/>
                  </a:lnTo>
                  <a:lnTo>
                    <a:pt x="90" y="0"/>
                  </a:lnTo>
                  <a:lnTo>
                    <a:pt x="86" y="0"/>
                  </a:lnTo>
                  <a:lnTo>
                    <a:pt x="84" y="1"/>
                  </a:lnTo>
                  <a:lnTo>
                    <a:pt x="81" y="2"/>
                  </a:lnTo>
                  <a:lnTo>
                    <a:pt x="79" y="4"/>
                  </a:lnTo>
                  <a:lnTo>
                    <a:pt x="78" y="7"/>
                  </a:lnTo>
                  <a:lnTo>
                    <a:pt x="76" y="9"/>
                  </a:lnTo>
                  <a:lnTo>
                    <a:pt x="76" y="12"/>
                  </a:lnTo>
                  <a:lnTo>
                    <a:pt x="75" y="15"/>
                  </a:lnTo>
                  <a:lnTo>
                    <a:pt x="75" y="75"/>
                  </a:lnTo>
                  <a:lnTo>
                    <a:pt x="15" y="75"/>
                  </a:lnTo>
                  <a:lnTo>
                    <a:pt x="11" y="75"/>
                  </a:lnTo>
                  <a:lnTo>
                    <a:pt x="9" y="76"/>
                  </a:lnTo>
                  <a:lnTo>
                    <a:pt x="6" y="77"/>
                  </a:lnTo>
                  <a:lnTo>
                    <a:pt x="4" y="80"/>
                  </a:lnTo>
                  <a:lnTo>
                    <a:pt x="2" y="82"/>
                  </a:lnTo>
                  <a:lnTo>
                    <a:pt x="1" y="84"/>
                  </a:lnTo>
                  <a:lnTo>
                    <a:pt x="0" y="87"/>
                  </a:lnTo>
                  <a:lnTo>
                    <a:pt x="0" y="90"/>
                  </a:lnTo>
                  <a:lnTo>
                    <a:pt x="0" y="93"/>
                  </a:lnTo>
                  <a:lnTo>
                    <a:pt x="1" y="96"/>
                  </a:lnTo>
                  <a:lnTo>
                    <a:pt x="2" y="99"/>
                  </a:lnTo>
                  <a:lnTo>
                    <a:pt x="4" y="101"/>
                  </a:lnTo>
                  <a:lnTo>
                    <a:pt x="6" y="102"/>
                  </a:lnTo>
                  <a:lnTo>
                    <a:pt x="9" y="104"/>
                  </a:lnTo>
                  <a:lnTo>
                    <a:pt x="11" y="105"/>
                  </a:lnTo>
                  <a:lnTo>
                    <a:pt x="15" y="105"/>
                  </a:lnTo>
                  <a:lnTo>
                    <a:pt x="75" y="105"/>
                  </a:lnTo>
                  <a:lnTo>
                    <a:pt x="75" y="165"/>
                  </a:lnTo>
                  <a:lnTo>
                    <a:pt x="76" y="169"/>
                  </a:lnTo>
                  <a:lnTo>
                    <a:pt x="76" y="171"/>
                  </a:lnTo>
                  <a:lnTo>
                    <a:pt x="78" y="174"/>
                  </a:lnTo>
                  <a:lnTo>
                    <a:pt x="79" y="176"/>
                  </a:lnTo>
                  <a:lnTo>
                    <a:pt x="81" y="178"/>
                  </a:lnTo>
                  <a:lnTo>
                    <a:pt x="84" y="179"/>
                  </a:lnTo>
                  <a:lnTo>
                    <a:pt x="86" y="180"/>
                  </a:lnTo>
                  <a:lnTo>
                    <a:pt x="90" y="180"/>
                  </a:lnTo>
                  <a:lnTo>
                    <a:pt x="93" y="180"/>
                  </a:lnTo>
                  <a:lnTo>
                    <a:pt x="96" y="179"/>
                  </a:lnTo>
                  <a:lnTo>
                    <a:pt x="98" y="178"/>
                  </a:lnTo>
                  <a:lnTo>
                    <a:pt x="100" y="176"/>
                  </a:lnTo>
                  <a:lnTo>
                    <a:pt x="102" y="174"/>
                  </a:lnTo>
                  <a:lnTo>
                    <a:pt x="104" y="171"/>
                  </a:lnTo>
                  <a:lnTo>
                    <a:pt x="105" y="169"/>
                  </a:lnTo>
                  <a:lnTo>
                    <a:pt x="105" y="165"/>
                  </a:lnTo>
                  <a:lnTo>
                    <a:pt x="105" y="105"/>
                  </a:lnTo>
                  <a:lnTo>
                    <a:pt x="165" y="105"/>
                  </a:lnTo>
                  <a:lnTo>
                    <a:pt x="168" y="105"/>
                  </a:lnTo>
                  <a:lnTo>
                    <a:pt x="171" y="104"/>
                  </a:lnTo>
                  <a:lnTo>
                    <a:pt x="173" y="102"/>
                  </a:lnTo>
                  <a:lnTo>
                    <a:pt x="175" y="101"/>
                  </a:lnTo>
                  <a:lnTo>
                    <a:pt x="178" y="99"/>
                  </a:lnTo>
                  <a:lnTo>
                    <a:pt x="179" y="96"/>
                  </a:lnTo>
                  <a:lnTo>
                    <a:pt x="180" y="93"/>
                  </a:lnTo>
                  <a:lnTo>
                    <a:pt x="181" y="90"/>
                  </a:lnTo>
                  <a:lnTo>
                    <a:pt x="180" y="87"/>
                  </a:lnTo>
                  <a:lnTo>
                    <a:pt x="179" y="84"/>
                  </a:lnTo>
                  <a:lnTo>
                    <a:pt x="178" y="82"/>
                  </a:lnTo>
                  <a:lnTo>
                    <a:pt x="175" y="80"/>
                  </a:lnTo>
                  <a:lnTo>
                    <a:pt x="173" y="77"/>
                  </a:lnTo>
                  <a:lnTo>
                    <a:pt x="171" y="76"/>
                  </a:lnTo>
                  <a:lnTo>
                    <a:pt x="168" y="75"/>
                  </a:lnTo>
                  <a:lnTo>
                    <a:pt x="165" y="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3" name="Freeform 325">
              <a:extLst>
                <a:ext uri="{FF2B5EF4-FFF2-40B4-BE49-F238E27FC236}">
                  <a16:creationId xmlns:a16="http://schemas.microsoft.com/office/drawing/2014/main" id="{96085507-98B8-4C08-8A90-58FB8D2AEAE4}"/>
                </a:ext>
              </a:extLst>
            </p:cNvPr>
            <p:cNvSpPr>
              <a:spLocks/>
            </p:cNvSpPr>
            <p:nvPr/>
          </p:nvSpPr>
          <p:spPr bwMode="auto">
            <a:xfrm>
              <a:off x="2703513" y="3252788"/>
              <a:ext cx="28575" cy="9525"/>
            </a:xfrm>
            <a:custGeom>
              <a:avLst/>
              <a:gdLst>
                <a:gd name="T0" fmla="*/ 75 w 90"/>
                <a:gd name="T1" fmla="*/ 0 h 30"/>
                <a:gd name="T2" fmla="*/ 15 w 90"/>
                <a:gd name="T3" fmla="*/ 0 h 30"/>
                <a:gd name="T4" fmla="*/ 12 w 90"/>
                <a:gd name="T5" fmla="*/ 0 h 30"/>
                <a:gd name="T6" fmla="*/ 8 w 90"/>
                <a:gd name="T7" fmla="*/ 1 h 30"/>
                <a:gd name="T8" fmla="*/ 6 w 90"/>
                <a:gd name="T9" fmla="*/ 2 h 30"/>
                <a:gd name="T10" fmla="*/ 4 w 90"/>
                <a:gd name="T11" fmla="*/ 5 h 30"/>
                <a:gd name="T12" fmla="*/ 2 w 90"/>
                <a:gd name="T13" fmla="*/ 7 h 30"/>
                <a:gd name="T14" fmla="*/ 1 w 90"/>
                <a:gd name="T15" fmla="*/ 10 h 30"/>
                <a:gd name="T16" fmla="*/ 0 w 90"/>
                <a:gd name="T17" fmla="*/ 12 h 30"/>
                <a:gd name="T18" fmla="*/ 0 w 90"/>
                <a:gd name="T19" fmla="*/ 15 h 30"/>
                <a:gd name="T20" fmla="*/ 0 w 90"/>
                <a:gd name="T21" fmla="*/ 19 h 30"/>
                <a:gd name="T22" fmla="*/ 1 w 90"/>
                <a:gd name="T23" fmla="*/ 22 h 30"/>
                <a:gd name="T24" fmla="*/ 2 w 90"/>
                <a:gd name="T25" fmla="*/ 24 h 30"/>
                <a:gd name="T26" fmla="*/ 4 w 90"/>
                <a:gd name="T27" fmla="*/ 26 h 30"/>
                <a:gd name="T28" fmla="*/ 6 w 90"/>
                <a:gd name="T29" fmla="*/ 28 h 30"/>
                <a:gd name="T30" fmla="*/ 8 w 90"/>
                <a:gd name="T31" fmla="*/ 29 h 30"/>
                <a:gd name="T32" fmla="*/ 12 w 90"/>
                <a:gd name="T33" fmla="*/ 30 h 30"/>
                <a:gd name="T34" fmla="*/ 15 w 90"/>
                <a:gd name="T35" fmla="*/ 30 h 30"/>
                <a:gd name="T36" fmla="*/ 75 w 90"/>
                <a:gd name="T37" fmla="*/ 30 h 30"/>
                <a:gd name="T38" fmla="*/ 78 w 90"/>
                <a:gd name="T39" fmla="*/ 30 h 30"/>
                <a:gd name="T40" fmla="*/ 80 w 90"/>
                <a:gd name="T41" fmla="*/ 29 h 30"/>
                <a:gd name="T42" fmla="*/ 83 w 90"/>
                <a:gd name="T43" fmla="*/ 28 h 30"/>
                <a:gd name="T44" fmla="*/ 86 w 90"/>
                <a:gd name="T45" fmla="*/ 26 h 30"/>
                <a:gd name="T46" fmla="*/ 87 w 90"/>
                <a:gd name="T47" fmla="*/ 24 h 30"/>
                <a:gd name="T48" fmla="*/ 89 w 90"/>
                <a:gd name="T49" fmla="*/ 22 h 30"/>
                <a:gd name="T50" fmla="*/ 90 w 90"/>
                <a:gd name="T51" fmla="*/ 19 h 30"/>
                <a:gd name="T52" fmla="*/ 90 w 90"/>
                <a:gd name="T53" fmla="*/ 15 h 30"/>
                <a:gd name="T54" fmla="*/ 90 w 90"/>
                <a:gd name="T55" fmla="*/ 12 h 30"/>
                <a:gd name="T56" fmla="*/ 89 w 90"/>
                <a:gd name="T57" fmla="*/ 10 h 30"/>
                <a:gd name="T58" fmla="*/ 87 w 90"/>
                <a:gd name="T59" fmla="*/ 7 h 30"/>
                <a:gd name="T60" fmla="*/ 86 w 90"/>
                <a:gd name="T61" fmla="*/ 5 h 30"/>
                <a:gd name="T62" fmla="*/ 83 w 90"/>
                <a:gd name="T63" fmla="*/ 2 h 30"/>
                <a:gd name="T64" fmla="*/ 80 w 90"/>
                <a:gd name="T65" fmla="*/ 1 h 30"/>
                <a:gd name="T66" fmla="*/ 78 w 90"/>
                <a:gd name="T67" fmla="*/ 0 h 30"/>
                <a:gd name="T68" fmla="*/ 75 w 90"/>
                <a:gd name="T69" fmla="*/ 0 h 30"/>
                <a:gd name="T70" fmla="*/ 75 w 90"/>
                <a:gd name="T71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90" h="30">
                  <a:moveTo>
                    <a:pt x="75" y="0"/>
                  </a:moveTo>
                  <a:lnTo>
                    <a:pt x="15" y="0"/>
                  </a:lnTo>
                  <a:lnTo>
                    <a:pt x="12" y="0"/>
                  </a:lnTo>
                  <a:lnTo>
                    <a:pt x="8" y="1"/>
                  </a:lnTo>
                  <a:lnTo>
                    <a:pt x="6" y="2"/>
                  </a:lnTo>
                  <a:lnTo>
                    <a:pt x="4" y="5"/>
                  </a:lnTo>
                  <a:lnTo>
                    <a:pt x="2" y="7"/>
                  </a:lnTo>
                  <a:lnTo>
                    <a:pt x="1" y="10"/>
                  </a:lnTo>
                  <a:lnTo>
                    <a:pt x="0" y="12"/>
                  </a:lnTo>
                  <a:lnTo>
                    <a:pt x="0" y="15"/>
                  </a:lnTo>
                  <a:lnTo>
                    <a:pt x="0" y="19"/>
                  </a:lnTo>
                  <a:lnTo>
                    <a:pt x="1" y="22"/>
                  </a:lnTo>
                  <a:lnTo>
                    <a:pt x="2" y="24"/>
                  </a:lnTo>
                  <a:lnTo>
                    <a:pt x="4" y="26"/>
                  </a:lnTo>
                  <a:lnTo>
                    <a:pt x="6" y="28"/>
                  </a:lnTo>
                  <a:lnTo>
                    <a:pt x="8" y="29"/>
                  </a:lnTo>
                  <a:lnTo>
                    <a:pt x="12" y="30"/>
                  </a:lnTo>
                  <a:lnTo>
                    <a:pt x="15" y="30"/>
                  </a:lnTo>
                  <a:lnTo>
                    <a:pt x="75" y="30"/>
                  </a:lnTo>
                  <a:lnTo>
                    <a:pt x="78" y="30"/>
                  </a:lnTo>
                  <a:lnTo>
                    <a:pt x="80" y="29"/>
                  </a:lnTo>
                  <a:lnTo>
                    <a:pt x="83" y="28"/>
                  </a:lnTo>
                  <a:lnTo>
                    <a:pt x="86" y="26"/>
                  </a:lnTo>
                  <a:lnTo>
                    <a:pt x="87" y="24"/>
                  </a:lnTo>
                  <a:lnTo>
                    <a:pt x="89" y="22"/>
                  </a:lnTo>
                  <a:lnTo>
                    <a:pt x="90" y="19"/>
                  </a:lnTo>
                  <a:lnTo>
                    <a:pt x="90" y="15"/>
                  </a:lnTo>
                  <a:lnTo>
                    <a:pt x="90" y="12"/>
                  </a:lnTo>
                  <a:lnTo>
                    <a:pt x="89" y="10"/>
                  </a:lnTo>
                  <a:lnTo>
                    <a:pt x="87" y="7"/>
                  </a:lnTo>
                  <a:lnTo>
                    <a:pt x="86" y="5"/>
                  </a:lnTo>
                  <a:lnTo>
                    <a:pt x="83" y="2"/>
                  </a:lnTo>
                  <a:lnTo>
                    <a:pt x="80" y="1"/>
                  </a:lnTo>
                  <a:lnTo>
                    <a:pt x="78" y="0"/>
                  </a:lnTo>
                  <a:lnTo>
                    <a:pt x="75" y="0"/>
                  </a:lnTo>
                  <a:lnTo>
                    <a:pt x="7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4" name="Freeform 326">
              <a:extLst>
                <a:ext uri="{FF2B5EF4-FFF2-40B4-BE49-F238E27FC236}">
                  <a16:creationId xmlns:a16="http://schemas.microsoft.com/office/drawing/2014/main" id="{6CB5DF83-D093-42D5-8CBB-A4DD8BB2F734}"/>
                </a:ext>
              </a:extLst>
            </p:cNvPr>
            <p:cNvSpPr>
              <a:spLocks/>
            </p:cNvSpPr>
            <p:nvPr/>
          </p:nvSpPr>
          <p:spPr bwMode="auto">
            <a:xfrm>
              <a:off x="2751138" y="3252788"/>
              <a:ext cx="28575" cy="9525"/>
            </a:xfrm>
            <a:custGeom>
              <a:avLst/>
              <a:gdLst>
                <a:gd name="T0" fmla="*/ 75 w 90"/>
                <a:gd name="T1" fmla="*/ 0 h 30"/>
                <a:gd name="T2" fmla="*/ 15 w 90"/>
                <a:gd name="T3" fmla="*/ 0 h 30"/>
                <a:gd name="T4" fmla="*/ 12 w 90"/>
                <a:gd name="T5" fmla="*/ 0 h 30"/>
                <a:gd name="T6" fmla="*/ 10 w 90"/>
                <a:gd name="T7" fmla="*/ 1 h 30"/>
                <a:gd name="T8" fmla="*/ 6 w 90"/>
                <a:gd name="T9" fmla="*/ 2 h 30"/>
                <a:gd name="T10" fmla="*/ 4 w 90"/>
                <a:gd name="T11" fmla="*/ 5 h 30"/>
                <a:gd name="T12" fmla="*/ 2 w 90"/>
                <a:gd name="T13" fmla="*/ 7 h 30"/>
                <a:gd name="T14" fmla="*/ 1 w 90"/>
                <a:gd name="T15" fmla="*/ 10 h 30"/>
                <a:gd name="T16" fmla="*/ 0 w 90"/>
                <a:gd name="T17" fmla="*/ 12 h 30"/>
                <a:gd name="T18" fmla="*/ 0 w 90"/>
                <a:gd name="T19" fmla="*/ 15 h 30"/>
                <a:gd name="T20" fmla="*/ 0 w 90"/>
                <a:gd name="T21" fmla="*/ 19 h 30"/>
                <a:gd name="T22" fmla="*/ 1 w 90"/>
                <a:gd name="T23" fmla="*/ 22 h 30"/>
                <a:gd name="T24" fmla="*/ 2 w 90"/>
                <a:gd name="T25" fmla="*/ 24 h 30"/>
                <a:gd name="T26" fmla="*/ 4 w 90"/>
                <a:gd name="T27" fmla="*/ 26 h 30"/>
                <a:gd name="T28" fmla="*/ 6 w 90"/>
                <a:gd name="T29" fmla="*/ 28 h 30"/>
                <a:gd name="T30" fmla="*/ 10 w 90"/>
                <a:gd name="T31" fmla="*/ 29 h 30"/>
                <a:gd name="T32" fmla="*/ 12 w 90"/>
                <a:gd name="T33" fmla="*/ 30 h 30"/>
                <a:gd name="T34" fmla="*/ 15 w 90"/>
                <a:gd name="T35" fmla="*/ 30 h 30"/>
                <a:gd name="T36" fmla="*/ 75 w 90"/>
                <a:gd name="T37" fmla="*/ 30 h 30"/>
                <a:gd name="T38" fmla="*/ 78 w 90"/>
                <a:gd name="T39" fmla="*/ 30 h 30"/>
                <a:gd name="T40" fmla="*/ 81 w 90"/>
                <a:gd name="T41" fmla="*/ 29 h 30"/>
                <a:gd name="T42" fmla="*/ 84 w 90"/>
                <a:gd name="T43" fmla="*/ 28 h 30"/>
                <a:gd name="T44" fmla="*/ 86 w 90"/>
                <a:gd name="T45" fmla="*/ 26 h 30"/>
                <a:gd name="T46" fmla="*/ 88 w 90"/>
                <a:gd name="T47" fmla="*/ 24 h 30"/>
                <a:gd name="T48" fmla="*/ 89 w 90"/>
                <a:gd name="T49" fmla="*/ 22 h 30"/>
                <a:gd name="T50" fmla="*/ 90 w 90"/>
                <a:gd name="T51" fmla="*/ 19 h 30"/>
                <a:gd name="T52" fmla="*/ 90 w 90"/>
                <a:gd name="T53" fmla="*/ 15 h 30"/>
                <a:gd name="T54" fmla="*/ 90 w 90"/>
                <a:gd name="T55" fmla="*/ 12 h 30"/>
                <a:gd name="T56" fmla="*/ 89 w 90"/>
                <a:gd name="T57" fmla="*/ 10 h 30"/>
                <a:gd name="T58" fmla="*/ 88 w 90"/>
                <a:gd name="T59" fmla="*/ 7 h 30"/>
                <a:gd name="T60" fmla="*/ 86 w 90"/>
                <a:gd name="T61" fmla="*/ 5 h 30"/>
                <a:gd name="T62" fmla="*/ 84 w 90"/>
                <a:gd name="T63" fmla="*/ 2 h 30"/>
                <a:gd name="T64" fmla="*/ 81 w 90"/>
                <a:gd name="T65" fmla="*/ 1 h 30"/>
                <a:gd name="T66" fmla="*/ 78 w 90"/>
                <a:gd name="T67" fmla="*/ 0 h 30"/>
                <a:gd name="T68" fmla="*/ 75 w 90"/>
                <a:gd name="T69" fmla="*/ 0 h 30"/>
                <a:gd name="T70" fmla="*/ 75 w 90"/>
                <a:gd name="T71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90" h="30">
                  <a:moveTo>
                    <a:pt x="75" y="0"/>
                  </a:moveTo>
                  <a:lnTo>
                    <a:pt x="15" y="0"/>
                  </a:lnTo>
                  <a:lnTo>
                    <a:pt x="12" y="0"/>
                  </a:lnTo>
                  <a:lnTo>
                    <a:pt x="10" y="1"/>
                  </a:lnTo>
                  <a:lnTo>
                    <a:pt x="6" y="2"/>
                  </a:lnTo>
                  <a:lnTo>
                    <a:pt x="4" y="5"/>
                  </a:lnTo>
                  <a:lnTo>
                    <a:pt x="2" y="7"/>
                  </a:lnTo>
                  <a:lnTo>
                    <a:pt x="1" y="10"/>
                  </a:lnTo>
                  <a:lnTo>
                    <a:pt x="0" y="12"/>
                  </a:lnTo>
                  <a:lnTo>
                    <a:pt x="0" y="15"/>
                  </a:lnTo>
                  <a:lnTo>
                    <a:pt x="0" y="19"/>
                  </a:lnTo>
                  <a:lnTo>
                    <a:pt x="1" y="22"/>
                  </a:lnTo>
                  <a:lnTo>
                    <a:pt x="2" y="24"/>
                  </a:lnTo>
                  <a:lnTo>
                    <a:pt x="4" y="26"/>
                  </a:lnTo>
                  <a:lnTo>
                    <a:pt x="6" y="28"/>
                  </a:lnTo>
                  <a:lnTo>
                    <a:pt x="10" y="29"/>
                  </a:lnTo>
                  <a:lnTo>
                    <a:pt x="12" y="30"/>
                  </a:lnTo>
                  <a:lnTo>
                    <a:pt x="15" y="30"/>
                  </a:lnTo>
                  <a:lnTo>
                    <a:pt x="75" y="30"/>
                  </a:lnTo>
                  <a:lnTo>
                    <a:pt x="78" y="30"/>
                  </a:lnTo>
                  <a:lnTo>
                    <a:pt x="81" y="29"/>
                  </a:lnTo>
                  <a:lnTo>
                    <a:pt x="84" y="28"/>
                  </a:lnTo>
                  <a:lnTo>
                    <a:pt x="86" y="26"/>
                  </a:lnTo>
                  <a:lnTo>
                    <a:pt x="88" y="24"/>
                  </a:lnTo>
                  <a:lnTo>
                    <a:pt x="89" y="22"/>
                  </a:lnTo>
                  <a:lnTo>
                    <a:pt x="90" y="19"/>
                  </a:lnTo>
                  <a:lnTo>
                    <a:pt x="90" y="15"/>
                  </a:lnTo>
                  <a:lnTo>
                    <a:pt x="90" y="12"/>
                  </a:lnTo>
                  <a:lnTo>
                    <a:pt x="89" y="10"/>
                  </a:lnTo>
                  <a:lnTo>
                    <a:pt x="88" y="7"/>
                  </a:lnTo>
                  <a:lnTo>
                    <a:pt x="86" y="5"/>
                  </a:lnTo>
                  <a:lnTo>
                    <a:pt x="84" y="2"/>
                  </a:lnTo>
                  <a:lnTo>
                    <a:pt x="81" y="1"/>
                  </a:lnTo>
                  <a:lnTo>
                    <a:pt x="78" y="0"/>
                  </a:lnTo>
                  <a:lnTo>
                    <a:pt x="75" y="0"/>
                  </a:lnTo>
                  <a:lnTo>
                    <a:pt x="7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26" name="Freeform 327">
              <a:extLst>
                <a:ext uri="{FF2B5EF4-FFF2-40B4-BE49-F238E27FC236}">
                  <a16:creationId xmlns:a16="http://schemas.microsoft.com/office/drawing/2014/main" id="{D1FD7895-BE7E-4957-BE73-023CAADFC96B}"/>
                </a:ext>
              </a:extLst>
            </p:cNvPr>
            <p:cNvSpPr>
              <a:spLocks/>
            </p:cNvSpPr>
            <p:nvPr/>
          </p:nvSpPr>
          <p:spPr bwMode="auto">
            <a:xfrm>
              <a:off x="2789238" y="3219450"/>
              <a:ext cx="19050" cy="19050"/>
            </a:xfrm>
            <a:custGeom>
              <a:avLst/>
              <a:gdLst>
                <a:gd name="T0" fmla="*/ 30 w 60"/>
                <a:gd name="T1" fmla="*/ 0 h 60"/>
                <a:gd name="T2" fmla="*/ 25 w 60"/>
                <a:gd name="T3" fmla="*/ 0 h 60"/>
                <a:gd name="T4" fmla="*/ 18 w 60"/>
                <a:gd name="T5" fmla="*/ 2 h 60"/>
                <a:gd name="T6" fmla="*/ 14 w 60"/>
                <a:gd name="T7" fmla="*/ 6 h 60"/>
                <a:gd name="T8" fmla="*/ 9 w 60"/>
                <a:gd name="T9" fmla="*/ 9 h 60"/>
                <a:gd name="T10" fmla="*/ 5 w 60"/>
                <a:gd name="T11" fmla="*/ 13 h 60"/>
                <a:gd name="T12" fmla="*/ 2 w 60"/>
                <a:gd name="T13" fmla="*/ 18 h 60"/>
                <a:gd name="T14" fmla="*/ 1 w 60"/>
                <a:gd name="T15" fmla="*/ 24 h 60"/>
                <a:gd name="T16" fmla="*/ 0 w 60"/>
                <a:gd name="T17" fmla="*/ 30 h 60"/>
                <a:gd name="T18" fmla="*/ 1 w 60"/>
                <a:gd name="T19" fmla="*/ 36 h 60"/>
                <a:gd name="T20" fmla="*/ 2 w 60"/>
                <a:gd name="T21" fmla="*/ 42 h 60"/>
                <a:gd name="T22" fmla="*/ 5 w 60"/>
                <a:gd name="T23" fmla="*/ 46 h 60"/>
                <a:gd name="T24" fmla="*/ 9 w 60"/>
                <a:gd name="T25" fmla="*/ 52 h 60"/>
                <a:gd name="T26" fmla="*/ 14 w 60"/>
                <a:gd name="T27" fmla="*/ 55 h 60"/>
                <a:gd name="T28" fmla="*/ 18 w 60"/>
                <a:gd name="T29" fmla="*/ 58 h 60"/>
                <a:gd name="T30" fmla="*/ 25 w 60"/>
                <a:gd name="T31" fmla="*/ 59 h 60"/>
                <a:gd name="T32" fmla="*/ 30 w 60"/>
                <a:gd name="T33" fmla="*/ 60 h 60"/>
                <a:gd name="T34" fmla="*/ 37 w 60"/>
                <a:gd name="T35" fmla="*/ 59 h 60"/>
                <a:gd name="T36" fmla="*/ 42 w 60"/>
                <a:gd name="T37" fmla="*/ 58 h 60"/>
                <a:gd name="T38" fmla="*/ 47 w 60"/>
                <a:gd name="T39" fmla="*/ 55 h 60"/>
                <a:gd name="T40" fmla="*/ 52 w 60"/>
                <a:gd name="T41" fmla="*/ 52 h 60"/>
                <a:gd name="T42" fmla="*/ 56 w 60"/>
                <a:gd name="T43" fmla="*/ 47 h 60"/>
                <a:gd name="T44" fmla="*/ 58 w 60"/>
                <a:gd name="T45" fmla="*/ 42 h 60"/>
                <a:gd name="T46" fmla="*/ 60 w 60"/>
                <a:gd name="T47" fmla="*/ 37 h 60"/>
                <a:gd name="T48" fmla="*/ 60 w 60"/>
                <a:gd name="T49" fmla="*/ 30 h 60"/>
                <a:gd name="T50" fmla="*/ 60 w 60"/>
                <a:gd name="T51" fmla="*/ 24 h 60"/>
                <a:gd name="T52" fmla="*/ 58 w 60"/>
                <a:gd name="T53" fmla="*/ 18 h 60"/>
                <a:gd name="T54" fmla="*/ 56 w 60"/>
                <a:gd name="T55" fmla="*/ 13 h 60"/>
                <a:gd name="T56" fmla="*/ 52 w 60"/>
                <a:gd name="T57" fmla="*/ 9 h 60"/>
                <a:gd name="T58" fmla="*/ 47 w 60"/>
                <a:gd name="T59" fmla="*/ 6 h 60"/>
                <a:gd name="T60" fmla="*/ 42 w 60"/>
                <a:gd name="T61" fmla="*/ 2 h 60"/>
                <a:gd name="T62" fmla="*/ 37 w 60"/>
                <a:gd name="T63" fmla="*/ 0 h 60"/>
                <a:gd name="T64" fmla="*/ 30 w 60"/>
                <a:gd name="T65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60" h="60">
                  <a:moveTo>
                    <a:pt x="30" y="0"/>
                  </a:moveTo>
                  <a:lnTo>
                    <a:pt x="25" y="0"/>
                  </a:lnTo>
                  <a:lnTo>
                    <a:pt x="18" y="2"/>
                  </a:lnTo>
                  <a:lnTo>
                    <a:pt x="14" y="6"/>
                  </a:lnTo>
                  <a:lnTo>
                    <a:pt x="9" y="9"/>
                  </a:lnTo>
                  <a:lnTo>
                    <a:pt x="5" y="13"/>
                  </a:lnTo>
                  <a:lnTo>
                    <a:pt x="2" y="18"/>
                  </a:lnTo>
                  <a:lnTo>
                    <a:pt x="1" y="24"/>
                  </a:lnTo>
                  <a:lnTo>
                    <a:pt x="0" y="30"/>
                  </a:lnTo>
                  <a:lnTo>
                    <a:pt x="1" y="36"/>
                  </a:lnTo>
                  <a:lnTo>
                    <a:pt x="2" y="42"/>
                  </a:lnTo>
                  <a:lnTo>
                    <a:pt x="5" y="46"/>
                  </a:lnTo>
                  <a:lnTo>
                    <a:pt x="9" y="52"/>
                  </a:lnTo>
                  <a:lnTo>
                    <a:pt x="14" y="55"/>
                  </a:lnTo>
                  <a:lnTo>
                    <a:pt x="18" y="58"/>
                  </a:lnTo>
                  <a:lnTo>
                    <a:pt x="25" y="59"/>
                  </a:lnTo>
                  <a:lnTo>
                    <a:pt x="30" y="60"/>
                  </a:lnTo>
                  <a:lnTo>
                    <a:pt x="37" y="59"/>
                  </a:lnTo>
                  <a:lnTo>
                    <a:pt x="42" y="58"/>
                  </a:lnTo>
                  <a:lnTo>
                    <a:pt x="47" y="55"/>
                  </a:lnTo>
                  <a:lnTo>
                    <a:pt x="52" y="52"/>
                  </a:lnTo>
                  <a:lnTo>
                    <a:pt x="56" y="47"/>
                  </a:lnTo>
                  <a:lnTo>
                    <a:pt x="58" y="42"/>
                  </a:lnTo>
                  <a:lnTo>
                    <a:pt x="60" y="37"/>
                  </a:lnTo>
                  <a:lnTo>
                    <a:pt x="60" y="30"/>
                  </a:lnTo>
                  <a:lnTo>
                    <a:pt x="60" y="24"/>
                  </a:lnTo>
                  <a:lnTo>
                    <a:pt x="58" y="18"/>
                  </a:lnTo>
                  <a:lnTo>
                    <a:pt x="56" y="13"/>
                  </a:lnTo>
                  <a:lnTo>
                    <a:pt x="52" y="9"/>
                  </a:lnTo>
                  <a:lnTo>
                    <a:pt x="47" y="6"/>
                  </a:lnTo>
                  <a:lnTo>
                    <a:pt x="42" y="2"/>
                  </a:lnTo>
                  <a:lnTo>
                    <a:pt x="37" y="0"/>
                  </a:lnTo>
                  <a:lnTo>
                    <a:pt x="3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7" name="Freeform 328">
              <a:extLst>
                <a:ext uri="{FF2B5EF4-FFF2-40B4-BE49-F238E27FC236}">
                  <a16:creationId xmlns:a16="http://schemas.microsoft.com/office/drawing/2014/main" id="{95BF3BC4-EAD8-4A59-AB4E-4F2CDFCDF31A}"/>
                </a:ext>
              </a:extLst>
            </p:cNvPr>
            <p:cNvSpPr>
              <a:spLocks/>
            </p:cNvSpPr>
            <p:nvPr/>
          </p:nvSpPr>
          <p:spPr bwMode="auto">
            <a:xfrm>
              <a:off x="2838450" y="3219450"/>
              <a:ext cx="19050" cy="19050"/>
            </a:xfrm>
            <a:custGeom>
              <a:avLst/>
              <a:gdLst>
                <a:gd name="T0" fmla="*/ 30 w 60"/>
                <a:gd name="T1" fmla="*/ 0 h 60"/>
                <a:gd name="T2" fmla="*/ 24 w 60"/>
                <a:gd name="T3" fmla="*/ 0 h 60"/>
                <a:gd name="T4" fmla="*/ 19 w 60"/>
                <a:gd name="T5" fmla="*/ 2 h 60"/>
                <a:gd name="T6" fmla="*/ 13 w 60"/>
                <a:gd name="T7" fmla="*/ 6 h 60"/>
                <a:gd name="T8" fmla="*/ 9 w 60"/>
                <a:gd name="T9" fmla="*/ 9 h 60"/>
                <a:gd name="T10" fmla="*/ 5 w 60"/>
                <a:gd name="T11" fmla="*/ 13 h 60"/>
                <a:gd name="T12" fmla="*/ 2 w 60"/>
                <a:gd name="T13" fmla="*/ 18 h 60"/>
                <a:gd name="T14" fmla="*/ 0 w 60"/>
                <a:gd name="T15" fmla="*/ 24 h 60"/>
                <a:gd name="T16" fmla="*/ 0 w 60"/>
                <a:gd name="T17" fmla="*/ 30 h 60"/>
                <a:gd name="T18" fmla="*/ 0 w 60"/>
                <a:gd name="T19" fmla="*/ 36 h 60"/>
                <a:gd name="T20" fmla="*/ 2 w 60"/>
                <a:gd name="T21" fmla="*/ 42 h 60"/>
                <a:gd name="T22" fmla="*/ 5 w 60"/>
                <a:gd name="T23" fmla="*/ 46 h 60"/>
                <a:gd name="T24" fmla="*/ 9 w 60"/>
                <a:gd name="T25" fmla="*/ 52 h 60"/>
                <a:gd name="T26" fmla="*/ 13 w 60"/>
                <a:gd name="T27" fmla="*/ 55 h 60"/>
                <a:gd name="T28" fmla="*/ 19 w 60"/>
                <a:gd name="T29" fmla="*/ 58 h 60"/>
                <a:gd name="T30" fmla="*/ 24 w 60"/>
                <a:gd name="T31" fmla="*/ 59 h 60"/>
                <a:gd name="T32" fmla="*/ 30 w 60"/>
                <a:gd name="T33" fmla="*/ 60 h 60"/>
                <a:gd name="T34" fmla="*/ 36 w 60"/>
                <a:gd name="T35" fmla="*/ 59 h 60"/>
                <a:gd name="T36" fmla="*/ 42 w 60"/>
                <a:gd name="T37" fmla="*/ 58 h 60"/>
                <a:gd name="T38" fmla="*/ 46 w 60"/>
                <a:gd name="T39" fmla="*/ 55 h 60"/>
                <a:gd name="T40" fmla="*/ 51 w 60"/>
                <a:gd name="T41" fmla="*/ 52 h 60"/>
                <a:gd name="T42" fmla="*/ 55 w 60"/>
                <a:gd name="T43" fmla="*/ 47 h 60"/>
                <a:gd name="T44" fmla="*/ 58 w 60"/>
                <a:gd name="T45" fmla="*/ 42 h 60"/>
                <a:gd name="T46" fmla="*/ 59 w 60"/>
                <a:gd name="T47" fmla="*/ 37 h 60"/>
                <a:gd name="T48" fmla="*/ 60 w 60"/>
                <a:gd name="T49" fmla="*/ 30 h 60"/>
                <a:gd name="T50" fmla="*/ 59 w 60"/>
                <a:gd name="T51" fmla="*/ 24 h 60"/>
                <a:gd name="T52" fmla="*/ 58 w 60"/>
                <a:gd name="T53" fmla="*/ 18 h 60"/>
                <a:gd name="T54" fmla="*/ 55 w 60"/>
                <a:gd name="T55" fmla="*/ 13 h 60"/>
                <a:gd name="T56" fmla="*/ 51 w 60"/>
                <a:gd name="T57" fmla="*/ 9 h 60"/>
                <a:gd name="T58" fmla="*/ 46 w 60"/>
                <a:gd name="T59" fmla="*/ 6 h 60"/>
                <a:gd name="T60" fmla="*/ 42 w 60"/>
                <a:gd name="T61" fmla="*/ 2 h 60"/>
                <a:gd name="T62" fmla="*/ 36 w 60"/>
                <a:gd name="T63" fmla="*/ 0 h 60"/>
                <a:gd name="T64" fmla="*/ 30 w 60"/>
                <a:gd name="T65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60" h="60">
                  <a:moveTo>
                    <a:pt x="30" y="0"/>
                  </a:moveTo>
                  <a:lnTo>
                    <a:pt x="24" y="0"/>
                  </a:lnTo>
                  <a:lnTo>
                    <a:pt x="19" y="2"/>
                  </a:lnTo>
                  <a:lnTo>
                    <a:pt x="13" y="6"/>
                  </a:lnTo>
                  <a:lnTo>
                    <a:pt x="9" y="9"/>
                  </a:lnTo>
                  <a:lnTo>
                    <a:pt x="5" y="13"/>
                  </a:lnTo>
                  <a:lnTo>
                    <a:pt x="2" y="18"/>
                  </a:lnTo>
                  <a:lnTo>
                    <a:pt x="0" y="24"/>
                  </a:lnTo>
                  <a:lnTo>
                    <a:pt x="0" y="30"/>
                  </a:lnTo>
                  <a:lnTo>
                    <a:pt x="0" y="36"/>
                  </a:lnTo>
                  <a:lnTo>
                    <a:pt x="2" y="42"/>
                  </a:lnTo>
                  <a:lnTo>
                    <a:pt x="5" y="46"/>
                  </a:lnTo>
                  <a:lnTo>
                    <a:pt x="9" y="52"/>
                  </a:lnTo>
                  <a:lnTo>
                    <a:pt x="13" y="55"/>
                  </a:lnTo>
                  <a:lnTo>
                    <a:pt x="19" y="58"/>
                  </a:lnTo>
                  <a:lnTo>
                    <a:pt x="24" y="59"/>
                  </a:lnTo>
                  <a:lnTo>
                    <a:pt x="30" y="60"/>
                  </a:lnTo>
                  <a:lnTo>
                    <a:pt x="36" y="59"/>
                  </a:lnTo>
                  <a:lnTo>
                    <a:pt x="42" y="58"/>
                  </a:lnTo>
                  <a:lnTo>
                    <a:pt x="46" y="55"/>
                  </a:lnTo>
                  <a:lnTo>
                    <a:pt x="51" y="52"/>
                  </a:lnTo>
                  <a:lnTo>
                    <a:pt x="55" y="47"/>
                  </a:lnTo>
                  <a:lnTo>
                    <a:pt x="58" y="42"/>
                  </a:lnTo>
                  <a:lnTo>
                    <a:pt x="59" y="37"/>
                  </a:lnTo>
                  <a:lnTo>
                    <a:pt x="60" y="30"/>
                  </a:lnTo>
                  <a:lnTo>
                    <a:pt x="59" y="24"/>
                  </a:lnTo>
                  <a:lnTo>
                    <a:pt x="58" y="18"/>
                  </a:lnTo>
                  <a:lnTo>
                    <a:pt x="55" y="13"/>
                  </a:lnTo>
                  <a:lnTo>
                    <a:pt x="51" y="9"/>
                  </a:lnTo>
                  <a:lnTo>
                    <a:pt x="46" y="6"/>
                  </a:lnTo>
                  <a:lnTo>
                    <a:pt x="42" y="2"/>
                  </a:lnTo>
                  <a:lnTo>
                    <a:pt x="36" y="0"/>
                  </a:lnTo>
                  <a:lnTo>
                    <a:pt x="3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8" name="Freeform 329">
              <a:extLst>
                <a:ext uri="{FF2B5EF4-FFF2-40B4-BE49-F238E27FC236}">
                  <a16:creationId xmlns:a16="http://schemas.microsoft.com/office/drawing/2014/main" id="{1BFE98A9-36A1-4BE5-8282-0A6D114A07AB}"/>
                </a:ext>
              </a:extLst>
            </p:cNvPr>
            <p:cNvSpPr>
              <a:spLocks/>
            </p:cNvSpPr>
            <p:nvPr/>
          </p:nvSpPr>
          <p:spPr bwMode="auto">
            <a:xfrm>
              <a:off x="2813050" y="3195638"/>
              <a:ext cx="20638" cy="19050"/>
            </a:xfrm>
            <a:custGeom>
              <a:avLst/>
              <a:gdLst>
                <a:gd name="T0" fmla="*/ 30 w 61"/>
                <a:gd name="T1" fmla="*/ 0 h 60"/>
                <a:gd name="T2" fmla="*/ 25 w 61"/>
                <a:gd name="T3" fmla="*/ 0 h 60"/>
                <a:gd name="T4" fmla="*/ 19 w 61"/>
                <a:gd name="T5" fmla="*/ 2 h 60"/>
                <a:gd name="T6" fmla="*/ 14 w 61"/>
                <a:gd name="T7" fmla="*/ 4 h 60"/>
                <a:gd name="T8" fmla="*/ 10 w 61"/>
                <a:gd name="T9" fmla="*/ 9 h 60"/>
                <a:gd name="T10" fmla="*/ 6 w 61"/>
                <a:gd name="T11" fmla="*/ 13 h 60"/>
                <a:gd name="T12" fmla="*/ 3 w 61"/>
                <a:gd name="T13" fmla="*/ 18 h 60"/>
                <a:gd name="T14" fmla="*/ 1 w 61"/>
                <a:gd name="T15" fmla="*/ 24 h 60"/>
                <a:gd name="T16" fmla="*/ 0 w 61"/>
                <a:gd name="T17" fmla="*/ 30 h 60"/>
                <a:gd name="T18" fmla="*/ 1 w 61"/>
                <a:gd name="T19" fmla="*/ 36 h 60"/>
                <a:gd name="T20" fmla="*/ 3 w 61"/>
                <a:gd name="T21" fmla="*/ 42 h 60"/>
                <a:gd name="T22" fmla="*/ 6 w 61"/>
                <a:gd name="T23" fmla="*/ 46 h 60"/>
                <a:gd name="T24" fmla="*/ 10 w 61"/>
                <a:gd name="T25" fmla="*/ 52 h 60"/>
                <a:gd name="T26" fmla="*/ 14 w 61"/>
                <a:gd name="T27" fmla="*/ 55 h 60"/>
                <a:gd name="T28" fmla="*/ 19 w 61"/>
                <a:gd name="T29" fmla="*/ 58 h 60"/>
                <a:gd name="T30" fmla="*/ 25 w 61"/>
                <a:gd name="T31" fmla="*/ 59 h 60"/>
                <a:gd name="T32" fmla="*/ 30 w 61"/>
                <a:gd name="T33" fmla="*/ 60 h 60"/>
                <a:gd name="T34" fmla="*/ 37 w 61"/>
                <a:gd name="T35" fmla="*/ 59 h 60"/>
                <a:gd name="T36" fmla="*/ 42 w 61"/>
                <a:gd name="T37" fmla="*/ 58 h 60"/>
                <a:gd name="T38" fmla="*/ 47 w 61"/>
                <a:gd name="T39" fmla="*/ 55 h 60"/>
                <a:gd name="T40" fmla="*/ 52 w 61"/>
                <a:gd name="T41" fmla="*/ 52 h 60"/>
                <a:gd name="T42" fmla="*/ 56 w 61"/>
                <a:gd name="T43" fmla="*/ 46 h 60"/>
                <a:gd name="T44" fmla="*/ 58 w 61"/>
                <a:gd name="T45" fmla="*/ 42 h 60"/>
                <a:gd name="T46" fmla="*/ 60 w 61"/>
                <a:gd name="T47" fmla="*/ 36 h 60"/>
                <a:gd name="T48" fmla="*/ 61 w 61"/>
                <a:gd name="T49" fmla="*/ 30 h 60"/>
                <a:gd name="T50" fmla="*/ 60 w 61"/>
                <a:gd name="T51" fmla="*/ 24 h 60"/>
                <a:gd name="T52" fmla="*/ 58 w 61"/>
                <a:gd name="T53" fmla="*/ 18 h 60"/>
                <a:gd name="T54" fmla="*/ 56 w 61"/>
                <a:gd name="T55" fmla="*/ 13 h 60"/>
                <a:gd name="T56" fmla="*/ 52 w 61"/>
                <a:gd name="T57" fmla="*/ 9 h 60"/>
                <a:gd name="T58" fmla="*/ 47 w 61"/>
                <a:gd name="T59" fmla="*/ 4 h 60"/>
                <a:gd name="T60" fmla="*/ 42 w 61"/>
                <a:gd name="T61" fmla="*/ 2 h 60"/>
                <a:gd name="T62" fmla="*/ 37 w 61"/>
                <a:gd name="T63" fmla="*/ 0 h 60"/>
                <a:gd name="T64" fmla="*/ 30 w 61"/>
                <a:gd name="T65" fmla="*/ 0 h 60"/>
                <a:gd name="T66" fmla="*/ 30 w 61"/>
                <a:gd name="T67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61" h="60">
                  <a:moveTo>
                    <a:pt x="30" y="0"/>
                  </a:moveTo>
                  <a:lnTo>
                    <a:pt x="25" y="0"/>
                  </a:lnTo>
                  <a:lnTo>
                    <a:pt x="19" y="2"/>
                  </a:lnTo>
                  <a:lnTo>
                    <a:pt x="14" y="4"/>
                  </a:lnTo>
                  <a:lnTo>
                    <a:pt x="10" y="9"/>
                  </a:lnTo>
                  <a:lnTo>
                    <a:pt x="6" y="13"/>
                  </a:lnTo>
                  <a:lnTo>
                    <a:pt x="3" y="18"/>
                  </a:lnTo>
                  <a:lnTo>
                    <a:pt x="1" y="24"/>
                  </a:lnTo>
                  <a:lnTo>
                    <a:pt x="0" y="30"/>
                  </a:lnTo>
                  <a:lnTo>
                    <a:pt x="1" y="36"/>
                  </a:lnTo>
                  <a:lnTo>
                    <a:pt x="3" y="42"/>
                  </a:lnTo>
                  <a:lnTo>
                    <a:pt x="6" y="46"/>
                  </a:lnTo>
                  <a:lnTo>
                    <a:pt x="10" y="52"/>
                  </a:lnTo>
                  <a:lnTo>
                    <a:pt x="14" y="55"/>
                  </a:lnTo>
                  <a:lnTo>
                    <a:pt x="19" y="58"/>
                  </a:lnTo>
                  <a:lnTo>
                    <a:pt x="25" y="59"/>
                  </a:lnTo>
                  <a:lnTo>
                    <a:pt x="30" y="60"/>
                  </a:lnTo>
                  <a:lnTo>
                    <a:pt x="37" y="59"/>
                  </a:lnTo>
                  <a:lnTo>
                    <a:pt x="42" y="58"/>
                  </a:lnTo>
                  <a:lnTo>
                    <a:pt x="47" y="55"/>
                  </a:lnTo>
                  <a:lnTo>
                    <a:pt x="52" y="52"/>
                  </a:lnTo>
                  <a:lnTo>
                    <a:pt x="56" y="46"/>
                  </a:lnTo>
                  <a:lnTo>
                    <a:pt x="58" y="42"/>
                  </a:lnTo>
                  <a:lnTo>
                    <a:pt x="60" y="36"/>
                  </a:lnTo>
                  <a:lnTo>
                    <a:pt x="61" y="30"/>
                  </a:lnTo>
                  <a:lnTo>
                    <a:pt x="60" y="24"/>
                  </a:lnTo>
                  <a:lnTo>
                    <a:pt x="58" y="18"/>
                  </a:lnTo>
                  <a:lnTo>
                    <a:pt x="56" y="13"/>
                  </a:lnTo>
                  <a:lnTo>
                    <a:pt x="52" y="9"/>
                  </a:lnTo>
                  <a:lnTo>
                    <a:pt x="47" y="4"/>
                  </a:lnTo>
                  <a:lnTo>
                    <a:pt x="42" y="2"/>
                  </a:lnTo>
                  <a:lnTo>
                    <a:pt x="37" y="0"/>
                  </a:lnTo>
                  <a:lnTo>
                    <a:pt x="30" y="0"/>
                  </a:lnTo>
                  <a:lnTo>
                    <a:pt x="3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9" name="Freeform 330">
              <a:extLst>
                <a:ext uri="{FF2B5EF4-FFF2-40B4-BE49-F238E27FC236}">
                  <a16:creationId xmlns:a16="http://schemas.microsoft.com/office/drawing/2014/main" id="{2A854092-6E2E-480C-A939-1ED822252B40}"/>
                </a:ext>
              </a:extLst>
            </p:cNvPr>
            <p:cNvSpPr>
              <a:spLocks/>
            </p:cNvSpPr>
            <p:nvPr/>
          </p:nvSpPr>
          <p:spPr bwMode="auto">
            <a:xfrm>
              <a:off x="2813050" y="3243263"/>
              <a:ext cx="20638" cy="19050"/>
            </a:xfrm>
            <a:custGeom>
              <a:avLst/>
              <a:gdLst>
                <a:gd name="T0" fmla="*/ 30 w 61"/>
                <a:gd name="T1" fmla="*/ 0 h 60"/>
                <a:gd name="T2" fmla="*/ 25 w 61"/>
                <a:gd name="T3" fmla="*/ 0 h 60"/>
                <a:gd name="T4" fmla="*/ 19 w 61"/>
                <a:gd name="T5" fmla="*/ 2 h 60"/>
                <a:gd name="T6" fmla="*/ 14 w 61"/>
                <a:gd name="T7" fmla="*/ 6 h 60"/>
                <a:gd name="T8" fmla="*/ 10 w 61"/>
                <a:gd name="T9" fmla="*/ 9 h 60"/>
                <a:gd name="T10" fmla="*/ 6 w 61"/>
                <a:gd name="T11" fmla="*/ 13 h 60"/>
                <a:gd name="T12" fmla="*/ 3 w 61"/>
                <a:gd name="T13" fmla="*/ 19 h 60"/>
                <a:gd name="T14" fmla="*/ 1 w 61"/>
                <a:gd name="T15" fmla="*/ 24 h 60"/>
                <a:gd name="T16" fmla="*/ 0 w 61"/>
                <a:gd name="T17" fmla="*/ 30 h 60"/>
                <a:gd name="T18" fmla="*/ 1 w 61"/>
                <a:gd name="T19" fmla="*/ 37 h 60"/>
                <a:gd name="T20" fmla="*/ 3 w 61"/>
                <a:gd name="T21" fmla="*/ 42 h 60"/>
                <a:gd name="T22" fmla="*/ 6 w 61"/>
                <a:gd name="T23" fmla="*/ 47 h 60"/>
                <a:gd name="T24" fmla="*/ 10 w 61"/>
                <a:gd name="T25" fmla="*/ 52 h 60"/>
                <a:gd name="T26" fmla="*/ 14 w 61"/>
                <a:gd name="T27" fmla="*/ 55 h 60"/>
                <a:gd name="T28" fmla="*/ 19 w 61"/>
                <a:gd name="T29" fmla="*/ 58 h 60"/>
                <a:gd name="T30" fmla="*/ 25 w 61"/>
                <a:gd name="T31" fmla="*/ 60 h 60"/>
                <a:gd name="T32" fmla="*/ 30 w 61"/>
                <a:gd name="T33" fmla="*/ 60 h 60"/>
                <a:gd name="T34" fmla="*/ 37 w 61"/>
                <a:gd name="T35" fmla="*/ 60 h 60"/>
                <a:gd name="T36" fmla="*/ 42 w 61"/>
                <a:gd name="T37" fmla="*/ 58 h 60"/>
                <a:gd name="T38" fmla="*/ 47 w 61"/>
                <a:gd name="T39" fmla="*/ 55 h 60"/>
                <a:gd name="T40" fmla="*/ 52 w 61"/>
                <a:gd name="T41" fmla="*/ 52 h 60"/>
                <a:gd name="T42" fmla="*/ 56 w 61"/>
                <a:gd name="T43" fmla="*/ 47 h 60"/>
                <a:gd name="T44" fmla="*/ 58 w 61"/>
                <a:gd name="T45" fmla="*/ 42 h 60"/>
                <a:gd name="T46" fmla="*/ 60 w 61"/>
                <a:gd name="T47" fmla="*/ 37 h 60"/>
                <a:gd name="T48" fmla="*/ 61 w 61"/>
                <a:gd name="T49" fmla="*/ 30 h 60"/>
                <a:gd name="T50" fmla="*/ 60 w 61"/>
                <a:gd name="T51" fmla="*/ 24 h 60"/>
                <a:gd name="T52" fmla="*/ 58 w 61"/>
                <a:gd name="T53" fmla="*/ 19 h 60"/>
                <a:gd name="T54" fmla="*/ 56 w 61"/>
                <a:gd name="T55" fmla="*/ 13 h 60"/>
                <a:gd name="T56" fmla="*/ 52 w 61"/>
                <a:gd name="T57" fmla="*/ 9 h 60"/>
                <a:gd name="T58" fmla="*/ 47 w 61"/>
                <a:gd name="T59" fmla="*/ 6 h 60"/>
                <a:gd name="T60" fmla="*/ 42 w 61"/>
                <a:gd name="T61" fmla="*/ 2 h 60"/>
                <a:gd name="T62" fmla="*/ 37 w 61"/>
                <a:gd name="T63" fmla="*/ 1 h 60"/>
                <a:gd name="T64" fmla="*/ 30 w 61"/>
                <a:gd name="T65" fmla="*/ 0 h 60"/>
                <a:gd name="T66" fmla="*/ 30 w 61"/>
                <a:gd name="T67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61" h="60">
                  <a:moveTo>
                    <a:pt x="30" y="0"/>
                  </a:moveTo>
                  <a:lnTo>
                    <a:pt x="25" y="0"/>
                  </a:lnTo>
                  <a:lnTo>
                    <a:pt x="19" y="2"/>
                  </a:lnTo>
                  <a:lnTo>
                    <a:pt x="14" y="6"/>
                  </a:lnTo>
                  <a:lnTo>
                    <a:pt x="10" y="9"/>
                  </a:lnTo>
                  <a:lnTo>
                    <a:pt x="6" y="13"/>
                  </a:lnTo>
                  <a:lnTo>
                    <a:pt x="3" y="19"/>
                  </a:lnTo>
                  <a:lnTo>
                    <a:pt x="1" y="24"/>
                  </a:lnTo>
                  <a:lnTo>
                    <a:pt x="0" y="30"/>
                  </a:lnTo>
                  <a:lnTo>
                    <a:pt x="1" y="37"/>
                  </a:lnTo>
                  <a:lnTo>
                    <a:pt x="3" y="42"/>
                  </a:lnTo>
                  <a:lnTo>
                    <a:pt x="6" y="47"/>
                  </a:lnTo>
                  <a:lnTo>
                    <a:pt x="10" y="52"/>
                  </a:lnTo>
                  <a:lnTo>
                    <a:pt x="14" y="55"/>
                  </a:lnTo>
                  <a:lnTo>
                    <a:pt x="19" y="58"/>
                  </a:lnTo>
                  <a:lnTo>
                    <a:pt x="25" y="60"/>
                  </a:lnTo>
                  <a:lnTo>
                    <a:pt x="30" y="60"/>
                  </a:lnTo>
                  <a:lnTo>
                    <a:pt x="37" y="60"/>
                  </a:lnTo>
                  <a:lnTo>
                    <a:pt x="42" y="58"/>
                  </a:lnTo>
                  <a:lnTo>
                    <a:pt x="47" y="55"/>
                  </a:lnTo>
                  <a:lnTo>
                    <a:pt x="52" y="52"/>
                  </a:lnTo>
                  <a:lnTo>
                    <a:pt x="56" y="47"/>
                  </a:lnTo>
                  <a:lnTo>
                    <a:pt x="58" y="42"/>
                  </a:lnTo>
                  <a:lnTo>
                    <a:pt x="60" y="37"/>
                  </a:lnTo>
                  <a:lnTo>
                    <a:pt x="61" y="30"/>
                  </a:lnTo>
                  <a:lnTo>
                    <a:pt x="60" y="24"/>
                  </a:lnTo>
                  <a:lnTo>
                    <a:pt x="58" y="19"/>
                  </a:lnTo>
                  <a:lnTo>
                    <a:pt x="56" y="13"/>
                  </a:lnTo>
                  <a:lnTo>
                    <a:pt x="52" y="9"/>
                  </a:lnTo>
                  <a:lnTo>
                    <a:pt x="47" y="6"/>
                  </a:lnTo>
                  <a:lnTo>
                    <a:pt x="42" y="2"/>
                  </a:lnTo>
                  <a:lnTo>
                    <a:pt x="37" y="1"/>
                  </a:lnTo>
                  <a:lnTo>
                    <a:pt x="30" y="0"/>
                  </a:lnTo>
                  <a:lnTo>
                    <a:pt x="3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27D96532-8BC1-4DC3-8ED0-2FC35D5D6693}"/>
              </a:ext>
            </a:extLst>
          </p:cNvPr>
          <p:cNvGrpSpPr/>
          <p:nvPr/>
        </p:nvGrpSpPr>
        <p:grpSpPr>
          <a:xfrm>
            <a:off x="6116931" y="1751369"/>
            <a:ext cx="131684" cy="172715"/>
            <a:chOff x="3784600" y="2508250"/>
            <a:chExt cx="219075" cy="287338"/>
          </a:xfrm>
          <a:solidFill>
            <a:schemeClr val="bg1"/>
          </a:solidFill>
        </p:grpSpPr>
        <p:sp>
          <p:nvSpPr>
            <p:cNvPr id="31" name="Freeform 31">
              <a:extLst>
                <a:ext uri="{FF2B5EF4-FFF2-40B4-BE49-F238E27FC236}">
                  <a16:creationId xmlns:a16="http://schemas.microsoft.com/office/drawing/2014/main" id="{70518687-475D-4FFB-978A-367476F1D19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784600" y="2508250"/>
              <a:ext cx="219075" cy="287338"/>
            </a:xfrm>
            <a:custGeom>
              <a:avLst/>
              <a:gdLst>
                <a:gd name="T0" fmla="*/ 30 w 692"/>
                <a:gd name="T1" fmla="*/ 874 h 904"/>
                <a:gd name="T2" fmla="*/ 75 w 692"/>
                <a:gd name="T3" fmla="*/ 512 h 904"/>
                <a:gd name="T4" fmla="*/ 80 w 692"/>
                <a:gd name="T5" fmla="*/ 511 h 904"/>
                <a:gd name="T6" fmla="*/ 86 w 692"/>
                <a:gd name="T7" fmla="*/ 508 h 904"/>
                <a:gd name="T8" fmla="*/ 89 w 692"/>
                <a:gd name="T9" fmla="*/ 502 h 904"/>
                <a:gd name="T10" fmla="*/ 90 w 692"/>
                <a:gd name="T11" fmla="*/ 497 h 904"/>
                <a:gd name="T12" fmla="*/ 89 w 692"/>
                <a:gd name="T13" fmla="*/ 344 h 904"/>
                <a:gd name="T14" fmla="*/ 87 w 692"/>
                <a:gd name="T15" fmla="*/ 338 h 904"/>
                <a:gd name="T16" fmla="*/ 83 w 692"/>
                <a:gd name="T17" fmla="*/ 334 h 904"/>
                <a:gd name="T18" fmla="*/ 78 w 692"/>
                <a:gd name="T19" fmla="*/ 332 h 904"/>
                <a:gd name="T20" fmla="*/ 30 w 692"/>
                <a:gd name="T21" fmla="*/ 331 h 904"/>
                <a:gd name="T22" fmla="*/ 475 w 692"/>
                <a:gd name="T23" fmla="*/ 30 h 904"/>
                <a:gd name="T24" fmla="*/ 662 w 692"/>
                <a:gd name="T25" fmla="*/ 874 h 904"/>
                <a:gd name="T26" fmla="*/ 492 w 692"/>
                <a:gd name="T27" fmla="*/ 5 h 904"/>
                <a:gd name="T28" fmla="*/ 487 w 692"/>
                <a:gd name="T29" fmla="*/ 2 h 904"/>
                <a:gd name="T30" fmla="*/ 481 w 692"/>
                <a:gd name="T31" fmla="*/ 0 h 904"/>
                <a:gd name="T32" fmla="*/ 12 w 692"/>
                <a:gd name="T33" fmla="*/ 0 h 904"/>
                <a:gd name="T34" fmla="*/ 6 w 692"/>
                <a:gd name="T35" fmla="*/ 3 h 904"/>
                <a:gd name="T36" fmla="*/ 2 w 692"/>
                <a:gd name="T37" fmla="*/ 7 h 904"/>
                <a:gd name="T38" fmla="*/ 0 w 692"/>
                <a:gd name="T39" fmla="*/ 12 h 904"/>
                <a:gd name="T40" fmla="*/ 0 w 692"/>
                <a:gd name="T41" fmla="*/ 346 h 904"/>
                <a:gd name="T42" fmla="*/ 1 w 692"/>
                <a:gd name="T43" fmla="*/ 352 h 904"/>
                <a:gd name="T44" fmla="*/ 4 w 692"/>
                <a:gd name="T45" fmla="*/ 357 h 904"/>
                <a:gd name="T46" fmla="*/ 8 w 692"/>
                <a:gd name="T47" fmla="*/ 360 h 904"/>
                <a:gd name="T48" fmla="*/ 15 w 692"/>
                <a:gd name="T49" fmla="*/ 361 h 904"/>
                <a:gd name="T50" fmla="*/ 60 w 692"/>
                <a:gd name="T51" fmla="*/ 482 h 904"/>
                <a:gd name="T52" fmla="*/ 12 w 692"/>
                <a:gd name="T53" fmla="*/ 482 h 904"/>
                <a:gd name="T54" fmla="*/ 6 w 692"/>
                <a:gd name="T55" fmla="*/ 484 h 904"/>
                <a:gd name="T56" fmla="*/ 2 w 692"/>
                <a:gd name="T57" fmla="*/ 488 h 904"/>
                <a:gd name="T58" fmla="*/ 0 w 692"/>
                <a:gd name="T59" fmla="*/ 494 h 904"/>
                <a:gd name="T60" fmla="*/ 0 w 692"/>
                <a:gd name="T61" fmla="*/ 889 h 904"/>
                <a:gd name="T62" fmla="*/ 1 w 692"/>
                <a:gd name="T63" fmla="*/ 894 h 904"/>
                <a:gd name="T64" fmla="*/ 4 w 692"/>
                <a:gd name="T65" fmla="*/ 899 h 904"/>
                <a:gd name="T66" fmla="*/ 8 w 692"/>
                <a:gd name="T67" fmla="*/ 902 h 904"/>
                <a:gd name="T68" fmla="*/ 15 w 692"/>
                <a:gd name="T69" fmla="*/ 904 h 904"/>
                <a:gd name="T70" fmla="*/ 680 w 692"/>
                <a:gd name="T71" fmla="*/ 902 h 904"/>
                <a:gd name="T72" fmla="*/ 685 w 692"/>
                <a:gd name="T73" fmla="*/ 900 h 904"/>
                <a:gd name="T74" fmla="*/ 689 w 692"/>
                <a:gd name="T75" fmla="*/ 897 h 904"/>
                <a:gd name="T76" fmla="*/ 692 w 692"/>
                <a:gd name="T77" fmla="*/ 892 h 904"/>
                <a:gd name="T78" fmla="*/ 692 w 692"/>
                <a:gd name="T79" fmla="*/ 211 h 904"/>
                <a:gd name="T80" fmla="*/ 690 w 692"/>
                <a:gd name="T81" fmla="*/ 205 h 904"/>
                <a:gd name="T82" fmla="*/ 687 w 692"/>
                <a:gd name="T83" fmla="*/ 200 h 9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692" h="904">
                  <a:moveTo>
                    <a:pt x="662" y="874"/>
                  </a:moveTo>
                  <a:lnTo>
                    <a:pt x="30" y="874"/>
                  </a:lnTo>
                  <a:lnTo>
                    <a:pt x="30" y="512"/>
                  </a:lnTo>
                  <a:lnTo>
                    <a:pt x="75" y="512"/>
                  </a:lnTo>
                  <a:lnTo>
                    <a:pt x="78" y="511"/>
                  </a:lnTo>
                  <a:lnTo>
                    <a:pt x="80" y="511"/>
                  </a:lnTo>
                  <a:lnTo>
                    <a:pt x="83" y="509"/>
                  </a:lnTo>
                  <a:lnTo>
                    <a:pt x="86" y="508"/>
                  </a:lnTo>
                  <a:lnTo>
                    <a:pt x="87" y="506"/>
                  </a:lnTo>
                  <a:lnTo>
                    <a:pt x="89" y="502"/>
                  </a:lnTo>
                  <a:lnTo>
                    <a:pt x="89" y="500"/>
                  </a:lnTo>
                  <a:lnTo>
                    <a:pt x="90" y="497"/>
                  </a:lnTo>
                  <a:lnTo>
                    <a:pt x="90" y="346"/>
                  </a:lnTo>
                  <a:lnTo>
                    <a:pt x="89" y="344"/>
                  </a:lnTo>
                  <a:lnTo>
                    <a:pt x="89" y="340"/>
                  </a:lnTo>
                  <a:lnTo>
                    <a:pt x="87" y="338"/>
                  </a:lnTo>
                  <a:lnTo>
                    <a:pt x="86" y="336"/>
                  </a:lnTo>
                  <a:lnTo>
                    <a:pt x="83" y="334"/>
                  </a:lnTo>
                  <a:lnTo>
                    <a:pt x="80" y="333"/>
                  </a:lnTo>
                  <a:lnTo>
                    <a:pt x="78" y="332"/>
                  </a:lnTo>
                  <a:lnTo>
                    <a:pt x="75" y="331"/>
                  </a:lnTo>
                  <a:lnTo>
                    <a:pt x="30" y="331"/>
                  </a:lnTo>
                  <a:lnTo>
                    <a:pt x="30" y="30"/>
                  </a:lnTo>
                  <a:lnTo>
                    <a:pt x="475" y="30"/>
                  </a:lnTo>
                  <a:lnTo>
                    <a:pt x="662" y="217"/>
                  </a:lnTo>
                  <a:lnTo>
                    <a:pt x="662" y="874"/>
                  </a:lnTo>
                  <a:close/>
                  <a:moveTo>
                    <a:pt x="687" y="200"/>
                  </a:moveTo>
                  <a:lnTo>
                    <a:pt x="492" y="5"/>
                  </a:lnTo>
                  <a:lnTo>
                    <a:pt x="489" y="3"/>
                  </a:lnTo>
                  <a:lnTo>
                    <a:pt x="487" y="2"/>
                  </a:lnTo>
                  <a:lnTo>
                    <a:pt x="484" y="0"/>
                  </a:lnTo>
                  <a:lnTo>
                    <a:pt x="481" y="0"/>
                  </a:lnTo>
                  <a:lnTo>
                    <a:pt x="15" y="0"/>
                  </a:lnTo>
                  <a:lnTo>
                    <a:pt x="12" y="0"/>
                  </a:lnTo>
                  <a:lnTo>
                    <a:pt x="8" y="2"/>
                  </a:lnTo>
                  <a:lnTo>
                    <a:pt x="6" y="3"/>
                  </a:lnTo>
                  <a:lnTo>
                    <a:pt x="4" y="5"/>
                  </a:lnTo>
                  <a:lnTo>
                    <a:pt x="2" y="7"/>
                  </a:lnTo>
                  <a:lnTo>
                    <a:pt x="1" y="9"/>
                  </a:lnTo>
                  <a:lnTo>
                    <a:pt x="0" y="12"/>
                  </a:lnTo>
                  <a:lnTo>
                    <a:pt x="0" y="15"/>
                  </a:lnTo>
                  <a:lnTo>
                    <a:pt x="0" y="346"/>
                  </a:lnTo>
                  <a:lnTo>
                    <a:pt x="0" y="349"/>
                  </a:lnTo>
                  <a:lnTo>
                    <a:pt x="1" y="352"/>
                  </a:lnTo>
                  <a:lnTo>
                    <a:pt x="2" y="354"/>
                  </a:lnTo>
                  <a:lnTo>
                    <a:pt x="4" y="357"/>
                  </a:lnTo>
                  <a:lnTo>
                    <a:pt x="6" y="359"/>
                  </a:lnTo>
                  <a:lnTo>
                    <a:pt x="8" y="360"/>
                  </a:lnTo>
                  <a:lnTo>
                    <a:pt x="12" y="361"/>
                  </a:lnTo>
                  <a:lnTo>
                    <a:pt x="15" y="361"/>
                  </a:lnTo>
                  <a:lnTo>
                    <a:pt x="60" y="361"/>
                  </a:lnTo>
                  <a:lnTo>
                    <a:pt x="60" y="482"/>
                  </a:lnTo>
                  <a:lnTo>
                    <a:pt x="15" y="482"/>
                  </a:lnTo>
                  <a:lnTo>
                    <a:pt x="12" y="482"/>
                  </a:lnTo>
                  <a:lnTo>
                    <a:pt x="8" y="483"/>
                  </a:lnTo>
                  <a:lnTo>
                    <a:pt x="6" y="484"/>
                  </a:lnTo>
                  <a:lnTo>
                    <a:pt x="4" y="486"/>
                  </a:lnTo>
                  <a:lnTo>
                    <a:pt x="2" y="488"/>
                  </a:lnTo>
                  <a:lnTo>
                    <a:pt x="1" y="491"/>
                  </a:lnTo>
                  <a:lnTo>
                    <a:pt x="0" y="494"/>
                  </a:lnTo>
                  <a:lnTo>
                    <a:pt x="0" y="497"/>
                  </a:lnTo>
                  <a:lnTo>
                    <a:pt x="0" y="889"/>
                  </a:lnTo>
                  <a:lnTo>
                    <a:pt x="0" y="891"/>
                  </a:lnTo>
                  <a:lnTo>
                    <a:pt x="1" y="894"/>
                  </a:lnTo>
                  <a:lnTo>
                    <a:pt x="2" y="897"/>
                  </a:lnTo>
                  <a:lnTo>
                    <a:pt x="4" y="899"/>
                  </a:lnTo>
                  <a:lnTo>
                    <a:pt x="6" y="900"/>
                  </a:lnTo>
                  <a:lnTo>
                    <a:pt x="8" y="902"/>
                  </a:lnTo>
                  <a:lnTo>
                    <a:pt x="12" y="902"/>
                  </a:lnTo>
                  <a:lnTo>
                    <a:pt x="15" y="904"/>
                  </a:lnTo>
                  <a:lnTo>
                    <a:pt x="677" y="904"/>
                  </a:lnTo>
                  <a:lnTo>
                    <a:pt x="680" y="902"/>
                  </a:lnTo>
                  <a:lnTo>
                    <a:pt x="683" y="902"/>
                  </a:lnTo>
                  <a:lnTo>
                    <a:pt x="685" y="900"/>
                  </a:lnTo>
                  <a:lnTo>
                    <a:pt x="687" y="899"/>
                  </a:lnTo>
                  <a:lnTo>
                    <a:pt x="689" y="897"/>
                  </a:lnTo>
                  <a:lnTo>
                    <a:pt x="690" y="894"/>
                  </a:lnTo>
                  <a:lnTo>
                    <a:pt x="692" y="892"/>
                  </a:lnTo>
                  <a:lnTo>
                    <a:pt x="692" y="889"/>
                  </a:lnTo>
                  <a:lnTo>
                    <a:pt x="692" y="211"/>
                  </a:lnTo>
                  <a:lnTo>
                    <a:pt x="692" y="207"/>
                  </a:lnTo>
                  <a:lnTo>
                    <a:pt x="690" y="205"/>
                  </a:lnTo>
                  <a:lnTo>
                    <a:pt x="689" y="202"/>
                  </a:lnTo>
                  <a:lnTo>
                    <a:pt x="687" y="2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2" name="Freeform 32">
              <a:extLst>
                <a:ext uri="{FF2B5EF4-FFF2-40B4-BE49-F238E27FC236}">
                  <a16:creationId xmlns:a16="http://schemas.microsoft.com/office/drawing/2014/main" id="{C387781C-476D-4F25-85D2-A6F813601B8F}"/>
                </a:ext>
              </a:extLst>
            </p:cNvPr>
            <p:cNvSpPr>
              <a:spLocks/>
            </p:cNvSpPr>
            <p:nvPr/>
          </p:nvSpPr>
          <p:spPr bwMode="auto">
            <a:xfrm>
              <a:off x="3832225" y="2546350"/>
              <a:ext cx="9525" cy="66675"/>
            </a:xfrm>
            <a:custGeom>
              <a:avLst/>
              <a:gdLst>
                <a:gd name="T0" fmla="*/ 15 w 30"/>
                <a:gd name="T1" fmla="*/ 0 h 210"/>
                <a:gd name="T2" fmla="*/ 12 w 30"/>
                <a:gd name="T3" fmla="*/ 0 h 210"/>
                <a:gd name="T4" fmla="*/ 9 w 30"/>
                <a:gd name="T5" fmla="*/ 1 h 210"/>
                <a:gd name="T6" fmla="*/ 6 w 30"/>
                <a:gd name="T7" fmla="*/ 2 h 210"/>
                <a:gd name="T8" fmla="*/ 4 w 30"/>
                <a:gd name="T9" fmla="*/ 4 h 210"/>
                <a:gd name="T10" fmla="*/ 2 w 30"/>
                <a:gd name="T11" fmla="*/ 6 h 210"/>
                <a:gd name="T12" fmla="*/ 1 w 30"/>
                <a:gd name="T13" fmla="*/ 9 h 210"/>
                <a:gd name="T14" fmla="*/ 0 w 30"/>
                <a:gd name="T15" fmla="*/ 11 h 210"/>
                <a:gd name="T16" fmla="*/ 0 w 30"/>
                <a:gd name="T17" fmla="*/ 15 h 210"/>
                <a:gd name="T18" fmla="*/ 0 w 30"/>
                <a:gd name="T19" fmla="*/ 195 h 210"/>
                <a:gd name="T20" fmla="*/ 0 w 30"/>
                <a:gd name="T21" fmla="*/ 198 h 210"/>
                <a:gd name="T22" fmla="*/ 1 w 30"/>
                <a:gd name="T23" fmla="*/ 201 h 210"/>
                <a:gd name="T24" fmla="*/ 2 w 30"/>
                <a:gd name="T25" fmla="*/ 203 h 210"/>
                <a:gd name="T26" fmla="*/ 4 w 30"/>
                <a:gd name="T27" fmla="*/ 206 h 210"/>
                <a:gd name="T28" fmla="*/ 6 w 30"/>
                <a:gd name="T29" fmla="*/ 208 h 210"/>
                <a:gd name="T30" fmla="*/ 9 w 30"/>
                <a:gd name="T31" fmla="*/ 209 h 210"/>
                <a:gd name="T32" fmla="*/ 12 w 30"/>
                <a:gd name="T33" fmla="*/ 210 h 210"/>
                <a:gd name="T34" fmla="*/ 15 w 30"/>
                <a:gd name="T35" fmla="*/ 210 h 210"/>
                <a:gd name="T36" fmla="*/ 18 w 30"/>
                <a:gd name="T37" fmla="*/ 210 h 210"/>
                <a:gd name="T38" fmla="*/ 20 w 30"/>
                <a:gd name="T39" fmla="*/ 209 h 210"/>
                <a:gd name="T40" fmla="*/ 24 w 30"/>
                <a:gd name="T41" fmla="*/ 208 h 210"/>
                <a:gd name="T42" fmla="*/ 26 w 30"/>
                <a:gd name="T43" fmla="*/ 206 h 210"/>
                <a:gd name="T44" fmla="*/ 28 w 30"/>
                <a:gd name="T45" fmla="*/ 203 h 210"/>
                <a:gd name="T46" fmla="*/ 29 w 30"/>
                <a:gd name="T47" fmla="*/ 201 h 210"/>
                <a:gd name="T48" fmla="*/ 30 w 30"/>
                <a:gd name="T49" fmla="*/ 198 h 210"/>
                <a:gd name="T50" fmla="*/ 30 w 30"/>
                <a:gd name="T51" fmla="*/ 195 h 210"/>
                <a:gd name="T52" fmla="*/ 30 w 30"/>
                <a:gd name="T53" fmla="*/ 15 h 210"/>
                <a:gd name="T54" fmla="*/ 30 w 30"/>
                <a:gd name="T55" fmla="*/ 11 h 210"/>
                <a:gd name="T56" fmla="*/ 29 w 30"/>
                <a:gd name="T57" fmla="*/ 8 h 210"/>
                <a:gd name="T58" fmla="*/ 28 w 30"/>
                <a:gd name="T59" fmla="*/ 6 h 210"/>
                <a:gd name="T60" fmla="*/ 26 w 30"/>
                <a:gd name="T61" fmla="*/ 4 h 210"/>
                <a:gd name="T62" fmla="*/ 24 w 30"/>
                <a:gd name="T63" fmla="*/ 2 h 210"/>
                <a:gd name="T64" fmla="*/ 20 w 30"/>
                <a:gd name="T65" fmla="*/ 1 h 210"/>
                <a:gd name="T66" fmla="*/ 18 w 30"/>
                <a:gd name="T67" fmla="*/ 0 h 210"/>
                <a:gd name="T68" fmla="*/ 15 w 30"/>
                <a:gd name="T69" fmla="*/ 0 h 210"/>
                <a:gd name="T70" fmla="*/ 15 w 30"/>
                <a:gd name="T71" fmla="*/ 0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30" h="210">
                  <a:moveTo>
                    <a:pt x="15" y="0"/>
                  </a:moveTo>
                  <a:lnTo>
                    <a:pt x="12" y="0"/>
                  </a:lnTo>
                  <a:lnTo>
                    <a:pt x="9" y="1"/>
                  </a:lnTo>
                  <a:lnTo>
                    <a:pt x="6" y="2"/>
                  </a:lnTo>
                  <a:lnTo>
                    <a:pt x="4" y="4"/>
                  </a:lnTo>
                  <a:lnTo>
                    <a:pt x="2" y="6"/>
                  </a:lnTo>
                  <a:lnTo>
                    <a:pt x="1" y="9"/>
                  </a:lnTo>
                  <a:lnTo>
                    <a:pt x="0" y="11"/>
                  </a:lnTo>
                  <a:lnTo>
                    <a:pt x="0" y="15"/>
                  </a:lnTo>
                  <a:lnTo>
                    <a:pt x="0" y="195"/>
                  </a:lnTo>
                  <a:lnTo>
                    <a:pt x="0" y="198"/>
                  </a:lnTo>
                  <a:lnTo>
                    <a:pt x="1" y="201"/>
                  </a:lnTo>
                  <a:lnTo>
                    <a:pt x="2" y="203"/>
                  </a:lnTo>
                  <a:lnTo>
                    <a:pt x="4" y="206"/>
                  </a:lnTo>
                  <a:lnTo>
                    <a:pt x="6" y="208"/>
                  </a:lnTo>
                  <a:lnTo>
                    <a:pt x="9" y="209"/>
                  </a:lnTo>
                  <a:lnTo>
                    <a:pt x="12" y="210"/>
                  </a:lnTo>
                  <a:lnTo>
                    <a:pt x="15" y="210"/>
                  </a:lnTo>
                  <a:lnTo>
                    <a:pt x="18" y="210"/>
                  </a:lnTo>
                  <a:lnTo>
                    <a:pt x="20" y="209"/>
                  </a:lnTo>
                  <a:lnTo>
                    <a:pt x="24" y="208"/>
                  </a:lnTo>
                  <a:lnTo>
                    <a:pt x="26" y="206"/>
                  </a:lnTo>
                  <a:lnTo>
                    <a:pt x="28" y="203"/>
                  </a:lnTo>
                  <a:lnTo>
                    <a:pt x="29" y="201"/>
                  </a:lnTo>
                  <a:lnTo>
                    <a:pt x="30" y="198"/>
                  </a:lnTo>
                  <a:lnTo>
                    <a:pt x="30" y="195"/>
                  </a:lnTo>
                  <a:lnTo>
                    <a:pt x="30" y="15"/>
                  </a:lnTo>
                  <a:lnTo>
                    <a:pt x="30" y="11"/>
                  </a:lnTo>
                  <a:lnTo>
                    <a:pt x="29" y="8"/>
                  </a:lnTo>
                  <a:lnTo>
                    <a:pt x="28" y="6"/>
                  </a:lnTo>
                  <a:lnTo>
                    <a:pt x="26" y="4"/>
                  </a:lnTo>
                  <a:lnTo>
                    <a:pt x="24" y="2"/>
                  </a:lnTo>
                  <a:lnTo>
                    <a:pt x="20" y="1"/>
                  </a:lnTo>
                  <a:lnTo>
                    <a:pt x="18" y="0"/>
                  </a:lnTo>
                  <a:lnTo>
                    <a:pt x="15" y="0"/>
                  </a:lnTo>
                  <a:lnTo>
                    <a:pt x="1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3" name="Freeform 33">
              <a:extLst>
                <a:ext uri="{FF2B5EF4-FFF2-40B4-BE49-F238E27FC236}">
                  <a16:creationId xmlns:a16="http://schemas.microsoft.com/office/drawing/2014/main" id="{FF94D14D-555C-4856-84A8-57492219D348}"/>
                </a:ext>
              </a:extLst>
            </p:cNvPr>
            <p:cNvSpPr>
              <a:spLocks/>
            </p:cNvSpPr>
            <p:nvPr/>
          </p:nvSpPr>
          <p:spPr bwMode="auto">
            <a:xfrm>
              <a:off x="3870325" y="2546350"/>
              <a:ext cx="9525" cy="66675"/>
            </a:xfrm>
            <a:custGeom>
              <a:avLst/>
              <a:gdLst>
                <a:gd name="T0" fmla="*/ 15 w 30"/>
                <a:gd name="T1" fmla="*/ 210 h 210"/>
                <a:gd name="T2" fmla="*/ 18 w 30"/>
                <a:gd name="T3" fmla="*/ 210 h 210"/>
                <a:gd name="T4" fmla="*/ 22 w 30"/>
                <a:gd name="T5" fmla="*/ 209 h 210"/>
                <a:gd name="T6" fmla="*/ 24 w 30"/>
                <a:gd name="T7" fmla="*/ 208 h 210"/>
                <a:gd name="T8" fmla="*/ 26 w 30"/>
                <a:gd name="T9" fmla="*/ 206 h 210"/>
                <a:gd name="T10" fmla="*/ 28 w 30"/>
                <a:gd name="T11" fmla="*/ 203 h 210"/>
                <a:gd name="T12" fmla="*/ 29 w 30"/>
                <a:gd name="T13" fmla="*/ 201 h 210"/>
                <a:gd name="T14" fmla="*/ 30 w 30"/>
                <a:gd name="T15" fmla="*/ 198 h 210"/>
                <a:gd name="T16" fmla="*/ 30 w 30"/>
                <a:gd name="T17" fmla="*/ 195 h 210"/>
                <a:gd name="T18" fmla="*/ 30 w 30"/>
                <a:gd name="T19" fmla="*/ 15 h 210"/>
                <a:gd name="T20" fmla="*/ 30 w 30"/>
                <a:gd name="T21" fmla="*/ 11 h 210"/>
                <a:gd name="T22" fmla="*/ 29 w 30"/>
                <a:gd name="T23" fmla="*/ 8 h 210"/>
                <a:gd name="T24" fmla="*/ 28 w 30"/>
                <a:gd name="T25" fmla="*/ 6 h 210"/>
                <a:gd name="T26" fmla="*/ 26 w 30"/>
                <a:gd name="T27" fmla="*/ 4 h 210"/>
                <a:gd name="T28" fmla="*/ 24 w 30"/>
                <a:gd name="T29" fmla="*/ 2 h 210"/>
                <a:gd name="T30" fmla="*/ 22 w 30"/>
                <a:gd name="T31" fmla="*/ 1 h 210"/>
                <a:gd name="T32" fmla="*/ 18 w 30"/>
                <a:gd name="T33" fmla="*/ 0 h 210"/>
                <a:gd name="T34" fmla="*/ 15 w 30"/>
                <a:gd name="T35" fmla="*/ 0 h 210"/>
                <a:gd name="T36" fmla="*/ 12 w 30"/>
                <a:gd name="T37" fmla="*/ 0 h 210"/>
                <a:gd name="T38" fmla="*/ 10 w 30"/>
                <a:gd name="T39" fmla="*/ 1 h 210"/>
                <a:gd name="T40" fmla="*/ 7 w 30"/>
                <a:gd name="T41" fmla="*/ 2 h 210"/>
                <a:gd name="T42" fmla="*/ 4 w 30"/>
                <a:gd name="T43" fmla="*/ 4 h 210"/>
                <a:gd name="T44" fmla="*/ 3 w 30"/>
                <a:gd name="T45" fmla="*/ 6 h 210"/>
                <a:gd name="T46" fmla="*/ 1 w 30"/>
                <a:gd name="T47" fmla="*/ 9 h 210"/>
                <a:gd name="T48" fmla="*/ 0 w 30"/>
                <a:gd name="T49" fmla="*/ 11 h 210"/>
                <a:gd name="T50" fmla="*/ 0 w 30"/>
                <a:gd name="T51" fmla="*/ 15 h 210"/>
                <a:gd name="T52" fmla="*/ 0 w 30"/>
                <a:gd name="T53" fmla="*/ 195 h 210"/>
                <a:gd name="T54" fmla="*/ 0 w 30"/>
                <a:gd name="T55" fmla="*/ 198 h 210"/>
                <a:gd name="T56" fmla="*/ 1 w 30"/>
                <a:gd name="T57" fmla="*/ 201 h 210"/>
                <a:gd name="T58" fmla="*/ 3 w 30"/>
                <a:gd name="T59" fmla="*/ 203 h 210"/>
                <a:gd name="T60" fmla="*/ 4 w 30"/>
                <a:gd name="T61" fmla="*/ 206 h 210"/>
                <a:gd name="T62" fmla="*/ 7 w 30"/>
                <a:gd name="T63" fmla="*/ 208 h 210"/>
                <a:gd name="T64" fmla="*/ 10 w 30"/>
                <a:gd name="T65" fmla="*/ 209 h 210"/>
                <a:gd name="T66" fmla="*/ 12 w 30"/>
                <a:gd name="T67" fmla="*/ 210 h 210"/>
                <a:gd name="T68" fmla="*/ 15 w 30"/>
                <a:gd name="T69" fmla="*/ 210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30" h="210">
                  <a:moveTo>
                    <a:pt x="15" y="210"/>
                  </a:moveTo>
                  <a:lnTo>
                    <a:pt x="18" y="210"/>
                  </a:lnTo>
                  <a:lnTo>
                    <a:pt x="22" y="209"/>
                  </a:lnTo>
                  <a:lnTo>
                    <a:pt x="24" y="208"/>
                  </a:lnTo>
                  <a:lnTo>
                    <a:pt x="26" y="206"/>
                  </a:lnTo>
                  <a:lnTo>
                    <a:pt x="28" y="203"/>
                  </a:lnTo>
                  <a:lnTo>
                    <a:pt x="29" y="201"/>
                  </a:lnTo>
                  <a:lnTo>
                    <a:pt x="30" y="198"/>
                  </a:lnTo>
                  <a:lnTo>
                    <a:pt x="30" y="195"/>
                  </a:lnTo>
                  <a:lnTo>
                    <a:pt x="30" y="15"/>
                  </a:lnTo>
                  <a:lnTo>
                    <a:pt x="30" y="11"/>
                  </a:lnTo>
                  <a:lnTo>
                    <a:pt x="29" y="8"/>
                  </a:lnTo>
                  <a:lnTo>
                    <a:pt x="28" y="6"/>
                  </a:lnTo>
                  <a:lnTo>
                    <a:pt x="26" y="4"/>
                  </a:lnTo>
                  <a:lnTo>
                    <a:pt x="24" y="2"/>
                  </a:lnTo>
                  <a:lnTo>
                    <a:pt x="22" y="1"/>
                  </a:lnTo>
                  <a:lnTo>
                    <a:pt x="18" y="0"/>
                  </a:lnTo>
                  <a:lnTo>
                    <a:pt x="15" y="0"/>
                  </a:lnTo>
                  <a:lnTo>
                    <a:pt x="12" y="0"/>
                  </a:lnTo>
                  <a:lnTo>
                    <a:pt x="10" y="1"/>
                  </a:lnTo>
                  <a:lnTo>
                    <a:pt x="7" y="2"/>
                  </a:lnTo>
                  <a:lnTo>
                    <a:pt x="4" y="4"/>
                  </a:lnTo>
                  <a:lnTo>
                    <a:pt x="3" y="6"/>
                  </a:lnTo>
                  <a:lnTo>
                    <a:pt x="1" y="9"/>
                  </a:lnTo>
                  <a:lnTo>
                    <a:pt x="0" y="11"/>
                  </a:lnTo>
                  <a:lnTo>
                    <a:pt x="0" y="15"/>
                  </a:lnTo>
                  <a:lnTo>
                    <a:pt x="0" y="195"/>
                  </a:lnTo>
                  <a:lnTo>
                    <a:pt x="0" y="198"/>
                  </a:lnTo>
                  <a:lnTo>
                    <a:pt x="1" y="201"/>
                  </a:lnTo>
                  <a:lnTo>
                    <a:pt x="3" y="203"/>
                  </a:lnTo>
                  <a:lnTo>
                    <a:pt x="4" y="206"/>
                  </a:lnTo>
                  <a:lnTo>
                    <a:pt x="7" y="208"/>
                  </a:lnTo>
                  <a:lnTo>
                    <a:pt x="10" y="209"/>
                  </a:lnTo>
                  <a:lnTo>
                    <a:pt x="12" y="210"/>
                  </a:lnTo>
                  <a:lnTo>
                    <a:pt x="15" y="21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4" name="Freeform 34">
              <a:extLst>
                <a:ext uri="{FF2B5EF4-FFF2-40B4-BE49-F238E27FC236}">
                  <a16:creationId xmlns:a16="http://schemas.microsoft.com/office/drawing/2014/main" id="{5D6E6286-1DAA-4A0C-8A50-F89B71CDA14E}"/>
                </a:ext>
              </a:extLst>
            </p:cNvPr>
            <p:cNvSpPr>
              <a:spLocks/>
            </p:cNvSpPr>
            <p:nvPr/>
          </p:nvSpPr>
          <p:spPr bwMode="auto">
            <a:xfrm>
              <a:off x="3908425" y="2546350"/>
              <a:ext cx="9525" cy="66675"/>
            </a:xfrm>
            <a:custGeom>
              <a:avLst/>
              <a:gdLst>
                <a:gd name="T0" fmla="*/ 15 w 31"/>
                <a:gd name="T1" fmla="*/ 210 h 210"/>
                <a:gd name="T2" fmla="*/ 18 w 31"/>
                <a:gd name="T3" fmla="*/ 210 h 210"/>
                <a:gd name="T4" fmla="*/ 22 w 31"/>
                <a:gd name="T5" fmla="*/ 209 h 210"/>
                <a:gd name="T6" fmla="*/ 24 w 31"/>
                <a:gd name="T7" fmla="*/ 208 h 210"/>
                <a:gd name="T8" fmla="*/ 26 w 31"/>
                <a:gd name="T9" fmla="*/ 206 h 210"/>
                <a:gd name="T10" fmla="*/ 28 w 31"/>
                <a:gd name="T11" fmla="*/ 203 h 210"/>
                <a:gd name="T12" fmla="*/ 29 w 31"/>
                <a:gd name="T13" fmla="*/ 201 h 210"/>
                <a:gd name="T14" fmla="*/ 30 w 31"/>
                <a:gd name="T15" fmla="*/ 198 h 210"/>
                <a:gd name="T16" fmla="*/ 31 w 31"/>
                <a:gd name="T17" fmla="*/ 195 h 210"/>
                <a:gd name="T18" fmla="*/ 31 w 31"/>
                <a:gd name="T19" fmla="*/ 15 h 210"/>
                <a:gd name="T20" fmla="*/ 30 w 31"/>
                <a:gd name="T21" fmla="*/ 11 h 210"/>
                <a:gd name="T22" fmla="*/ 29 w 31"/>
                <a:gd name="T23" fmla="*/ 8 h 210"/>
                <a:gd name="T24" fmla="*/ 28 w 31"/>
                <a:gd name="T25" fmla="*/ 6 h 210"/>
                <a:gd name="T26" fmla="*/ 26 w 31"/>
                <a:gd name="T27" fmla="*/ 4 h 210"/>
                <a:gd name="T28" fmla="*/ 24 w 31"/>
                <a:gd name="T29" fmla="*/ 2 h 210"/>
                <a:gd name="T30" fmla="*/ 22 w 31"/>
                <a:gd name="T31" fmla="*/ 1 h 210"/>
                <a:gd name="T32" fmla="*/ 18 w 31"/>
                <a:gd name="T33" fmla="*/ 0 h 210"/>
                <a:gd name="T34" fmla="*/ 15 w 31"/>
                <a:gd name="T35" fmla="*/ 0 h 210"/>
                <a:gd name="T36" fmla="*/ 13 w 31"/>
                <a:gd name="T37" fmla="*/ 0 h 210"/>
                <a:gd name="T38" fmla="*/ 10 w 31"/>
                <a:gd name="T39" fmla="*/ 1 h 210"/>
                <a:gd name="T40" fmla="*/ 8 w 31"/>
                <a:gd name="T41" fmla="*/ 2 h 210"/>
                <a:gd name="T42" fmla="*/ 6 w 31"/>
                <a:gd name="T43" fmla="*/ 4 h 210"/>
                <a:gd name="T44" fmla="*/ 3 w 31"/>
                <a:gd name="T45" fmla="*/ 6 h 210"/>
                <a:gd name="T46" fmla="*/ 2 w 31"/>
                <a:gd name="T47" fmla="*/ 9 h 210"/>
                <a:gd name="T48" fmla="*/ 1 w 31"/>
                <a:gd name="T49" fmla="*/ 11 h 210"/>
                <a:gd name="T50" fmla="*/ 0 w 31"/>
                <a:gd name="T51" fmla="*/ 15 h 210"/>
                <a:gd name="T52" fmla="*/ 0 w 31"/>
                <a:gd name="T53" fmla="*/ 195 h 210"/>
                <a:gd name="T54" fmla="*/ 1 w 31"/>
                <a:gd name="T55" fmla="*/ 198 h 210"/>
                <a:gd name="T56" fmla="*/ 2 w 31"/>
                <a:gd name="T57" fmla="*/ 201 h 210"/>
                <a:gd name="T58" fmla="*/ 3 w 31"/>
                <a:gd name="T59" fmla="*/ 203 h 210"/>
                <a:gd name="T60" fmla="*/ 6 w 31"/>
                <a:gd name="T61" fmla="*/ 206 h 210"/>
                <a:gd name="T62" fmla="*/ 8 w 31"/>
                <a:gd name="T63" fmla="*/ 208 h 210"/>
                <a:gd name="T64" fmla="*/ 10 w 31"/>
                <a:gd name="T65" fmla="*/ 209 h 210"/>
                <a:gd name="T66" fmla="*/ 13 w 31"/>
                <a:gd name="T67" fmla="*/ 210 h 210"/>
                <a:gd name="T68" fmla="*/ 15 w 31"/>
                <a:gd name="T69" fmla="*/ 210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31" h="210">
                  <a:moveTo>
                    <a:pt x="15" y="210"/>
                  </a:moveTo>
                  <a:lnTo>
                    <a:pt x="18" y="210"/>
                  </a:lnTo>
                  <a:lnTo>
                    <a:pt x="22" y="209"/>
                  </a:lnTo>
                  <a:lnTo>
                    <a:pt x="24" y="208"/>
                  </a:lnTo>
                  <a:lnTo>
                    <a:pt x="26" y="206"/>
                  </a:lnTo>
                  <a:lnTo>
                    <a:pt x="28" y="203"/>
                  </a:lnTo>
                  <a:lnTo>
                    <a:pt x="29" y="201"/>
                  </a:lnTo>
                  <a:lnTo>
                    <a:pt x="30" y="198"/>
                  </a:lnTo>
                  <a:lnTo>
                    <a:pt x="31" y="195"/>
                  </a:lnTo>
                  <a:lnTo>
                    <a:pt x="31" y="15"/>
                  </a:lnTo>
                  <a:lnTo>
                    <a:pt x="30" y="11"/>
                  </a:lnTo>
                  <a:lnTo>
                    <a:pt x="29" y="8"/>
                  </a:lnTo>
                  <a:lnTo>
                    <a:pt x="28" y="6"/>
                  </a:lnTo>
                  <a:lnTo>
                    <a:pt x="26" y="4"/>
                  </a:lnTo>
                  <a:lnTo>
                    <a:pt x="24" y="2"/>
                  </a:lnTo>
                  <a:lnTo>
                    <a:pt x="22" y="1"/>
                  </a:lnTo>
                  <a:lnTo>
                    <a:pt x="18" y="0"/>
                  </a:lnTo>
                  <a:lnTo>
                    <a:pt x="15" y="0"/>
                  </a:lnTo>
                  <a:lnTo>
                    <a:pt x="13" y="0"/>
                  </a:lnTo>
                  <a:lnTo>
                    <a:pt x="10" y="1"/>
                  </a:lnTo>
                  <a:lnTo>
                    <a:pt x="8" y="2"/>
                  </a:lnTo>
                  <a:lnTo>
                    <a:pt x="6" y="4"/>
                  </a:lnTo>
                  <a:lnTo>
                    <a:pt x="3" y="6"/>
                  </a:lnTo>
                  <a:lnTo>
                    <a:pt x="2" y="9"/>
                  </a:lnTo>
                  <a:lnTo>
                    <a:pt x="1" y="11"/>
                  </a:lnTo>
                  <a:lnTo>
                    <a:pt x="0" y="15"/>
                  </a:lnTo>
                  <a:lnTo>
                    <a:pt x="0" y="195"/>
                  </a:lnTo>
                  <a:lnTo>
                    <a:pt x="1" y="198"/>
                  </a:lnTo>
                  <a:lnTo>
                    <a:pt x="2" y="201"/>
                  </a:lnTo>
                  <a:lnTo>
                    <a:pt x="3" y="203"/>
                  </a:lnTo>
                  <a:lnTo>
                    <a:pt x="6" y="206"/>
                  </a:lnTo>
                  <a:lnTo>
                    <a:pt x="8" y="208"/>
                  </a:lnTo>
                  <a:lnTo>
                    <a:pt x="10" y="209"/>
                  </a:lnTo>
                  <a:lnTo>
                    <a:pt x="13" y="210"/>
                  </a:lnTo>
                  <a:lnTo>
                    <a:pt x="15" y="21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5" name="Freeform 35">
              <a:extLst>
                <a:ext uri="{FF2B5EF4-FFF2-40B4-BE49-F238E27FC236}">
                  <a16:creationId xmlns:a16="http://schemas.microsoft.com/office/drawing/2014/main" id="{142C2370-FD50-4C57-A009-AC439154CFEA}"/>
                </a:ext>
              </a:extLst>
            </p:cNvPr>
            <p:cNvSpPr>
              <a:spLocks/>
            </p:cNvSpPr>
            <p:nvPr/>
          </p:nvSpPr>
          <p:spPr bwMode="auto">
            <a:xfrm>
              <a:off x="3946525" y="2565400"/>
              <a:ext cx="9525" cy="57150"/>
            </a:xfrm>
            <a:custGeom>
              <a:avLst/>
              <a:gdLst>
                <a:gd name="T0" fmla="*/ 15 w 30"/>
                <a:gd name="T1" fmla="*/ 180 h 180"/>
                <a:gd name="T2" fmla="*/ 19 w 30"/>
                <a:gd name="T3" fmla="*/ 180 h 180"/>
                <a:gd name="T4" fmla="*/ 21 w 30"/>
                <a:gd name="T5" fmla="*/ 179 h 180"/>
                <a:gd name="T6" fmla="*/ 24 w 30"/>
                <a:gd name="T7" fmla="*/ 178 h 180"/>
                <a:gd name="T8" fmla="*/ 26 w 30"/>
                <a:gd name="T9" fmla="*/ 176 h 180"/>
                <a:gd name="T10" fmla="*/ 27 w 30"/>
                <a:gd name="T11" fmla="*/ 173 h 180"/>
                <a:gd name="T12" fmla="*/ 29 w 30"/>
                <a:gd name="T13" fmla="*/ 171 h 180"/>
                <a:gd name="T14" fmla="*/ 30 w 30"/>
                <a:gd name="T15" fmla="*/ 168 h 180"/>
                <a:gd name="T16" fmla="*/ 30 w 30"/>
                <a:gd name="T17" fmla="*/ 165 h 180"/>
                <a:gd name="T18" fmla="*/ 30 w 30"/>
                <a:gd name="T19" fmla="*/ 15 h 180"/>
                <a:gd name="T20" fmla="*/ 30 w 30"/>
                <a:gd name="T21" fmla="*/ 11 h 180"/>
                <a:gd name="T22" fmla="*/ 29 w 30"/>
                <a:gd name="T23" fmla="*/ 9 h 180"/>
                <a:gd name="T24" fmla="*/ 27 w 30"/>
                <a:gd name="T25" fmla="*/ 6 h 180"/>
                <a:gd name="T26" fmla="*/ 26 w 30"/>
                <a:gd name="T27" fmla="*/ 4 h 180"/>
                <a:gd name="T28" fmla="*/ 24 w 30"/>
                <a:gd name="T29" fmla="*/ 2 h 180"/>
                <a:gd name="T30" fmla="*/ 21 w 30"/>
                <a:gd name="T31" fmla="*/ 1 h 180"/>
                <a:gd name="T32" fmla="*/ 19 w 30"/>
                <a:gd name="T33" fmla="*/ 0 h 180"/>
                <a:gd name="T34" fmla="*/ 15 w 30"/>
                <a:gd name="T35" fmla="*/ 0 h 180"/>
                <a:gd name="T36" fmla="*/ 12 w 30"/>
                <a:gd name="T37" fmla="*/ 0 h 180"/>
                <a:gd name="T38" fmla="*/ 9 w 30"/>
                <a:gd name="T39" fmla="*/ 1 h 180"/>
                <a:gd name="T40" fmla="*/ 7 w 30"/>
                <a:gd name="T41" fmla="*/ 2 h 180"/>
                <a:gd name="T42" fmla="*/ 5 w 30"/>
                <a:gd name="T43" fmla="*/ 4 h 180"/>
                <a:gd name="T44" fmla="*/ 3 w 30"/>
                <a:gd name="T45" fmla="*/ 6 h 180"/>
                <a:gd name="T46" fmla="*/ 1 w 30"/>
                <a:gd name="T47" fmla="*/ 9 h 180"/>
                <a:gd name="T48" fmla="*/ 0 w 30"/>
                <a:gd name="T49" fmla="*/ 11 h 180"/>
                <a:gd name="T50" fmla="*/ 0 w 30"/>
                <a:gd name="T51" fmla="*/ 15 h 180"/>
                <a:gd name="T52" fmla="*/ 0 w 30"/>
                <a:gd name="T53" fmla="*/ 165 h 180"/>
                <a:gd name="T54" fmla="*/ 0 w 30"/>
                <a:gd name="T55" fmla="*/ 168 h 180"/>
                <a:gd name="T56" fmla="*/ 1 w 30"/>
                <a:gd name="T57" fmla="*/ 171 h 180"/>
                <a:gd name="T58" fmla="*/ 3 w 30"/>
                <a:gd name="T59" fmla="*/ 173 h 180"/>
                <a:gd name="T60" fmla="*/ 5 w 30"/>
                <a:gd name="T61" fmla="*/ 176 h 180"/>
                <a:gd name="T62" fmla="*/ 7 w 30"/>
                <a:gd name="T63" fmla="*/ 178 h 180"/>
                <a:gd name="T64" fmla="*/ 9 w 30"/>
                <a:gd name="T65" fmla="*/ 179 h 180"/>
                <a:gd name="T66" fmla="*/ 12 w 30"/>
                <a:gd name="T67" fmla="*/ 180 h 180"/>
                <a:gd name="T68" fmla="*/ 15 w 30"/>
                <a:gd name="T69" fmla="*/ 180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30" h="180">
                  <a:moveTo>
                    <a:pt x="15" y="180"/>
                  </a:moveTo>
                  <a:lnTo>
                    <a:pt x="19" y="180"/>
                  </a:lnTo>
                  <a:lnTo>
                    <a:pt x="21" y="179"/>
                  </a:lnTo>
                  <a:lnTo>
                    <a:pt x="24" y="178"/>
                  </a:lnTo>
                  <a:lnTo>
                    <a:pt x="26" y="176"/>
                  </a:lnTo>
                  <a:lnTo>
                    <a:pt x="27" y="173"/>
                  </a:lnTo>
                  <a:lnTo>
                    <a:pt x="29" y="171"/>
                  </a:lnTo>
                  <a:lnTo>
                    <a:pt x="30" y="168"/>
                  </a:lnTo>
                  <a:lnTo>
                    <a:pt x="30" y="165"/>
                  </a:lnTo>
                  <a:lnTo>
                    <a:pt x="30" y="15"/>
                  </a:lnTo>
                  <a:lnTo>
                    <a:pt x="30" y="11"/>
                  </a:lnTo>
                  <a:lnTo>
                    <a:pt x="29" y="9"/>
                  </a:lnTo>
                  <a:lnTo>
                    <a:pt x="27" y="6"/>
                  </a:lnTo>
                  <a:lnTo>
                    <a:pt x="26" y="4"/>
                  </a:lnTo>
                  <a:lnTo>
                    <a:pt x="24" y="2"/>
                  </a:lnTo>
                  <a:lnTo>
                    <a:pt x="21" y="1"/>
                  </a:lnTo>
                  <a:lnTo>
                    <a:pt x="19" y="0"/>
                  </a:lnTo>
                  <a:lnTo>
                    <a:pt x="15" y="0"/>
                  </a:lnTo>
                  <a:lnTo>
                    <a:pt x="12" y="0"/>
                  </a:lnTo>
                  <a:lnTo>
                    <a:pt x="9" y="1"/>
                  </a:lnTo>
                  <a:lnTo>
                    <a:pt x="7" y="2"/>
                  </a:lnTo>
                  <a:lnTo>
                    <a:pt x="5" y="4"/>
                  </a:lnTo>
                  <a:lnTo>
                    <a:pt x="3" y="6"/>
                  </a:lnTo>
                  <a:lnTo>
                    <a:pt x="1" y="9"/>
                  </a:lnTo>
                  <a:lnTo>
                    <a:pt x="0" y="11"/>
                  </a:lnTo>
                  <a:lnTo>
                    <a:pt x="0" y="15"/>
                  </a:lnTo>
                  <a:lnTo>
                    <a:pt x="0" y="165"/>
                  </a:lnTo>
                  <a:lnTo>
                    <a:pt x="0" y="168"/>
                  </a:lnTo>
                  <a:lnTo>
                    <a:pt x="1" y="171"/>
                  </a:lnTo>
                  <a:lnTo>
                    <a:pt x="3" y="173"/>
                  </a:lnTo>
                  <a:lnTo>
                    <a:pt x="5" y="176"/>
                  </a:lnTo>
                  <a:lnTo>
                    <a:pt x="7" y="178"/>
                  </a:lnTo>
                  <a:lnTo>
                    <a:pt x="9" y="179"/>
                  </a:lnTo>
                  <a:lnTo>
                    <a:pt x="12" y="180"/>
                  </a:lnTo>
                  <a:lnTo>
                    <a:pt x="15" y="18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6" name="Freeform 36">
              <a:extLst>
                <a:ext uri="{FF2B5EF4-FFF2-40B4-BE49-F238E27FC236}">
                  <a16:creationId xmlns:a16="http://schemas.microsoft.com/office/drawing/2014/main" id="{AEF094E3-1AA7-4DCC-B4C8-4D980F5DA3F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865563" y="2708275"/>
              <a:ext cx="57150" cy="47625"/>
            </a:xfrm>
            <a:custGeom>
              <a:avLst/>
              <a:gdLst>
                <a:gd name="T0" fmla="*/ 42 w 181"/>
                <a:gd name="T1" fmla="*/ 120 h 150"/>
                <a:gd name="T2" fmla="*/ 90 w 181"/>
                <a:gd name="T3" fmla="*/ 43 h 150"/>
                <a:gd name="T4" fmla="*/ 138 w 181"/>
                <a:gd name="T5" fmla="*/ 120 h 150"/>
                <a:gd name="T6" fmla="*/ 42 w 181"/>
                <a:gd name="T7" fmla="*/ 120 h 150"/>
                <a:gd name="T8" fmla="*/ 103 w 181"/>
                <a:gd name="T9" fmla="*/ 8 h 150"/>
                <a:gd name="T10" fmla="*/ 101 w 181"/>
                <a:gd name="T11" fmla="*/ 4 h 150"/>
                <a:gd name="T12" fmla="*/ 98 w 181"/>
                <a:gd name="T13" fmla="*/ 2 h 150"/>
                <a:gd name="T14" fmla="*/ 94 w 181"/>
                <a:gd name="T15" fmla="*/ 1 h 150"/>
                <a:gd name="T16" fmla="*/ 90 w 181"/>
                <a:gd name="T17" fmla="*/ 0 h 150"/>
                <a:gd name="T18" fmla="*/ 87 w 181"/>
                <a:gd name="T19" fmla="*/ 1 h 150"/>
                <a:gd name="T20" fmla="*/ 84 w 181"/>
                <a:gd name="T21" fmla="*/ 2 h 150"/>
                <a:gd name="T22" fmla="*/ 80 w 181"/>
                <a:gd name="T23" fmla="*/ 4 h 150"/>
                <a:gd name="T24" fmla="*/ 77 w 181"/>
                <a:gd name="T25" fmla="*/ 8 h 150"/>
                <a:gd name="T26" fmla="*/ 2 w 181"/>
                <a:gd name="T27" fmla="*/ 128 h 150"/>
                <a:gd name="T28" fmla="*/ 1 w 181"/>
                <a:gd name="T29" fmla="*/ 131 h 150"/>
                <a:gd name="T30" fmla="*/ 0 w 181"/>
                <a:gd name="T31" fmla="*/ 135 h 150"/>
                <a:gd name="T32" fmla="*/ 1 w 181"/>
                <a:gd name="T33" fmla="*/ 140 h 150"/>
                <a:gd name="T34" fmla="*/ 2 w 181"/>
                <a:gd name="T35" fmla="*/ 143 h 150"/>
                <a:gd name="T36" fmla="*/ 4 w 181"/>
                <a:gd name="T37" fmla="*/ 146 h 150"/>
                <a:gd name="T38" fmla="*/ 8 w 181"/>
                <a:gd name="T39" fmla="*/ 148 h 150"/>
                <a:gd name="T40" fmla="*/ 11 w 181"/>
                <a:gd name="T41" fmla="*/ 150 h 150"/>
                <a:gd name="T42" fmla="*/ 15 w 181"/>
                <a:gd name="T43" fmla="*/ 150 h 150"/>
                <a:gd name="T44" fmla="*/ 166 w 181"/>
                <a:gd name="T45" fmla="*/ 150 h 150"/>
                <a:gd name="T46" fmla="*/ 166 w 181"/>
                <a:gd name="T47" fmla="*/ 150 h 150"/>
                <a:gd name="T48" fmla="*/ 166 w 181"/>
                <a:gd name="T49" fmla="*/ 150 h 150"/>
                <a:gd name="T50" fmla="*/ 170 w 181"/>
                <a:gd name="T51" fmla="*/ 150 h 150"/>
                <a:gd name="T52" fmla="*/ 172 w 181"/>
                <a:gd name="T53" fmla="*/ 149 h 150"/>
                <a:gd name="T54" fmla="*/ 175 w 181"/>
                <a:gd name="T55" fmla="*/ 148 h 150"/>
                <a:gd name="T56" fmla="*/ 177 w 181"/>
                <a:gd name="T57" fmla="*/ 146 h 150"/>
                <a:gd name="T58" fmla="*/ 178 w 181"/>
                <a:gd name="T59" fmla="*/ 144 h 150"/>
                <a:gd name="T60" fmla="*/ 180 w 181"/>
                <a:gd name="T61" fmla="*/ 142 h 150"/>
                <a:gd name="T62" fmla="*/ 181 w 181"/>
                <a:gd name="T63" fmla="*/ 139 h 150"/>
                <a:gd name="T64" fmla="*/ 181 w 181"/>
                <a:gd name="T65" fmla="*/ 135 h 150"/>
                <a:gd name="T66" fmla="*/ 180 w 181"/>
                <a:gd name="T67" fmla="*/ 130 h 150"/>
                <a:gd name="T68" fmla="*/ 177 w 181"/>
                <a:gd name="T69" fmla="*/ 126 h 150"/>
                <a:gd name="T70" fmla="*/ 103 w 181"/>
                <a:gd name="T71" fmla="*/ 8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81" h="150">
                  <a:moveTo>
                    <a:pt x="42" y="120"/>
                  </a:moveTo>
                  <a:lnTo>
                    <a:pt x="90" y="43"/>
                  </a:lnTo>
                  <a:lnTo>
                    <a:pt x="138" y="120"/>
                  </a:lnTo>
                  <a:lnTo>
                    <a:pt x="42" y="120"/>
                  </a:lnTo>
                  <a:close/>
                  <a:moveTo>
                    <a:pt x="103" y="8"/>
                  </a:moveTo>
                  <a:lnTo>
                    <a:pt x="101" y="4"/>
                  </a:lnTo>
                  <a:lnTo>
                    <a:pt x="98" y="2"/>
                  </a:lnTo>
                  <a:lnTo>
                    <a:pt x="94" y="1"/>
                  </a:lnTo>
                  <a:lnTo>
                    <a:pt x="90" y="0"/>
                  </a:lnTo>
                  <a:lnTo>
                    <a:pt x="87" y="1"/>
                  </a:lnTo>
                  <a:lnTo>
                    <a:pt x="84" y="2"/>
                  </a:lnTo>
                  <a:lnTo>
                    <a:pt x="80" y="4"/>
                  </a:lnTo>
                  <a:lnTo>
                    <a:pt x="77" y="8"/>
                  </a:lnTo>
                  <a:lnTo>
                    <a:pt x="2" y="128"/>
                  </a:lnTo>
                  <a:lnTo>
                    <a:pt x="1" y="131"/>
                  </a:lnTo>
                  <a:lnTo>
                    <a:pt x="0" y="135"/>
                  </a:lnTo>
                  <a:lnTo>
                    <a:pt x="1" y="140"/>
                  </a:lnTo>
                  <a:lnTo>
                    <a:pt x="2" y="143"/>
                  </a:lnTo>
                  <a:lnTo>
                    <a:pt x="4" y="146"/>
                  </a:lnTo>
                  <a:lnTo>
                    <a:pt x="8" y="148"/>
                  </a:lnTo>
                  <a:lnTo>
                    <a:pt x="11" y="150"/>
                  </a:lnTo>
                  <a:lnTo>
                    <a:pt x="15" y="150"/>
                  </a:lnTo>
                  <a:lnTo>
                    <a:pt x="166" y="150"/>
                  </a:lnTo>
                  <a:lnTo>
                    <a:pt x="166" y="150"/>
                  </a:lnTo>
                  <a:lnTo>
                    <a:pt x="166" y="150"/>
                  </a:lnTo>
                  <a:lnTo>
                    <a:pt x="170" y="150"/>
                  </a:lnTo>
                  <a:lnTo>
                    <a:pt x="172" y="149"/>
                  </a:lnTo>
                  <a:lnTo>
                    <a:pt x="175" y="148"/>
                  </a:lnTo>
                  <a:lnTo>
                    <a:pt x="177" y="146"/>
                  </a:lnTo>
                  <a:lnTo>
                    <a:pt x="178" y="144"/>
                  </a:lnTo>
                  <a:lnTo>
                    <a:pt x="180" y="142"/>
                  </a:lnTo>
                  <a:lnTo>
                    <a:pt x="181" y="139"/>
                  </a:lnTo>
                  <a:lnTo>
                    <a:pt x="181" y="135"/>
                  </a:lnTo>
                  <a:lnTo>
                    <a:pt x="180" y="130"/>
                  </a:lnTo>
                  <a:lnTo>
                    <a:pt x="177" y="126"/>
                  </a:lnTo>
                  <a:lnTo>
                    <a:pt x="103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</p:grpSp>
      <p:sp>
        <p:nvSpPr>
          <p:cNvPr id="42" name="Rectangle 41">
            <a:extLst>
              <a:ext uri="{FF2B5EF4-FFF2-40B4-BE49-F238E27FC236}">
                <a16:creationId xmlns:a16="http://schemas.microsoft.com/office/drawing/2014/main" id="{A9146A47-F48B-457D-926B-9493B2B6C7A8}"/>
              </a:ext>
            </a:extLst>
          </p:cNvPr>
          <p:cNvSpPr/>
          <p:nvPr/>
        </p:nvSpPr>
        <p:spPr>
          <a:xfrm rot="5400000">
            <a:off x="1367084" y="-1742475"/>
            <a:ext cx="537795" cy="4367532"/>
          </a:xfrm>
          <a:prstGeom prst="rect">
            <a:avLst/>
          </a:prstGeom>
          <a:solidFill>
            <a:srgbClr val="F7D6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ar-AE" dirty="0">
                <a:solidFill>
                  <a:schemeClr val="bg1"/>
                </a:solidFill>
              </a:rPr>
              <a:t>إلغاء الحجز </a:t>
            </a:r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7DAB9E71-F0A4-43A5-BEC8-A07BA9499D70}"/>
              </a:ext>
            </a:extLst>
          </p:cNvPr>
          <p:cNvCxnSpPr>
            <a:cxnSpLocks/>
          </p:cNvCxnSpPr>
          <p:nvPr/>
        </p:nvCxnSpPr>
        <p:spPr>
          <a:xfrm>
            <a:off x="4715981" y="2562698"/>
            <a:ext cx="876657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0DCA2C03-11BF-40C9-BBA0-E061CD9097F3}"/>
              </a:ext>
            </a:extLst>
          </p:cNvPr>
          <p:cNvSpPr txBox="1"/>
          <p:nvPr/>
        </p:nvSpPr>
        <p:spPr>
          <a:xfrm>
            <a:off x="5705584" y="2254922"/>
            <a:ext cx="3200400" cy="615553"/>
          </a:xfrm>
          <a:prstGeom prst="rect">
            <a:avLst/>
          </a:prstGeom>
          <a:noFill/>
          <a:ln w="6350">
            <a:noFill/>
            <a:prstDash val="dash"/>
          </a:ln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ar-AE" sz="1000" b="1" dirty="0">
                <a:solidFill>
                  <a:srgbClr val="F7D618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الحجز ملغى </a:t>
            </a:r>
            <a:endParaRPr lang="en-US" sz="1000" b="1" dirty="0">
              <a:solidFill>
                <a:srgbClr val="F7D618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r"/>
            <a:r>
              <a:rPr lang="ar-AE" sz="1000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بعد ضغط زر الإلغاء يحتاج الحريف تحديد واحدة من الأسباب على الائحة في التطبيق و يحتاج لإعطاء ملاحظة حول إلغاء الحجز</a:t>
            </a:r>
            <a:endParaRPr lang="en-US" sz="1000" dirty="0">
              <a:solidFill>
                <a:prstClr val="black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4163DB9-5B36-4656-94CC-D43F29FF5E0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361950"/>
            <a:ext cx="2375044" cy="51435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C35CF4F-4523-4866-A74C-1ADE4BDE526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1756" y="361950"/>
            <a:ext cx="2375044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606828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/>
              <a:t>SlideSalad is #1 online marketplace of premium presentations templates for all needs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SlideSalad- </a:t>
            </a:r>
            <a:r>
              <a:rPr lang="de-DE" noProof="1"/>
              <a:t>COPYRIGHT NOTICE</a:t>
            </a:r>
            <a:endParaRPr lang="en-US" dirty="0"/>
          </a:p>
        </p:txBody>
      </p:sp>
      <p:sp>
        <p:nvSpPr>
          <p:cNvPr id="19" name="Rechteck 8"/>
          <p:cNvSpPr/>
          <p:nvPr/>
        </p:nvSpPr>
        <p:spPr>
          <a:xfrm>
            <a:off x="304800" y="1263498"/>
            <a:ext cx="3843121" cy="27889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ct val="20000"/>
              </a:spcAft>
            </a:pPr>
            <a:r>
              <a:rPr lang="en-US" sz="1600" b="1" noProof="1">
                <a:solidFill>
                  <a:schemeClr val="bg1"/>
                </a:solidFill>
                <a:latin typeface="+mj-lt"/>
              </a:rPr>
              <a:t>Things you can do with the template</a:t>
            </a:r>
          </a:p>
          <a:p>
            <a:pPr>
              <a:spcAft>
                <a:spcPct val="20000"/>
              </a:spcAft>
            </a:pPr>
            <a:r>
              <a:rPr lang="de-DE" sz="1100" noProof="1">
                <a:solidFill>
                  <a:schemeClr val="bg1"/>
                </a:solidFill>
                <a:latin typeface="+mj-lt"/>
              </a:rPr>
              <a:t>Use the free templates for your own presentations and projects without limitations.</a:t>
            </a:r>
          </a:p>
          <a:p>
            <a:pPr marL="133350" indent="-133350">
              <a:spcAft>
                <a:spcPts val="375"/>
              </a:spcAft>
              <a:buFontTx/>
              <a:buChar char="•"/>
            </a:pPr>
            <a:r>
              <a:rPr lang="de-DE" sz="1100" u="sng" noProof="1">
                <a:solidFill>
                  <a:schemeClr val="bg1"/>
                </a:solidFill>
                <a:latin typeface="+mj-lt"/>
              </a:rPr>
              <a:t>Please link back to our website</a:t>
            </a:r>
            <a:r>
              <a:rPr lang="de-DE" sz="1100" noProof="1">
                <a:solidFill>
                  <a:schemeClr val="bg1"/>
                </a:solidFill>
                <a:latin typeface="+mj-lt"/>
              </a:rPr>
              <a:t> if you like our free designs </a:t>
            </a:r>
            <a:br>
              <a:rPr lang="de-DE" sz="1100" noProof="1">
                <a:solidFill>
                  <a:schemeClr val="bg1"/>
                </a:solidFill>
                <a:latin typeface="+mj-lt"/>
              </a:rPr>
            </a:br>
            <a:r>
              <a:rPr lang="de-DE" sz="1100" noProof="1">
                <a:solidFill>
                  <a:schemeClr val="bg1"/>
                </a:solidFill>
                <a:latin typeface="+mj-lt"/>
              </a:rPr>
              <a:t>or </a:t>
            </a:r>
            <a:r>
              <a:rPr lang="de-DE" sz="1100" u="sng" noProof="1">
                <a:solidFill>
                  <a:schemeClr val="bg1"/>
                </a:solidFill>
                <a:latin typeface="+mj-lt"/>
              </a:rPr>
              <a:t>write a comment</a:t>
            </a:r>
            <a:r>
              <a:rPr lang="de-DE" sz="1100" noProof="1">
                <a:solidFill>
                  <a:schemeClr val="bg1"/>
                </a:solidFill>
                <a:latin typeface="+mj-lt"/>
              </a:rPr>
              <a:t> to this template on our website.</a:t>
            </a:r>
          </a:p>
          <a:p>
            <a:endParaRPr lang="de-DE" sz="1100" noProof="1">
              <a:solidFill>
                <a:schemeClr val="bg1"/>
              </a:solidFill>
              <a:latin typeface="+mj-lt"/>
            </a:endParaRPr>
          </a:p>
          <a:p>
            <a:r>
              <a:rPr lang="en-US" sz="1100" noProof="1">
                <a:solidFill>
                  <a:schemeClr val="bg1"/>
                </a:solidFill>
                <a:latin typeface="+mj-lt"/>
              </a:rPr>
              <a:t>All copyright and intellectual property rights, without limitation, are retained by </a:t>
            </a:r>
            <a:r>
              <a:rPr lang="en-US" sz="1100" b="1" u="sng" noProof="1">
                <a:solidFill>
                  <a:schemeClr val="bg1"/>
                </a:solidFill>
                <a:latin typeface="+mj-lt"/>
              </a:rPr>
              <a:t>SlideSalad.com</a:t>
            </a:r>
            <a:r>
              <a:rPr lang="en-US" sz="1100" noProof="1">
                <a:solidFill>
                  <a:schemeClr val="bg1"/>
                </a:solidFill>
                <a:latin typeface="+mj-lt"/>
              </a:rPr>
              <a:t>. </a:t>
            </a:r>
            <a:br>
              <a:rPr lang="en-US" sz="1100" noProof="1">
                <a:solidFill>
                  <a:schemeClr val="bg1"/>
                </a:solidFill>
                <a:latin typeface="+mj-lt"/>
              </a:rPr>
            </a:br>
            <a:r>
              <a:rPr lang="en-US" sz="1100" noProof="1">
                <a:solidFill>
                  <a:schemeClr val="bg1"/>
                </a:solidFill>
                <a:latin typeface="+mj-lt"/>
              </a:rPr>
              <a:t>By downloading and using this template, you agree </a:t>
            </a:r>
            <a:br>
              <a:rPr lang="en-US" sz="1100" noProof="1">
                <a:solidFill>
                  <a:schemeClr val="bg1"/>
                </a:solidFill>
                <a:latin typeface="+mj-lt"/>
              </a:rPr>
            </a:br>
            <a:r>
              <a:rPr lang="en-US" sz="1100" noProof="1">
                <a:solidFill>
                  <a:schemeClr val="bg1"/>
                </a:solidFill>
                <a:latin typeface="+mj-lt"/>
              </a:rPr>
              <a:t>to this statement.</a:t>
            </a:r>
          </a:p>
          <a:p>
            <a:endParaRPr lang="de-DE" sz="1200" b="1" noProof="1">
              <a:solidFill>
                <a:schemeClr val="bg1"/>
              </a:solidFill>
              <a:latin typeface="+mj-lt"/>
            </a:endParaRPr>
          </a:p>
          <a:p>
            <a:r>
              <a:rPr lang="de-DE" sz="1200" b="1" noProof="1">
                <a:solidFill>
                  <a:schemeClr val="bg1"/>
                </a:solidFill>
                <a:latin typeface="+mj-lt"/>
              </a:rPr>
              <a:t>Please contact us if you have any questions </a:t>
            </a:r>
            <a:br>
              <a:rPr lang="de-DE" sz="1200" b="1" noProof="1">
                <a:solidFill>
                  <a:schemeClr val="bg1"/>
                </a:solidFill>
                <a:latin typeface="+mj-lt"/>
              </a:rPr>
            </a:br>
            <a:r>
              <a:rPr lang="de-DE" sz="1200" b="1" noProof="1">
                <a:solidFill>
                  <a:schemeClr val="bg1"/>
                </a:solidFill>
                <a:latin typeface="+mj-lt"/>
              </a:rPr>
              <a:t>about usage: </a:t>
            </a:r>
            <a:r>
              <a:rPr lang="de-DE" sz="1200" noProof="1">
                <a:solidFill>
                  <a:schemeClr val="bg1"/>
                </a:solidFill>
                <a:latin typeface="+mj-lt"/>
              </a:rPr>
              <a:t>support@slidesalad.com</a:t>
            </a:r>
          </a:p>
        </p:txBody>
      </p:sp>
      <p:sp>
        <p:nvSpPr>
          <p:cNvPr id="22" name="Rechteck 9"/>
          <p:cNvSpPr/>
          <p:nvPr/>
        </p:nvSpPr>
        <p:spPr>
          <a:xfrm>
            <a:off x="4801949" y="1263498"/>
            <a:ext cx="3947413" cy="15399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ct val="20000"/>
              </a:spcAft>
            </a:pPr>
            <a:r>
              <a:rPr lang="en-US" sz="1600" b="1" noProof="1">
                <a:solidFill>
                  <a:schemeClr val="bg1"/>
                </a:solidFill>
                <a:latin typeface="+mj-lt"/>
              </a:rPr>
              <a:t>Things you can’t do with the template</a:t>
            </a:r>
          </a:p>
          <a:p>
            <a:pPr>
              <a:spcAft>
                <a:spcPct val="20000"/>
              </a:spcAft>
            </a:pPr>
            <a:r>
              <a:rPr lang="en-US" sz="1100" noProof="1">
                <a:solidFill>
                  <a:schemeClr val="bg1"/>
                </a:solidFill>
                <a:latin typeface="+mj-lt"/>
              </a:rPr>
              <a:t>Resell or distribute the templates or backgrounds.</a:t>
            </a:r>
          </a:p>
          <a:p>
            <a:pPr marL="133350" indent="-133350">
              <a:spcAft>
                <a:spcPts val="375"/>
              </a:spcAft>
              <a:buFontTx/>
              <a:buChar char="•"/>
            </a:pPr>
            <a:r>
              <a:rPr lang="en-US" sz="1100" noProof="1">
                <a:solidFill>
                  <a:schemeClr val="bg1"/>
                </a:solidFill>
                <a:latin typeface="+mj-lt"/>
              </a:rPr>
              <a:t>Make these templates available on a website or social network for download.</a:t>
            </a:r>
          </a:p>
          <a:p>
            <a:pPr marL="133350" indent="-133350">
              <a:spcAft>
                <a:spcPts val="375"/>
              </a:spcAft>
              <a:buFontTx/>
              <a:buChar char="•"/>
            </a:pPr>
            <a:r>
              <a:rPr lang="en-US" sz="1100" noProof="1">
                <a:solidFill>
                  <a:schemeClr val="bg1"/>
                </a:solidFill>
                <a:latin typeface="+mj-lt"/>
              </a:rPr>
              <a:t>Edit or modify the downloaded templates and claim / </a:t>
            </a:r>
            <a:br>
              <a:rPr lang="en-US" sz="1100" noProof="1">
                <a:solidFill>
                  <a:schemeClr val="bg1"/>
                </a:solidFill>
                <a:latin typeface="+mj-lt"/>
              </a:rPr>
            </a:br>
            <a:r>
              <a:rPr lang="en-US" sz="1100" noProof="1">
                <a:solidFill>
                  <a:schemeClr val="bg1"/>
                </a:solidFill>
                <a:latin typeface="+mj-lt"/>
              </a:rPr>
              <a:t>pass off as your own work.</a:t>
            </a:r>
          </a:p>
          <a:p>
            <a:pPr marL="133350" indent="-133350">
              <a:buFontTx/>
              <a:buChar char="•"/>
            </a:pPr>
            <a:endParaRPr lang="en-US" sz="1100" noProof="1">
              <a:solidFill>
                <a:schemeClr val="bg1"/>
              </a:solidFill>
              <a:latin typeface="+mj-lt"/>
            </a:endParaRPr>
          </a:p>
        </p:txBody>
      </p:sp>
      <p:sp>
        <p:nvSpPr>
          <p:cNvPr id="25" name="Rechteck 10"/>
          <p:cNvSpPr/>
          <p:nvPr/>
        </p:nvSpPr>
        <p:spPr>
          <a:xfrm>
            <a:off x="381000" y="4282486"/>
            <a:ext cx="832590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noProof="1">
                <a:solidFill>
                  <a:schemeClr val="bg1"/>
                </a:solidFill>
                <a:latin typeface="+mj-lt"/>
              </a:rPr>
              <a:t>More PowerPoint, Google Slides and Keynote templates are available at </a:t>
            </a:r>
            <a:r>
              <a:rPr lang="en-US" sz="1400" b="1" u="sng" noProof="1">
                <a:solidFill>
                  <a:schemeClr val="bg1"/>
                </a:solidFill>
                <a:latin typeface="+mj-lt"/>
              </a:rPr>
              <a:t>www.SlideSalad.com</a:t>
            </a:r>
          </a:p>
        </p:txBody>
      </p:sp>
      <p:sp>
        <p:nvSpPr>
          <p:cNvPr id="7" name="Text Placeholder 15">
            <a:extLst>
              <a:ext uri="{FF2B5EF4-FFF2-40B4-BE49-F238E27FC236}">
                <a16:creationId xmlns:a16="http://schemas.microsoft.com/office/drawing/2014/main" id="{921DD78B-26FA-4776-B720-8812C90A1575}"/>
              </a:ext>
            </a:extLst>
          </p:cNvPr>
          <p:cNvSpPr txBox="1">
            <a:spLocks/>
          </p:cNvSpPr>
          <p:nvPr/>
        </p:nvSpPr>
        <p:spPr>
          <a:xfrm>
            <a:off x="1844858" y="480528"/>
            <a:ext cx="6096000" cy="401648"/>
          </a:xfr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en-US" sz="2000" b="1" dirty="0">
              <a:solidFill>
                <a:srgbClr val="FFC000"/>
              </a:solidFill>
              <a:latin typeface="+mj-lt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0463B664-3958-4F2D-B3E9-86A27A1FC0FB}"/>
              </a:ext>
            </a:extLst>
          </p:cNvPr>
          <p:cNvGrpSpPr/>
          <p:nvPr/>
        </p:nvGrpSpPr>
        <p:grpSpPr>
          <a:xfrm>
            <a:off x="2753265" y="3057268"/>
            <a:ext cx="160255" cy="43504"/>
            <a:chOff x="2632075" y="3195638"/>
            <a:chExt cx="225425" cy="66675"/>
          </a:xfrm>
          <a:solidFill>
            <a:schemeClr val="bg1"/>
          </a:solidFill>
        </p:grpSpPr>
        <p:sp>
          <p:nvSpPr>
            <p:cNvPr id="21" name="Freeform 324">
              <a:extLst>
                <a:ext uri="{FF2B5EF4-FFF2-40B4-BE49-F238E27FC236}">
                  <a16:creationId xmlns:a16="http://schemas.microsoft.com/office/drawing/2014/main" id="{498F5E98-7CE6-435D-AE46-FF6D0DCDDEDC}"/>
                </a:ext>
              </a:extLst>
            </p:cNvPr>
            <p:cNvSpPr>
              <a:spLocks/>
            </p:cNvSpPr>
            <p:nvPr/>
          </p:nvSpPr>
          <p:spPr bwMode="auto">
            <a:xfrm>
              <a:off x="2632075" y="3200400"/>
              <a:ext cx="57150" cy="57150"/>
            </a:xfrm>
            <a:custGeom>
              <a:avLst/>
              <a:gdLst>
                <a:gd name="T0" fmla="*/ 105 w 181"/>
                <a:gd name="T1" fmla="*/ 75 h 180"/>
                <a:gd name="T2" fmla="*/ 105 w 181"/>
                <a:gd name="T3" fmla="*/ 12 h 180"/>
                <a:gd name="T4" fmla="*/ 102 w 181"/>
                <a:gd name="T5" fmla="*/ 7 h 180"/>
                <a:gd name="T6" fmla="*/ 98 w 181"/>
                <a:gd name="T7" fmla="*/ 2 h 180"/>
                <a:gd name="T8" fmla="*/ 93 w 181"/>
                <a:gd name="T9" fmla="*/ 0 h 180"/>
                <a:gd name="T10" fmla="*/ 86 w 181"/>
                <a:gd name="T11" fmla="*/ 0 h 180"/>
                <a:gd name="T12" fmla="*/ 81 w 181"/>
                <a:gd name="T13" fmla="*/ 2 h 180"/>
                <a:gd name="T14" fmla="*/ 78 w 181"/>
                <a:gd name="T15" fmla="*/ 7 h 180"/>
                <a:gd name="T16" fmla="*/ 76 w 181"/>
                <a:gd name="T17" fmla="*/ 12 h 180"/>
                <a:gd name="T18" fmla="*/ 75 w 181"/>
                <a:gd name="T19" fmla="*/ 75 h 180"/>
                <a:gd name="T20" fmla="*/ 11 w 181"/>
                <a:gd name="T21" fmla="*/ 75 h 180"/>
                <a:gd name="T22" fmla="*/ 6 w 181"/>
                <a:gd name="T23" fmla="*/ 77 h 180"/>
                <a:gd name="T24" fmla="*/ 2 w 181"/>
                <a:gd name="T25" fmla="*/ 82 h 180"/>
                <a:gd name="T26" fmla="*/ 0 w 181"/>
                <a:gd name="T27" fmla="*/ 87 h 180"/>
                <a:gd name="T28" fmla="*/ 0 w 181"/>
                <a:gd name="T29" fmla="*/ 93 h 180"/>
                <a:gd name="T30" fmla="*/ 2 w 181"/>
                <a:gd name="T31" fmla="*/ 99 h 180"/>
                <a:gd name="T32" fmla="*/ 6 w 181"/>
                <a:gd name="T33" fmla="*/ 102 h 180"/>
                <a:gd name="T34" fmla="*/ 11 w 181"/>
                <a:gd name="T35" fmla="*/ 105 h 180"/>
                <a:gd name="T36" fmla="*/ 75 w 181"/>
                <a:gd name="T37" fmla="*/ 105 h 180"/>
                <a:gd name="T38" fmla="*/ 76 w 181"/>
                <a:gd name="T39" fmla="*/ 169 h 180"/>
                <a:gd name="T40" fmla="*/ 78 w 181"/>
                <a:gd name="T41" fmla="*/ 174 h 180"/>
                <a:gd name="T42" fmla="*/ 81 w 181"/>
                <a:gd name="T43" fmla="*/ 178 h 180"/>
                <a:gd name="T44" fmla="*/ 86 w 181"/>
                <a:gd name="T45" fmla="*/ 180 h 180"/>
                <a:gd name="T46" fmla="*/ 93 w 181"/>
                <a:gd name="T47" fmla="*/ 180 h 180"/>
                <a:gd name="T48" fmla="*/ 98 w 181"/>
                <a:gd name="T49" fmla="*/ 178 h 180"/>
                <a:gd name="T50" fmla="*/ 102 w 181"/>
                <a:gd name="T51" fmla="*/ 174 h 180"/>
                <a:gd name="T52" fmla="*/ 105 w 181"/>
                <a:gd name="T53" fmla="*/ 169 h 180"/>
                <a:gd name="T54" fmla="*/ 105 w 181"/>
                <a:gd name="T55" fmla="*/ 105 h 180"/>
                <a:gd name="T56" fmla="*/ 168 w 181"/>
                <a:gd name="T57" fmla="*/ 105 h 180"/>
                <a:gd name="T58" fmla="*/ 173 w 181"/>
                <a:gd name="T59" fmla="*/ 102 h 180"/>
                <a:gd name="T60" fmla="*/ 178 w 181"/>
                <a:gd name="T61" fmla="*/ 99 h 180"/>
                <a:gd name="T62" fmla="*/ 180 w 181"/>
                <a:gd name="T63" fmla="*/ 93 h 180"/>
                <a:gd name="T64" fmla="*/ 180 w 181"/>
                <a:gd name="T65" fmla="*/ 87 h 180"/>
                <a:gd name="T66" fmla="*/ 178 w 181"/>
                <a:gd name="T67" fmla="*/ 82 h 180"/>
                <a:gd name="T68" fmla="*/ 173 w 181"/>
                <a:gd name="T69" fmla="*/ 77 h 180"/>
                <a:gd name="T70" fmla="*/ 168 w 181"/>
                <a:gd name="T71" fmla="*/ 75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81" h="180">
                  <a:moveTo>
                    <a:pt x="165" y="75"/>
                  </a:moveTo>
                  <a:lnTo>
                    <a:pt x="105" y="75"/>
                  </a:lnTo>
                  <a:lnTo>
                    <a:pt x="105" y="15"/>
                  </a:lnTo>
                  <a:lnTo>
                    <a:pt x="105" y="12"/>
                  </a:lnTo>
                  <a:lnTo>
                    <a:pt x="104" y="9"/>
                  </a:lnTo>
                  <a:lnTo>
                    <a:pt x="102" y="7"/>
                  </a:lnTo>
                  <a:lnTo>
                    <a:pt x="100" y="4"/>
                  </a:lnTo>
                  <a:lnTo>
                    <a:pt x="98" y="2"/>
                  </a:lnTo>
                  <a:lnTo>
                    <a:pt x="96" y="1"/>
                  </a:lnTo>
                  <a:lnTo>
                    <a:pt x="93" y="0"/>
                  </a:lnTo>
                  <a:lnTo>
                    <a:pt x="90" y="0"/>
                  </a:lnTo>
                  <a:lnTo>
                    <a:pt x="86" y="0"/>
                  </a:lnTo>
                  <a:lnTo>
                    <a:pt x="84" y="1"/>
                  </a:lnTo>
                  <a:lnTo>
                    <a:pt x="81" y="2"/>
                  </a:lnTo>
                  <a:lnTo>
                    <a:pt x="79" y="4"/>
                  </a:lnTo>
                  <a:lnTo>
                    <a:pt x="78" y="7"/>
                  </a:lnTo>
                  <a:lnTo>
                    <a:pt x="76" y="9"/>
                  </a:lnTo>
                  <a:lnTo>
                    <a:pt x="76" y="12"/>
                  </a:lnTo>
                  <a:lnTo>
                    <a:pt x="75" y="15"/>
                  </a:lnTo>
                  <a:lnTo>
                    <a:pt x="75" y="75"/>
                  </a:lnTo>
                  <a:lnTo>
                    <a:pt x="15" y="75"/>
                  </a:lnTo>
                  <a:lnTo>
                    <a:pt x="11" y="75"/>
                  </a:lnTo>
                  <a:lnTo>
                    <a:pt x="9" y="76"/>
                  </a:lnTo>
                  <a:lnTo>
                    <a:pt x="6" y="77"/>
                  </a:lnTo>
                  <a:lnTo>
                    <a:pt x="4" y="80"/>
                  </a:lnTo>
                  <a:lnTo>
                    <a:pt x="2" y="82"/>
                  </a:lnTo>
                  <a:lnTo>
                    <a:pt x="1" y="84"/>
                  </a:lnTo>
                  <a:lnTo>
                    <a:pt x="0" y="87"/>
                  </a:lnTo>
                  <a:lnTo>
                    <a:pt x="0" y="90"/>
                  </a:lnTo>
                  <a:lnTo>
                    <a:pt x="0" y="93"/>
                  </a:lnTo>
                  <a:lnTo>
                    <a:pt x="1" y="96"/>
                  </a:lnTo>
                  <a:lnTo>
                    <a:pt x="2" y="99"/>
                  </a:lnTo>
                  <a:lnTo>
                    <a:pt x="4" y="101"/>
                  </a:lnTo>
                  <a:lnTo>
                    <a:pt x="6" y="102"/>
                  </a:lnTo>
                  <a:lnTo>
                    <a:pt x="9" y="104"/>
                  </a:lnTo>
                  <a:lnTo>
                    <a:pt x="11" y="105"/>
                  </a:lnTo>
                  <a:lnTo>
                    <a:pt x="15" y="105"/>
                  </a:lnTo>
                  <a:lnTo>
                    <a:pt x="75" y="105"/>
                  </a:lnTo>
                  <a:lnTo>
                    <a:pt x="75" y="165"/>
                  </a:lnTo>
                  <a:lnTo>
                    <a:pt x="76" y="169"/>
                  </a:lnTo>
                  <a:lnTo>
                    <a:pt x="76" y="171"/>
                  </a:lnTo>
                  <a:lnTo>
                    <a:pt x="78" y="174"/>
                  </a:lnTo>
                  <a:lnTo>
                    <a:pt x="79" y="176"/>
                  </a:lnTo>
                  <a:lnTo>
                    <a:pt x="81" y="178"/>
                  </a:lnTo>
                  <a:lnTo>
                    <a:pt x="84" y="179"/>
                  </a:lnTo>
                  <a:lnTo>
                    <a:pt x="86" y="180"/>
                  </a:lnTo>
                  <a:lnTo>
                    <a:pt x="90" y="180"/>
                  </a:lnTo>
                  <a:lnTo>
                    <a:pt x="93" y="180"/>
                  </a:lnTo>
                  <a:lnTo>
                    <a:pt x="96" y="179"/>
                  </a:lnTo>
                  <a:lnTo>
                    <a:pt x="98" y="178"/>
                  </a:lnTo>
                  <a:lnTo>
                    <a:pt x="100" y="176"/>
                  </a:lnTo>
                  <a:lnTo>
                    <a:pt x="102" y="174"/>
                  </a:lnTo>
                  <a:lnTo>
                    <a:pt x="104" y="171"/>
                  </a:lnTo>
                  <a:lnTo>
                    <a:pt x="105" y="169"/>
                  </a:lnTo>
                  <a:lnTo>
                    <a:pt x="105" y="165"/>
                  </a:lnTo>
                  <a:lnTo>
                    <a:pt x="105" y="105"/>
                  </a:lnTo>
                  <a:lnTo>
                    <a:pt x="165" y="105"/>
                  </a:lnTo>
                  <a:lnTo>
                    <a:pt x="168" y="105"/>
                  </a:lnTo>
                  <a:lnTo>
                    <a:pt x="171" y="104"/>
                  </a:lnTo>
                  <a:lnTo>
                    <a:pt x="173" y="102"/>
                  </a:lnTo>
                  <a:lnTo>
                    <a:pt x="175" y="101"/>
                  </a:lnTo>
                  <a:lnTo>
                    <a:pt x="178" y="99"/>
                  </a:lnTo>
                  <a:lnTo>
                    <a:pt x="179" y="96"/>
                  </a:lnTo>
                  <a:lnTo>
                    <a:pt x="180" y="93"/>
                  </a:lnTo>
                  <a:lnTo>
                    <a:pt x="181" y="90"/>
                  </a:lnTo>
                  <a:lnTo>
                    <a:pt x="180" y="87"/>
                  </a:lnTo>
                  <a:lnTo>
                    <a:pt x="179" y="84"/>
                  </a:lnTo>
                  <a:lnTo>
                    <a:pt x="178" y="82"/>
                  </a:lnTo>
                  <a:lnTo>
                    <a:pt x="175" y="80"/>
                  </a:lnTo>
                  <a:lnTo>
                    <a:pt x="173" y="77"/>
                  </a:lnTo>
                  <a:lnTo>
                    <a:pt x="171" y="76"/>
                  </a:lnTo>
                  <a:lnTo>
                    <a:pt x="168" y="75"/>
                  </a:lnTo>
                  <a:lnTo>
                    <a:pt x="165" y="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3" name="Freeform 325">
              <a:extLst>
                <a:ext uri="{FF2B5EF4-FFF2-40B4-BE49-F238E27FC236}">
                  <a16:creationId xmlns:a16="http://schemas.microsoft.com/office/drawing/2014/main" id="{96085507-98B8-4C08-8A90-58FB8D2AEAE4}"/>
                </a:ext>
              </a:extLst>
            </p:cNvPr>
            <p:cNvSpPr>
              <a:spLocks/>
            </p:cNvSpPr>
            <p:nvPr/>
          </p:nvSpPr>
          <p:spPr bwMode="auto">
            <a:xfrm>
              <a:off x="2703513" y="3252788"/>
              <a:ext cx="28575" cy="9525"/>
            </a:xfrm>
            <a:custGeom>
              <a:avLst/>
              <a:gdLst>
                <a:gd name="T0" fmla="*/ 75 w 90"/>
                <a:gd name="T1" fmla="*/ 0 h 30"/>
                <a:gd name="T2" fmla="*/ 15 w 90"/>
                <a:gd name="T3" fmla="*/ 0 h 30"/>
                <a:gd name="T4" fmla="*/ 12 w 90"/>
                <a:gd name="T5" fmla="*/ 0 h 30"/>
                <a:gd name="T6" fmla="*/ 8 w 90"/>
                <a:gd name="T7" fmla="*/ 1 h 30"/>
                <a:gd name="T8" fmla="*/ 6 w 90"/>
                <a:gd name="T9" fmla="*/ 2 h 30"/>
                <a:gd name="T10" fmla="*/ 4 w 90"/>
                <a:gd name="T11" fmla="*/ 5 h 30"/>
                <a:gd name="T12" fmla="*/ 2 w 90"/>
                <a:gd name="T13" fmla="*/ 7 h 30"/>
                <a:gd name="T14" fmla="*/ 1 w 90"/>
                <a:gd name="T15" fmla="*/ 10 h 30"/>
                <a:gd name="T16" fmla="*/ 0 w 90"/>
                <a:gd name="T17" fmla="*/ 12 h 30"/>
                <a:gd name="T18" fmla="*/ 0 w 90"/>
                <a:gd name="T19" fmla="*/ 15 h 30"/>
                <a:gd name="T20" fmla="*/ 0 w 90"/>
                <a:gd name="T21" fmla="*/ 19 h 30"/>
                <a:gd name="T22" fmla="*/ 1 w 90"/>
                <a:gd name="T23" fmla="*/ 22 h 30"/>
                <a:gd name="T24" fmla="*/ 2 w 90"/>
                <a:gd name="T25" fmla="*/ 24 h 30"/>
                <a:gd name="T26" fmla="*/ 4 w 90"/>
                <a:gd name="T27" fmla="*/ 26 h 30"/>
                <a:gd name="T28" fmla="*/ 6 w 90"/>
                <a:gd name="T29" fmla="*/ 28 h 30"/>
                <a:gd name="T30" fmla="*/ 8 w 90"/>
                <a:gd name="T31" fmla="*/ 29 h 30"/>
                <a:gd name="T32" fmla="*/ 12 w 90"/>
                <a:gd name="T33" fmla="*/ 30 h 30"/>
                <a:gd name="T34" fmla="*/ 15 w 90"/>
                <a:gd name="T35" fmla="*/ 30 h 30"/>
                <a:gd name="T36" fmla="*/ 75 w 90"/>
                <a:gd name="T37" fmla="*/ 30 h 30"/>
                <a:gd name="T38" fmla="*/ 78 w 90"/>
                <a:gd name="T39" fmla="*/ 30 h 30"/>
                <a:gd name="T40" fmla="*/ 80 w 90"/>
                <a:gd name="T41" fmla="*/ 29 h 30"/>
                <a:gd name="T42" fmla="*/ 83 w 90"/>
                <a:gd name="T43" fmla="*/ 28 h 30"/>
                <a:gd name="T44" fmla="*/ 86 w 90"/>
                <a:gd name="T45" fmla="*/ 26 h 30"/>
                <a:gd name="T46" fmla="*/ 87 w 90"/>
                <a:gd name="T47" fmla="*/ 24 h 30"/>
                <a:gd name="T48" fmla="*/ 89 w 90"/>
                <a:gd name="T49" fmla="*/ 22 h 30"/>
                <a:gd name="T50" fmla="*/ 90 w 90"/>
                <a:gd name="T51" fmla="*/ 19 h 30"/>
                <a:gd name="T52" fmla="*/ 90 w 90"/>
                <a:gd name="T53" fmla="*/ 15 h 30"/>
                <a:gd name="T54" fmla="*/ 90 w 90"/>
                <a:gd name="T55" fmla="*/ 12 h 30"/>
                <a:gd name="T56" fmla="*/ 89 w 90"/>
                <a:gd name="T57" fmla="*/ 10 h 30"/>
                <a:gd name="T58" fmla="*/ 87 w 90"/>
                <a:gd name="T59" fmla="*/ 7 h 30"/>
                <a:gd name="T60" fmla="*/ 86 w 90"/>
                <a:gd name="T61" fmla="*/ 5 h 30"/>
                <a:gd name="T62" fmla="*/ 83 w 90"/>
                <a:gd name="T63" fmla="*/ 2 h 30"/>
                <a:gd name="T64" fmla="*/ 80 w 90"/>
                <a:gd name="T65" fmla="*/ 1 h 30"/>
                <a:gd name="T66" fmla="*/ 78 w 90"/>
                <a:gd name="T67" fmla="*/ 0 h 30"/>
                <a:gd name="T68" fmla="*/ 75 w 90"/>
                <a:gd name="T69" fmla="*/ 0 h 30"/>
                <a:gd name="T70" fmla="*/ 75 w 90"/>
                <a:gd name="T71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90" h="30">
                  <a:moveTo>
                    <a:pt x="75" y="0"/>
                  </a:moveTo>
                  <a:lnTo>
                    <a:pt x="15" y="0"/>
                  </a:lnTo>
                  <a:lnTo>
                    <a:pt x="12" y="0"/>
                  </a:lnTo>
                  <a:lnTo>
                    <a:pt x="8" y="1"/>
                  </a:lnTo>
                  <a:lnTo>
                    <a:pt x="6" y="2"/>
                  </a:lnTo>
                  <a:lnTo>
                    <a:pt x="4" y="5"/>
                  </a:lnTo>
                  <a:lnTo>
                    <a:pt x="2" y="7"/>
                  </a:lnTo>
                  <a:lnTo>
                    <a:pt x="1" y="10"/>
                  </a:lnTo>
                  <a:lnTo>
                    <a:pt x="0" y="12"/>
                  </a:lnTo>
                  <a:lnTo>
                    <a:pt x="0" y="15"/>
                  </a:lnTo>
                  <a:lnTo>
                    <a:pt x="0" y="19"/>
                  </a:lnTo>
                  <a:lnTo>
                    <a:pt x="1" y="22"/>
                  </a:lnTo>
                  <a:lnTo>
                    <a:pt x="2" y="24"/>
                  </a:lnTo>
                  <a:lnTo>
                    <a:pt x="4" y="26"/>
                  </a:lnTo>
                  <a:lnTo>
                    <a:pt x="6" y="28"/>
                  </a:lnTo>
                  <a:lnTo>
                    <a:pt x="8" y="29"/>
                  </a:lnTo>
                  <a:lnTo>
                    <a:pt x="12" y="30"/>
                  </a:lnTo>
                  <a:lnTo>
                    <a:pt x="15" y="30"/>
                  </a:lnTo>
                  <a:lnTo>
                    <a:pt x="75" y="30"/>
                  </a:lnTo>
                  <a:lnTo>
                    <a:pt x="78" y="30"/>
                  </a:lnTo>
                  <a:lnTo>
                    <a:pt x="80" y="29"/>
                  </a:lnTo>
                  <a:lnTo>
                    <a:pt x="83" y="28"/>
                  </a:lnTo>
                  <a:lnTo>
                    <a:pt x="86" y="26"/>
                  </a:lnTo>
                  <a:lnTo>
                    <a:pt x="87" y="24"/>
                  </a:lnTo>
                  <a:lnTo>
                    <a:pt x="89" y="22"/>
                  </a:lnTo>
                  <a:lnTo>
                    <a:pt x="90" y="19"/>
                  </a:lnTo>
                  <a:lnTo>
                    <a:pt x="90" y="15"/>
                  </a:lnTo>
                  <a:lnTo>
                    <a:pt x="90" y="12"/>
                  </a:lnTo>
                  <a:lnTo>
                    <a:pt x="89" y="10"/>
                  </a:lnTo>
                  <a:lnTo>
                    <a:pt x="87" y="7"/>
                  </a:lnTo>
                  <a:lnTo>
                    <a:pt x="86" y="5"/>
                  </a:lnTo>
                  <a:lnTo>
                    <a:pt x="83" y="2"/>
                  </a:lnTo>
                  <a:lnTo>
                    <a:pt x="80" y="1"/>
                  </a:lnTo>
                  <a:lnTo>
                    <a:pt x="78" y="0"/>
                  </a:lnTo>
                  <a:lnTo>
                    <a:pt x="75" y="0"/>
                  </a:lnTo>
                  <a:lnTo>
                    <a:pt x="7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4" name="Freeform 326">
              <a:extLst>
                <a:ext uri="{FF2B5EF4-FFF2-40B4-BE49-F238E27FC236}">
                  <a16:creationId xmlns:a16="http://schemas.microsoft.com/office/drawing/2014/main" id="{6CB5DF83-D093-42D5-8CBB-A4DD8BB2F734}"/>
                </a:ext>
              </a:extLst>
            </p:cNvPr>
            <p:cNvSpPr>
              <a:spLocks/>
            </p:cNvSpPr>
            <p:nvPr/>
          </p:nvSpPr>
          <p:spPr bwMode="auto">
            <a:xfrm>
              <a:off x="2751138" y="3252788"/>
              <a:ext cx="28575" cy="9525"/>
            </a:xfrm>
            <a:custGeom>
              <a:avLst/>
              <a:gdLst>
                <a:gd name="T0" fmla="*/ 75 w 90"/>
                <a:gd name="T1" fmla="*/ 0 h 30"/>
                <a:gd name="T2" fmla="*/ 15 w 90"/>
                <a:gd name="T3" fmla="*/ 0 h 30"/>
                <a:gd name="T4" fmla="*/ 12 w 90"/>
                <a:gd name="T5" fmla="*/ 0 h 30"/>
                <a:gd name="T6" fmla="*/ 10 w 90"/>
                <a:gd name="T7" fmla="*/ 1 h 30"/>
                <a:gd name="T8" fmla="*/ 6 w 90"/>
                <a:gd name="T9" fmla="*/ 2 h 30"/>
                <a:gd name="T10" fmla="*/ 4 w 90"/>
                <a:gd name="T11" fmla="*/ 5 h 30"/>
                <a:gd name="T12" fmla="*/ 2 w 90"/>
                <a:gd name="T13" fmla="*/ 7 h 30"/>
                <a:gd name="T14" fmla="*/ 1 w 90"/>
                <a:gd name="T15" fmla="*/ 10 h 30"/>
                <a:gd name="T16" fmla="*/ 0 w 90"/>
                <a:gd name="T17" fmla="*/ 12 h 30"/>
                <a:gd name="T18" fmla="*/ 0 w 90"/>
                <a:gd name="T19" fmla="*/ 15 h 30"/>
                <a:gd name="T20" fmla="*/ 0 w 90"/>
                <a:gd name="T21" fmla="*/ 19 h 30"/>
                <a:gd name="T22" fmla="*/ 1 w 90"/>
                <a:gd name="T23" fmla="*/ 22 h 30"/>
                <a:gd name="T24" fmla="*/ 2 w 90"/>
                <a:gd name="T25" fmla="*/ 24 h 30"/>
                <a:gd name="T26" fmla="*/ 4 w 90"/>
                <a:gd name="T27" fmla="*/ 26 h 30"/>
                <a:gd name="T28" fmla="*/ 6 w 90"/>
                <a:gd name="T29" fmla="*/ 28 h 30"/>
                <a:gd name="T30" fmla="*/ 10 w 90"/>
                <a:gd name="T31" fmla="*/ 29 h 30"/>
                <a:gd name="T32" fmla="*/ 12 w 90"/>
                <a:gd name="T33" fmla="*/ 30 h 30"/>
                <a:gd name="T34" fmla="*/ 15 w 90"/>
                <a:gd name="T35" fmla="*/ 30 h 30"/>
                <a:gd name="T36" fmla="*/ 75 w 90"/>
                <a:gd name="T37" fmla="*/ 30 h 30"/>
                <a:gd name="T38" fmla="*/ 78 w 90"/>
                <a:gd name="T39" fmla="*/ 30 h 30"/>
                <a:gd name="T40" fmla="*/ 81 w 90"/>
                <a:gd name="T41" fmla="*/ 29 h 30"/>
                <a:gd name="T42" fmla="*/ 84 w 90"/>
                <a:gd name="T43" fmla="*/ 28 h 30"/>
                <a:gd name="T44" fmla="*/ 86 w 90"/>
                <a:gd name="T45" fmla="*/ 26 h 30"/>
                <a:gd name="T46" fmla="*/ 88 w 90"/>
                <a:gd name="T47" fmla="*/ 24 h 30"/>
                <a:gd name="T48" fmla="*/ 89 w 90"/>
                <a:gd name="T49" fmla="*/ 22 h 30"/>
                <a:gd name="T50" fmla="*/ 90 w 90"/>
                <a:gd name="T51" fmla="*/ 19 h 30"/>
                <a:gd name="T52" fmla="*/ 90 w 90"/>
                <a:gd name="T53" fmla="*/ 15 h 30"/>
                <a:gd name="T54" fmla="*/ 90 w 90"/>
                <a:gd name="T55" fmla="*/ 12 h 30"/>
                <a:gd name="T56" fmla="*/ 89 w 90"/>
                <a:gd name="T57" fmla="*/ 10 h 30"/>
                <a:gd name="T58" fmla="*/ 88 w 90"/>
                <a:gd name="T59" fmla="*/ 7 h 30"/>
                <a:gd name="T60" fmla="*/ 86 w 90"/>
                <a:gd name="T61" fmla="*/ 5 h 30"/>
                <a:gd name="T62" fmla="*/ 84 w 90"/>
                <a:gd name="T63" fmla="*/ 2 h 30"/>
                <a:gd name="T64" fmla="*/ 81 w 90"/>
                <a:gd name="T65" fmla="*/ 1 h 30"/>
                <a:gd name="T66" fmla="*/ 78 w 90"/>
                <a:gd name="T67" fmla="*/ 0 h 30"/>
                <a:gd name="T68" fmla="*/ 75 w 90"/>
                <a:gd name="T69" fmla="*/ 0 h 30"/>
                <a:gd name="T70" fmla="*/ 75 w 90"/>
                <a:gd name="T71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90" h="30">
                  <a:moveTo>
                    <a:pt x="75" y="0"/>
                  </a:moveTo>
                  <a:lnTo>
                    <a:pt x="15" y="0"/>
                  </a:lnTo>
                  <a:lnTo>
                    <a:pt x="12" y="0"/>
                  </a:lnTo>
                  <a:lnTo>
                    <a:pt x="10" y="1"/>
                  </a:lnTo>
                  <a:lnTo>
                    <a:pt x="6" y="2"/>
                  </a:lnTo>
                  <a:lnTo>
                    <a:pt x="4" y="5"/>
                  </a:lnTo>
                  <a:lnTo>
                    <a:pt x="2" y="7"/>
                  </a:lnTo>
                  <a:lnTo>
                    <a:pt x="1" y="10"/>
                  </a:lnTo>
                  <a:lnTo>
                    <a:pt x="0" y="12"/>
                  </a:lnTo>
                  <a:lnTo>
                    <a:pt x="0" y="15"/>
                  </a:lnTo>
                  <a:lnTo>
                    <a:pt x="0" y="19"/>
                  </a:lnTo>
                  <a:lnTo>
                    <a:pt x="1" y="22"/>
                  </a:lnTo>
                  <a:lnTo>
                    <a:pt x="2" y="24"/>
                  </a:lnTo>
                  <a:lnTo>
                    <a:pt x="4" y="26"/>
                  </a:lnTo>
                  <a:lnTo>
                    <a:pt x="6" y="28"/>
                  </a:lnTo>
                  <a:lnTo>
                    <a:pt x="10" y="29"/>
                  </a:lnTo>
                  <a:lnTo>
                    <a:pt x="12" y="30"/>
                  </a:lnTo>
                  <a:lnTo>
                    <a:pt x="15" y="30"/>
                  </a:lnTo>
                  <a:lnTo>
                    <a:pt x="75" y="30"/>
                  </a:lnTo>
                  <a:lnTo>
                    <a:pt x="78" y="30"/>
                  </a:lnTo>
                  <a:lnTo>
                    <a:pt x="81" y="29"/>
                  </a:lnTo>
                  <a:lnTo>
                    <a:pt x="84" y="28"/>
                  </a:lnTo>
                  <a:lnTo>
                    <a:pt x="86" y="26"/>
                  </a:lnTo>
                  <a:lnTo>
                    <a:pt x="88" y="24"/>
                  </a:lnTo>
                  <a:lnTo>
                    <a:pt x="89" y="22"/>
                  </a:lnTo>
                  <a:lnTo>
                    <a:pt x="90" y="19"/>
                  </a:lnTo>
                  <a:lnTo>
                    <a:pt x="90" y="15"/>
                  </a:lnTo>
                  <a:lnTo>
                    <a:pt x="90" y="12"/>
                  </a:lnTo>
                  <a:lnTo>
                    <a:pt x="89" y="10"/>
                  </a:lnTo>
                  <a:lnTo>
                    <a:pt x="88" y="7"/>
                  </a:lnTo>
                  <a:lnTo>
                    <a:pt x="86" y="5"/>
                  </a:lnTo>
                  <a:lnTo>
                    <a:pt x="84" y="2"/>
                  </a:lnTo>
                  <a:lnTo>
                    <a:pt x="81" y="1"/>
                  </a:lnTo>
                  <a:lnTo>
                    <a:pt x="78" y="0"/>
                  </a:lnTo>
                  <a:lnTo>
                    <a:pt x="75" y="0"/>
                  </a:lnTo>
                  <a:lnTo>
                    <a:pt x="7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26" name="Freeform 327">
              <a:extLst>
                <a:ext uri="{FF2B5EF4-FFF2-40B4-BE49-F238E27FC236}">
                  <a16:creationId xmlns:a16="http://schemas.microsoft.com/office/drawing/2014/main" id="{D1FD7895-BE7E-4957-BE73-023CAADFC96B}"/>
                </a:ext>
              </a:extLst>
            </p:cNvPr>
            <p:cNvSpPr>
              <a:spLocks/>
            </p:cNvSpPr>
            <p:nvPr/>
          </p:nvSpPr>
          <p:spPr bwMode="auto">
            <a:xfrm>
              <a:off x="2789238" y="3219450"/>
              <a:ext cx="19050" cy="19050"/>
            </a:xfrm>
            <a:custGeom>
              <a:avLst/>
              <a:gdLst>
                <a:gd name="T0" fmla="*/ 30 w 60"/>
                <a:gd name="T1" fmla="*/ 0 h 60"/>
                <a:gd name="T2" fmla="*/ 25 w 60"/>
                <a:gd name="T3" fmla="*/ 0 h 60"/>
                <a:gd name="T4" fmla="*/ 18 w 60"/>
                <a:gd name="T5" fmla="*/ 2 h 60"/>
                <a:gd name="T6" fmla="*/ 14 w 60"/>
                <a:gd name="T7" fmla="*/ 6 h 60"/>
                <a:gd name="T8" fmla="*/ 9 w 60"/>
                <a:gd name="T9" fmla="*/ 9 h 60"/>
                <a:gd name="T10" fmla="*/ 5 w 60"/>
                <a:gd name="T11" fmla="*/ 13 h 60"/>
                <a:gd name="T12" fmla="*/ 2 w 60"/>
                <a:gd name="T13" fmla="*/ 18 h 60"/>
                <a:gd name="T14" fmla="*/ 1 w 60"/>
                <a:gd name="T15" fmla="*/ 24 h 60"/>
                <a:gd name="T16" fmla="*/ 0 w 60"/>
                <a:gd name="T17" fmla="*/ 30 h 60"/>
                <a:gd name="T18" fmla="*/ 1 w 60"/>
                <a:gd name="T19" fmla="*/ 36 h 60"/>
                <a:gd name="T20" fmla="*/ 2 w 60"/>
                <a:gd name="T21" fmla="*/ 42 h 60"/>
                <a:gd name="T22" fmla="*/ 5 w 60"/>
                <a:gd name="T23" fmla="*/ 46 h 60"/>
                <a:gd name="T24" fmla="*/ 9 w 60"/>
                <a:gd name="T25" fmla="*/ 52 h 60"/>
                <a:gd name="T26" fmla="*/ 14 w 60"/>
                <a:gd name="T27" fmla="*/ 55 h 60"/>
                <a:gd name="T28" fmla="*/ 18 w 60"/>
                <a:gd name="T29" fmla="*/ 58 h 60"/>
                <a:gd name="T30" fmla="*/ 25 w 60"/>
                <a:gd name="T31" fmla="*/ 59 h 60"/>
                <a:gd name="T32" fmla="*/ 30 w 60"/>
                <a:gd name="T33" fmla="*/ 60 h 60"/>
                <a:gd name="T34" fmla="*/ 37 w 60"/>
                <a:gd name="T35" fmla="*/ 59 h 60"/>
                <a:gd name="T36" fmla="*/ 42 w 60"/>
                <a:gd name="T37" fmla="*/ 58 h 60"/>
                <a:gd name="T38" fmla="*/ 47 w 60"/>
                <a:gd name="T39" fmla="*/ 55 h 60"/>
                <a:gd name="T40" fmla="*/ 52 w 60"/>
                <a:gd name="T41" fmla="*/ 52 h 60"/>
                <a:gd name="T42" fmla="*/ 56 w 60"/>
                <a:gd name="T43" fmla="*/ 47 h 60"/>
                <a:gd name="T44" fmla="*/ 58 w 60"/>
                <a:gd name="T45" fmla="*/ 42 h 60"/>
                <a:gd name="T46" fmla="*/ 60 w 60"/>
                <a:gd name="T47" fmla="*/ 37 h 60"/>
                <a:gd name="T48" fmla="*/ 60 w 60"/>
                <a:gd name="T49" fmla="*/ 30 h 60"/>
                <a:gd name="T50" fmla="*/ 60 w 60"/>
                <a:gd name="T51" fmla="*/ 24 h 60"/>
                <a:gd name="T52" fmla="*/ 58 w 60"/>
                <a:gd name="T53" fmla="*/ 18 h 60"/>
                <a:gd name="T54" fmla="*/ 56 w 60"/>
                <a:gd name="T55" fmla="*/ 13 h 60"/>
                <a:gd name="T56" fmla="*/ 52 w 60"/>
                <a:gd name="T57" fmla="*/ 9 h 60"/>
                <a:gd name="T58" fmla="*/ 47 w 60"/>
                <a:gd name="T59" fmla="*/ 6 h 60"/>
                <a:gd name="T60" fmla="*/ 42 w 60"/>
                <a:gd name="T61" fmla="*/ 2 h 60"/>
                <a:gd name="T62" fmla="*/ 37 w 60"/>
                <a:gd name="T63" fmla="*/ 0 h 60"/>
                <a:gd name="T64" fmla="*/ 30 w 60"/>
                <a:gd name="T65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60" h="60">
                  <a:moveTo>
                    <a:pt x="30" y="0"/>
                  </a:moveTo>
                  <a:lnTo>
                    <a:pt x="25" y="0"/>
                  </a:lnTo>
                  <a:lnTo>
                    <a:pt x="18" y="2"/>
                  </a:lnTo>
                  <a:lnTo>
                    <a:pt x="14" y="6"/>
                  </a:lnTo>
                  <a:lnTo>
                    <a:pt x="9" y="9"/>
                  </a:lnTo>
                  <a:lnTo>
                    <a:pt x="5" y="13"/>
                  </a:lnTo>
                  <a:lnTo>
                    <a:pt x="2" y="18"/>
                  </a:lnTo>
                  <a:lnTo>
                    <a:pt x="1" y="24"/>
                  </a:lnTo>
                  <a:lnTo>
                    <a:pt x="0" y="30"/>
                  </a:lnTo>
                  <a:lnTo>
                    <a:pt x="1" y="36"/>
                  </a:lnTo>
                  <a:lnTo>
                    <a:pt x="2" y="42"/>
                  </a:lnTo>
                  <a:lnTo>
                    <a:pt x="5" y="46"/>
                  </a:lnTo>
                  <a:lnTo>
                    <a:pt x="9" y="52"/>
                  </a:lnTo>
                  <a:lnTo>
                    <a:pt x="14" y="55"/>
                  </a:lnTo>
                  <a:lnTo>
                    <a:pt x="18" y="58"/>
                  </a:lnTo>
                  <a:lnTo>
                    <a:pt x="25" y="59"/>
                  </a:lnTo>
                  <a:lnTo>
                    <a:pt x="30" y="60"/>
                  </a:lnTo>
                  <a:lnTo>
                    <a:pt x="37" y="59"/>
                  </a:lnTo>
                  <a:lnTo>
                    <a:pt x="42" y="58"/>
                  </a:lnTo>
                  <a:lnTo>
                    <a:pt x="47" y="55"/>
                  </a:lnTo>
                  <a:lnTo>
                    <a:pt x="52" y="52"/>
                  </a:lnTo>
                  <a:lnTo>
                    <a:pt x="56" y="47"/>
                  </a:lnTo>
                  <a:lnTo>
                    <a:pt x="58" y="42"/>
                  </a:lnTo>
                  <a:lnTo>
                    <a:pt x="60" y="37"/>
                  </a:lnTo>
                  <a:lnTo>
                    <a:pt x="60" y="30"/>
                  </a:lnTo>
                  <a:lnTo>
                    <a:pt x="60" y="24"/>
                  </a:lnTo>
                  <a:lnTo>
                    <a:pt x="58" y="18"/>
                  </a:lnTo>
                  <a:lnTo>
                    <a:pt x="56" y="13"/>
                  </a:lnTo>
                  <a:lnTo>
                    <a:pt x="52" y="9"/>
                  </a:lnTo>
                  <a:lnTo>
                    <a:pt x="47" y="6"/>
                  </a:lnTo>
                  <a:lnTo>
                    <a:pt x="42" y="2"/>
                  </a:lnTo>
                  <a:lnTo>
                    <a:pt x="37" y="0"/>
                  </a:lnTo>
                  <a:lnTo>
                    <a:pt x="3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7" name="Freeform 328">
              <a:extLst>
                <a:ext uri="{FF2B5EF4-FFF2-40B4-BE49-F238E27FC236}">
                  <a16:creationId xmlns:a16="http://schemas.microsoft.com/office/drawing/2014/main" id="{95BF3BC4-EAD8-4A59-AB4E-4F2CDFCDF31A}"/>
                </a:ext>
              </a:extLst>
            </p:cNvPr>
            <p:cNvSpPr>
              <a:spLocks/>
            </p:cNvSpPr>
            <p:nvPr/>
          </p:nvSpPr>
          <p:spPr bwMode="auto">
            <a:xfrm>
              <a:off x="2838450" y="3219450"/>
              <a:ext cx="19050" cy="19050"/>
            </a:xfrm>
            <a:custGeom>
              <a:avLst/>
              <a:gdLst>
                <a:gd name="T0" fmla="*/ 30 w 60"/>
                <a:gd name="T1" fmla="*/ 0 h 60"/>
                <a:gd name="T2" fmla="*/ 24 w 60"/>
                <a:gd name="T3" fmla="*/ 0 h 60"/>
                <a:gd name="T4" fmla="*/ 19 w 60"/>
                <a:gd name="T5" fmla="*/ 2 h 60"/>
                <a:gd name="T6" fmla="*/ 13 w 60"/>
                <a:gd name="T7" fmla="*/ 6 h 60"/>
                <a:gd name="T8" fmla="*/ 9 w 60"/>
                <a:gd name="T9" fmla="*/ 9 h 60"/>
                <a:gd name="T10" fmla="*/ 5 w 60"/>
                <a:gd name="T11" fmla="*/ 13 h 60"/>
                <a:gd name="T12" fmla="*/ 2 w 60"/>
                <a:gd name="T13" fmla="*/ 18 h 60"/>
                <a:gd name="T14" fmla="*/ 0 w 60"/>
                <a:gd name="T15" fmla="*/ 24 h 60"/>
                <a:gd name="T16" fmla="*/ 0 w 60"/>
                <a:gd name="T17" fmla="*/ 30 h 60"/>
                <a:gd name="T18" fmla="*/ 0 w 60"/>
                <a:gd name="T19" fmla="*/ 36 h 60"/>
                <a:gd name="T20" fmla="*/ 2 w 60"/>
                <a:gd name="T21" fmla="*/ 42 h 60"/>
                <a:gd name="T22" fmla="*/ 5 w 60"/>
                <a:gd name="T23" fmla="*/ 46 h 60"/>
                <a:gd name="T24" fmla="*/ 9 w 60"/>
                <a:gd name="T25" fmla="*/ 52 h 60"/>
                <a:gd name="T26" fmla="*/ 13 w 60"/>
                <a:gd name="T27" fmla="*/ 55 h 60"/>
                <a:gd name="T28" fmla="*/ 19 w 60"/>
                <a:gd name="T29" fmla="*/ 58 h 60"/>
                <a:gd name="T30" fmla="*/ 24 w 60"/>
                <a:gd name="T31" fmla="*/ 59 h 60"/>
                <a:gd name="T32" fmla="*/ 30 w 60"/>
                <a:gd name="T33" fmla="*/ 60 h 60"/>
                <a:gd name="T34" fmla="*/ 36 w 60"/>
                <a:gd name="T35" fmla="*/ 59 h 60"/>
                <a:gd name="T36" fmla="*/ 42 w 60"/>
                <a:gd name="T37" fmla="*/ 58 h 60"/>
                <a:gd name="T38" fmla="*/ 46 w 60"/>
                <a:gd name="T39" fmla="*/ 55 h 60"/>
                <a:gd name="T40" fmla="*/ 51 w 60"/>
                <a:gd name="T41" fmla="*/ 52 h 60"/>
                <a:gd name="T42" fmla="*/ 55 w 60"/>
                <a:gd name="T43" fmla="*/ 47 h 60"/>
                <a:gd name="T44" fmla="*/ 58 w 60"/>
                <a:gd name="T45" fmla="*/ 42 h 60"/>
                <a:gd name="T46" fmla="*/ 59 w 60"/>
                <a:gd name="T47" fmla="*/ 37 h 60"/>
                <a:gd name="T48" fmla="*/ 60 w 60"/>
                <a:gd name="T49" fmla="*/ 30 h 60"/>
                <a:gd name="T50" fmla="*/ 59 w 60"/>
                <a:gd name="T51" fmla="*/ 24 h 60"/>
                <a:gd name="T52" fmla="*/ 58 w 60"/>
                <a:gd name="T53" fmla="*/ 18 h 60"/>
                <a:gd name="T54" fmla="*/ 55 w 60"/>
                <a:gd name="T55" fmla="*/ 13 h 60"/>
                <a:gd name="T56" fmla="*/ 51 w 60"/>
                <a:gd name="T57" fmla="*/ 9 h 60"/>
                <a:gd name="T58" fmla="*/ 46 w 60"/>
                <a:gd name="T59" fmla="*/ 6 h 60"/>
                <a:gd name="T60" fmla="*/ 42 w 60"/>
                <a:gd name="T61" fmla="*/ 2 h 60"/>
                <a:gd name="T62" fmla="*/ 36 w 60"/>
                <a:gd name="T63" fmla="*/ 0 h 60"/>
                <a:gd name="T64" fmla="*/ 30 w 60"/>
                <a:gd name="T65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60" h="60">
                  <a:moveTo>
                    <a:pt x="30" y="0"/>
                  </a:moveTo>
                  <a:lnTo>
                    <a:pt x="24" y="0"/>
                  </a:lnTo>
                  <a:lnTo>
                    <a:pt x="19" y="2"/>
                  </a:lnTo>
                  <a:lnTo>
                    <a:pt x="13" y="6"/>
                  </a:lnTo>
                  <a:lnTo>
                    <a:pt x="9" y="9"/>
                  </a:lnTo>
                  <a:lnTo>
                    <a:pt x="5" y="13"/>
                  </a:lnTo>
                  <a:lnTo>
                    <a:pt x="2" y="18"/>
                  </a:lnTo>
                  <a:lnTo>
                    <a:pt x="0" y="24"/>
                  </a:lnTo>
                  <a:lnTo>
                    <a:pt x="0" y="30"/>
                  </a:lnTo>
                  <a:lnTo>
                    <a:pt x="0" y="36"/>
                  </a:lnTo>
                  <a:lnTo>
                    <a:pt x="2" y="42"/>
                  </a:lnTo>
                  <a:lnTo>
                    <a:pt x="5" y="46"/>
                  </a:lnTo>
                  <a:lnTo>
                    <a:pt x="9" y="52"/>
                  </a:lnTo>
                  <a:lnTo>
                    <a:pt x="13" y="55"/>
                  </a:lnTo>
                  <a:lnTo>
                    <a:pt x="19" y="58"/>
                  </a:lnTo>
                  <a:lnTo>
                    <a:pt x="24" y="59"/>
                  </a:lnTo>
                  <a:lnTo>
                    <a:pt x="30" y="60"/>
                  </a:lnTo>
                  <a:lnTo>
                    <a:pt x="36" y="59"/>
                  </a:lnTo>
                  <a:lnTo>
                    <a:pt x="42" y="58"/>
                  </a:lnTo>
                  <a:lnTo>
                    <a:pt x="46" y="55"/>
                  </a:lnTo>
                  <a:lnTo>
                    <a:pt x="51" y="52"/>
                  </a:lnTo>
                  <a:lnTo>
                    <a:pt x="55" y="47"/>
                  </a:lnTo>
                  <a:lnTo>
                    <a:pt x="58" y="42"/>
                  </a:lnTo>
                  <a:lnTo>
                    <a:pt x="59" y="37"/>
                  </a:lnTo>
                  <a:lnTo>
                    <a:pt x="60" y="30"/>
                  </a:lnTo>
                  <a:lnTo>
                    <a:pt x="59" y="24"/>
                  </a:lnTo>
                  <a:lnTo>
                    <a:pt x="58" y="18"/>
                  </a:lnTo>
                  <a:lnTo>
                    <a:pt x="55" y="13"/>
                  </a:lnTo>
                  <a:lnTo>
                    <a:pt x="51" y="9"/>
                  </a:lnTo>
                  <a:lnTo>
                    <a:pt x="46" y="6"/>
                  </a:lnTo>
                  <a:lnTo>
                    <a:pt x="42" y="2"/>
                  </a:lnTo>
                  <a:lnTo>
                    <a:pt x="36" y="0"/>
                  </a:lnTo>
                  <a:lnTo>
                    <a:pt x="3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8" name="Freeform 329">
              <a:extLst>
                <a:ext uri="{FF2B5EF4-FFF2-40B4-BE49-F238E27FC236}">
                  <a16:creationId xmlns:a16="http://schemas.microsoft.com/office/drawing/2014/main" id="{1BFE98A9-36A1-4BE5-8282-0A6D114A07AB}"/>
                </a:ext>
              </a:extLst>
            </p:cNvPr>
            <p:cNvSpPr>
              <a:spLocks/>
            </p:cNvSpPr>
            <p:nvPr/>
          </p:nvSpPr>
          <p:spPr bwMode="auto">
            <a:xfrm>
              <a:off x="2813050" y="3195638"/>
              <a:ext cx="20638" cy="19050"/>
            </a:xfrm>
            <a:custGeom>
              <a:avLst/>
              <a:gdLst>
                <a:gd name="T0" fmla="*/ 30 w 61"/>
                <a:gd name="T1" fmla="*/ 0 h 60"/>
                <a:gd name="T2" fmla="*/ 25 w 61"/>
                <a:gd name="T3" fmla="*/ 0 h 60"/>
                <a:gd name="T4" fmla="*/ 19 w 61"/>
                <a:gd name="T5" fmla="*/ 2 h 60"/>
                <a:gd name="T6" fmla="*/ 14 w 61"/>
                <a:gd name="T7" fmla="*/ 4 h 60"/>
                <a:gd name="T8" fmla="*/ 10 w 61"/>
                <a:gd name="T9" fmla="*/ 9 h 60"/>
                <a:gd name="T10" fmla="*/ 6 w 61"/>
                <a:gd name="T11" fmla="*/ 13 h 60"/>
                <a:gd name="T12" fmla="*/ 3 w 61"/>
                <a:gd name="T13" fmla="*/ 18 h 60"/>
                <a:gd name="T14" fmla="*/ 1 w 61"/>
                <a:gd name="T15" fmla="*/ 24 h 60"/>
                <a:gd name="T16" fmla="*/ 0 w 61"/>
                <a:gd name="T17" fmla="*/ 30 h 60"/>
                <a:gd name="T18" fmla="*/ 1 w 61"/>
                <a:gd name="T19" fmla="*/ 36 h 60"/>
                <a:gd name="T20" fmla="*/ 3 w 61"/>
                <a:gd name="T21" fmla="*/ 42 h 60"/>
                <a:gd name="T22" fmla="*/ 6 w 61"/>
                <a:gd name="T23" fmla="*/ 46 h 60"/>
                <a:gd name="T24" fmla="*/ 10 w 61"/>
                <a:gd name="T25" fmla="*/ 52 h 60"/>
                <a:gd name="T26" fmla="*/ 14 w 61"/>
                <a:gd name="T27" fmla="*/ 55 h 60"/>
                <a:gd name="T28" fmla="*/ 19 w 61"/>
                <a:gd name="T29" fmla="*/ 58 h 60"/>
                <a:gd name="T30" fmla="*/ 25 w 61"/>
                <a:gd name="T31" fmla="*/ 59 h 60"/>
                <a:gd name="T32" fmla="*/ 30 w 61"/>
                <a:gd name="T33" fmla="*/ 60 h 60"/>
                <a:gd name="T34" fmla="*/ 37 w 61"/>
                <a:gd name="T35" fmla="*/ 59 h 60"/>
                <a:gd name="T36" fmla="*/ 42 w 61"/>
                <a:gd name="T37" fmla="*/ 58 h 60"/>
                <a:gd name="T38" fmla="*/ 47 w 61"/>
                <a:gd name="T39" fmla="*/ 55 h 60"/>
                <a:gd name="T40" fmla="*/ 52 w 61"/>
                <a:gd name="T41" fmla="*/ 52 h 60"/>
                <a:gd name="T42" fmla="*/ 56 w 61"/>
                <a:gd name="T43" fmla="*/ 46 h 60"/>
                <a:gd name="T44" fmla="*/ 58 w 61"/>
                <a:gd name="T45" fmla="*/ 42 h 60"/>
                <a:gd name="T46" fmla="*/ 60 w 61"/>
                <a:gd name="T47" fmla="*/ 36 h 60"/>
                <a:gd name="T48" fmla="*/ 61 w 61"/>
                <a:gd name="T49" fmla="*/ 30 h 60"/>
                <a:gd name="T50" fmla="*/ 60 w 61"/>
                <a:gd name="T51" fmla="*/ 24 h 60"/>
                <a:gd name="T52" fmla="*/ 58 w 61"/>
                <a:gd name="T53" fmla="*/ 18 h 60"/>
                <a:gd name="T54" fmla="*/ 56 w 61"/>
                <a:gd name="T55" fmla="*/ 13 h 60"/>
                <a:gd name="T56" fmla="*/ 52 w 61"/>
                <a:gd name="T57" fmla="*/ 9 h 60"/>
                <a:gd name="T58" fmla="*/ 47 w 61"/>
                <a:gd name="T59" fmla="*/ 4 h 60"/>
                <a:gd name="T60" fmla="*/ 42 w 61"/>
                <a:gd name="T61" fmla="*/ 2 h 60"/>
                <a:gd name="T62" fmla="*/ 37 w 61"/>
                <a:gd name="T63" fmla="*/ 0 h 60"/>
                <a:gd name="T64" fmla="*/ 30 w 61"/>
                <a:gd name="T65" fmla="*/ 0 h 60"/>
                <a:gd name="T66" fmla="*/ 30 w 61"/>
                <a:gd name="T67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61" h="60">
                  <a:moveTo>
                    <a:pt x="30" y="0"/>
                  </a:moveTo>
                  <a:lnTo>
                    <a:pt x="25" y="0"/>
                  </a:lnTo>
                  <a:lnTo>
                    <a:pt x="19" y="2"/>
                  </a:lnTo>
                  <a:lnTo>
                    <a:pt x="14" y="4"/>
                  </a:lnTo>
                  <a:lnTo>
                    <a:pt x="10" y="9"/>
                  </a:lnTo>
                  <a:lnTo>
                    <a:pt x="6" y="13"/>
                  </a:lnTo>
                  <a:lnTo>
                    <a:pt x="3" y="18"/>
                  </a:lnTo>
                  <a:lnTo>
                    <a:pt x="1" y="24"/>
                  </a:lnTo>
                  <a:lnTo>
                    <a:pt x="0" y="30"/>
                  </a:lnTo>
                  <a:lnTo>
                    <a:pt x="1" y="36"/>
                  </a:lnTo>
                  <a:lnTo>
                    <a:pt x="3" y="42"/>
                  </a:lnTo>
                  <a:lnTo>
                    <a:pt x="6" y="46"/>
                  </a:lnTo>
                  <a:lnTo>
                    <a:pt x="10" y="52"/>
                  </a:lnTo>
                  <a:lnTo>
                    <a:pt x="14" y="55"/>
                  </a:lnTo>
                  <a:lnTo>
                    <a:pt x="19" y="58"/>
                  </a:lnTo>
                  <a:lnTo>
                    <a:pt x="25" y="59"/>
                  </a:lnTo>
                  <a:lnTo>
                    <a:pt x="30" y="60"/>
                  </a:lnTo>
                  <a:lnTo>
                    <a:pt x="37" y="59"/>
                  </a:lnTo>
                  <a:lnTo>
                    <a:pt x="42" y="58"/>
                  </a:lnTo>
                  <a:lnTo>
                    <a:pt x="47" y="55"/>
                  </a:lnTo>
                  <a:lnTo>
                    <a:pt x="52" y="52"/>
                  </a:lnTo>
                  <a:lnTo>
                    <a:pt x="56" y="46"/>
                  </a:lnTo>
                  <a:lnTo>
                    <a:pt x="58" y="42"/>
                  </a:lnTo>
                  <a:lnTo>
                    <a:pt x="60" y="36"/>
                  </a:lnTo>
                  <a:lnTo>
                    <a:pt x="61" y="30"/>
                  </a:lnTo>
                  <a:lnTo>
                    <a:pt x="60" y="24"/>
                  </a:lnTo>
                  <a:lnTo>
                    <a:pt x="58" y="18"/>
                  </a:lnTo>
                  <a:lnTo>
                    <a:pt x="56" y="13"/>
                  </a:lnTo>
                  <a:lnTo>
                    <a:pt x="52" y="9"/>
                  </a:lnTo>
                  <a:lnTo>
                    <a:pt x="47" y="4"/>
                  </a:lnTo>
                  <a:lnTo>
                    <a:pt x="42" y="2"/>
                  </a:lnTo>
                  <a:lnTo>
                    <a:pt x="37" y="0"/>
                  </a:lnTo>
                  <a:lnTo>
                    <a:pt x="30" y="0"/>
                  </a:lnTo>
                  <a:lnTo>
                    <a:pt x="3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9" name="Freeform 330">
              <a:extLst>
                <a:ext uri="{FF2B5EF4-FFF2-40B4-BE49-F238E27FC236}">
                  <a16:creationId xmlns:a16="http://schemas.microsoft.com/office/drawing/2014/main" id="{2A854092-6E2E-480C-A939-1ED822252B40}"/>
                </a:ext>
              </a:extLst>
            </p:cNvPr>
            <p:cNvSpPr>
              <a:spLocks/>
            </p:cNvSpPr>
            <p:nvPr/>
          </p:nvSpPr>
          <p:spPr bwMode="auto">
            <a:xfrm>
              <a:off x="2813050" y="3243263"/>
              <a:ext cx="20638" cy="19050"/>
            </a:xfrm>
            <a:custGeom>
              <a:avLst/>
              <a:gdLst>
                <a:gd name="T0" fmla="*/ 30 w 61"/>
                <a:gd name="T1" fmla="*/ 0 h 60"/>
                <a:gd name="T2" fmla="*/ 25 w 61"/>
                <a:gd name="T3" fmla="*/ 0 h 60"/>
                <a:gd name="T4" fmla="*/ 19 w 61"/>
                <a:gd name="T5" fmla="*/ 2 h 60"/>
                <a:gd name="T6" fmla="*/ 14 w 61"/>
                <a:gd name="T7" fmla="*/ 6 h 60"/>
                <a:gd name="T8" fmla="*/ 10 w 61"/>
                <a:gd name="T9" fmla="*/ 9 h 60"/>
                <a:gd name="T10" fmla="*/ 6 w 61"/>
                <a:gd name="T11" fmla="*/ 13 h 60"/>
                <a:gd name="T12" fmla="*/ 3 w 61"/>
                <a:gd name="T13" fmla="*/ 19 h 60"/>
                <a:gd name="T14" fmla="*/ 1 w 61"/>
                <a:gd name="T15" fmla="*/ 24 h 60"/>
                <a:gd name="T16" fmla="*/ 0 w 61"/>
                <a:gd name="T17" fmla="*/ 30 h 60"/>
                <a:gd name="T18" fmla="*/ 1 w 61"/>
                <a:gd name="T19" fmla="*/ 37 h 60"/>
                <a:gd name="T20" fmla="*/ 3 w 61"/>
                <a:gd name="T21" fmla="*/ 42 h 60"/>
                <a:gd name="T22" fmla="*/ 6 w 61"/>
                <a:gd name="T23" fmla="*/ 47 h 60"/>
                <a:gd name="T24" fmla="*/ 10 w 61"/>
                <a:gd name="T25" fmla="*/ 52 h 60"/>
                <a:gd name="T26" fmla="*/ 14 w 61"/>
                <a:gd name="T27" fmla="*/ 55 h 60"/>
                <a:gd name="T28" fmla="*/ 19 w 61"/>
                <a:gd name="T29" fmla="*/ 58 h 60"/>
                <a:gd name="T30" fmla="*/ 25 w 61"/>
                <a:gd name="T31" fmla="*/ 60 h 60"/>
                <a:gd name="T32" fmla="*/ 30 w 61"/>
                <a:gd name="T33" fmla="*/ 60 h 60"/>
                <a:gd name="T34" fmla="*/ 37 w 61"/>
                <a:gd name="T35" fmla="*/ 60 h 60"/>
                <a:gd name="T36" fmla="*/ 42 w 61"/>
                <a:gd name="T37" fmla="*/ 58 h 60"/>
                <a:gd name="T38" fmla="*/ 47 w 61"/>
                <a:gd name="T39" fmla="*/ 55 h 60"/>
                <a:gd name="T40" fmla="*/ 52 w 61"/>
                <a:gd name="T41" fmla="*/ 52 h 60"/>
                <a:gd name="T42" fmla="*/ 56 w 61"/>
                <a:gd name="T43" fmla="*/ 47 h 60"/>
                <a:gd name="T44" fmla="*/ 58 w 61"/>
                <a:gd name="T45" fmla="*/ 42 h 60"/>
                <a:gd name="T46" fmla="*/ 60 w 61"/>
                <a:gd name="T47" fmla="*/ 37 h 60"/>
                <a:gd name="T48" fmla="*/ 61 w 61"/>
                <a:gd name="T49" fmla="*/ 30 h 60"/>
                <a:gd name="T50" fmla="*/ 60 w 61"/>
                <a:gd name="T51" fmla="*/ 24 h 60"/>
                <a:gd name="T52" fmla="*/ 58 w 61"/>
                <a:gd name="T53" fmla="*/ 19 h 60"/>
                <a:gd name="T54" fmla="*/ 56 w 61"/>
                <a:gd name="T55" fmla="*/ 13 h 60"/>
                <a:gd name="T56" fmla="*/ 52 w 61"/>
                <a:gd name="T57" fmla="*/ 9 h 60"/>
                <a:gd name="T58" fmla="*/ 47 w 61"/>
                <a:gd name="T59" fmla="*/ 6 h 60"/>
                <a:gd name="T60" fmla="*/ 42 w 61"/>
                <a:gd name="T61" fmla="*/ 2 h 60"/>
                <a:gd name="T62" fmla="*/ 37 w 61"/>
                <a:gd name="T63" fmla="*/ 1 h 60"/>
                <a:gd name="T64" fmla="*/ 30 w 61"/>
                <a:gd name="T65" fmla="*/ 0 h 60"/>
                <a:gd name="T66" fmla="*/ 30 w 61"/>
                <a:gd name="T67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61" h="60">
                  <a:moveTo>
                    <a:pt x="30" y="0"/>
                  </a:moveTo>
                  <a:lnTo>
                    <a:pt x="25" y="0"/>
                  </a:lnTo>
                  <a:lnTo>
                    <a:pt x="19" y="2"/>
                  </a:lnTo>
                  <a:lnTo>
                    <a:pt x="14" y="6"/>
                  </a:lnTo>
                  <a:lnTo>
                    <a:pt x="10" y="9"/>
                  </a:lnTo>
                  <a:lnTo>
                    <a:pt x="6" y="13"/>
                  </a:lnTo>
                  <a:lnTo>
                    <a:pt x="3" y="19"/>
                  </a:lnTo>
                  <a:lnTo>
                    <a:pt x="1" y="24"/>
                  </a:lnTo>
                  <a:lnTo>
                    <a:pt x="0" y="30"/>
                  </a:lnTo>
                  <a:lnTo>
                    <a:pt x="1" y="37"/>
                  </a:lnTo>
                  <a:lnTo>
                    <a:pt x="3" y="42"/>
                  </a:lnTo>
                  <a:lnTo>
                    <a:pt x="6" y="47"/>
                  </a:lnTo>
                  <a:lnTo>
                    <a:pt x="10" y="52"/>
                  </a:lnTo>
                  <a:lnTo>
                    <a:pt x="14" y="55"/>
                  </a:lnTo>
                  <a:lnTo>
                    <a:pt x="19" y="58"/>
                  </a:lnTo>
                  <a:lnTo>
                    <a:pt x="25" y="60"/>
                  </a:lnTo>
                  <a:lnTo>
                    <a:pt x="30" y="60"/>
                  </a:lnTo>
                  <a:lnTo>
                    <a:pt x="37" y="60"/>
                  </a:lnTo>
                  <a:lnTo>
                    <a:pt x="42" y="58"/>
                  </a:lnTo>
                  <a:lnTo>
                    <a:pt x="47" y="55"/>
                  </a:lnTo>
                  <a:lnTo>
                    <a:pt x="52" y="52"/>
                  </a:lnTo>
                  <a:lnTo>
                    <a:pt x="56" y="47"/>
                  </a:lnTo>
                  <a:lnTo>
                    <a:pt x="58" y="42"/>
                  </a:lnTo>
                  <a:lnTo>
                    <a:pt x="60" y="37"/>
                  </a:lnTo>
                  <a:lnTo>
                    <a:pt x="61" y="30"/>
                  </a:lnTo>
                  <a:lnTo>
                    <a:pt x="60" y="24"/>
                  </a:lnTo>
                  <a:lnTo>
                    <a:pt x="58" y="19"/>
                  </a:lnTo>
                  <a:lnTo>
                    <a:pt x="56" y="13"/>
                  </a:lnTo>
                  <a:lnTo>
                    <a:pt x="52" y="9"/>
                  </a:lnTo>
                  <a:lnTo>
                    <a:pt x="47" y="6"/>
                  </a:lnTo>
                  <a:lnTo>
                    <a:pt x="42" y="2"/>
                  </a:lnTo>
                  <a:lnTo>
                    <a:pt x="37" y="1"/>
                  </a:lnTo>
                  <a:lnTo>
                    <a:pt x="30" y="0"/>
                  </a:lnTo>
                  <a:lnTo>
                    <a:pt x="3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27D96532-8BC1-4DC3-8ED0-2FC35D5D6693}"/>
              </a:ext>
            </a:extLst>
          </p:cNvPr>
          <p:cNvGrpSpPr/>
          <p:nvPr/>
        </p:nvGrpSpPr>
        <p:grpSpPr>
          <a:xfrm>
            <a:off x="6116931" y="1751369"/>
            <a:ext cx="131684" cy="172715"/>
            <a:chOff x="3784600" y="2508250"/>
            <a:chExt cx="219075" cy="287338"/>
          </a:xfrm>
          <a:solidFill>
            <a:schemeClr val="bg1"/>
          </a:solidFill>
        </p:grpSpPr>
        <p:sp>
          <p:nvSpPr>
            <p:cNvPr id="31" name="Freeform 31">
              <a:extLst>
                <a:ext uri="{FF2B5EF4-FFF2-40B4-BE49-F238E27FC236}">
                  <a16:creationId xmlns:a16="http://schemas.microsoft.com/office/drawing/2014/main" id="{70518687-475D-4FFB-978A-367476F1D19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784600" y="2508250"/>
              <a:ext cx="219075" cy="287338"/>
            </a:xfrm>
            <a:custGeom>
              <a:avLst/>
              <a:gdLst>
                <a:gd name="T0" fmla="*/ 30 w 692"/>
                <a:gd name="T1" fmla="*/ 874 h 904"/>
                <a:gd name="T2" fmla="*/ 75 w 692"/>
                <a:gd name="T3" fmla="*/ 512 h 904"/>
                <a:gd name="T4" fmla="*/ 80 w 692"/>
                <a:gd name="T5" fmla="*/ 511 h 904"/>
                <a:gd name="T6" fmla="*/ 86 w 692"/>
                <a:gd name="T7" fmla="*/ 508 h 904"/>
                <a:gd name="T8" fmla="*/ 89 w 692"/>
                <a:gd name="T9" fmla="*/ 502 h 904"/>
                <a:gd name="T10" fmla="*/ 90 w 692"/>
                <a:gd name="T11" fmla="*/ 497 h 904"/>
                <a:gd name="T12" fmla="*/ 89 w 692"/>
                <a:gd name="T13" fmla="*/ 344 h 904"/>
                <a:gd name="T14" fmla="*/ 87 w 692"/>
                <a:gd name="T15" fmla="*/ 338 h 904"/>
                <a:gd name="T16" fmla="*/ 83 w 692"/>
                <a:gd name="T17" fmla="*/ 334 h 904"/>
                <a:gd name="T18" fmla="*/ 78 w 692"/>
                <a:gd name="T19" fmla="*/ 332 h 904"/>
                <a:gd name="T20" fmla="*/ 30 w 692"/>
                <a:gd name="T21" fmla="*/ 331 h 904"/>
                <a:gd name="T22" fmla="*/ 475 w 692"/>
                <a:gd name="T23" fmla="*/ 30 h 904"/>
                <a:gd name="T24" fmla="*/ 662 w 692"/>
                <a:gd name="T25" fmla="*/ 874 h 904"/>
                <a:gd name="T26" fmla="*/ 492 w 692"/>
                <a:gd name="T27" fmla="*/ 5 h 904"/>
                <a:gd name="T28" fmla="*/ 487 w 692"/>
                <a:gd name="T29" fmla="*/ 2 h 904"/>
                <a:gd name="T30" fmla="*/ 481 w 692"/>
                <a:gd name="T31" fmla="*/ 0 h 904"/>
                <a:gd name="T32" fmla="*/ 12 w 692"/>
                <a:gd name="T33" fmla="*/ 0 h 904"/>
                <a:gd name="T34" fmla="*/ 6 w 692"/>
                <a:gd name="T35" fmla="*/ 3 h 904"/>
                <a:gd name="T36" fmla="*/ 2 w 692"/>
                <a:gd name="T37" fmla="*/ 7 h 904"/>
                <a:gd name="T38" fmla="*/ 0 w 692"/>
                <a:gd name="T39" fmla="*/ 12 h 904"/>
                <a:gd name="T40" fmla="*/ 0 w 692"/>
                <a:gd name="T41" fmla="*/ 346 h 904"/>
                <a:gd name="T42" fmla="*/ 1 w 692"/>
                <a:gd name="T43" fmla="*/ 352 h 904"/>
                <a:gd name="T44" fmla="*/ 4 w 692"/>
                <a:gd name="T45" fmla="*/ 357 h 904"/>
                <a:gd name="T46" fmla="*/ 8 w 692"/>
                <a:gd name="T47" fmla="*/ 360 h 904"/>
                <a:gd name="T48" fmla="*/ 15 w 692"/>
                <a:gd name="T49" fmla="*/ 361 h 904"/>
                <a:gd name="T50" fmla="*/ 60 w 692"/>
                <a:gd name="T51" fmla="*/ 482 h 904"/>
                <a:gd name="T52" fmla="*/ 12 w 692"/>
                <a:gd name="T53" fmla="*/ 482 h 904"/>
                <a:gd name="T54" fmla="*/ 6 w 692"/>
                <a:gd name="T55" fmla="*/ 484 h 904"/>
                <a:gd name="T56" fmla="*/ 2 w 692"/>
                <a:gd name="T57" fmla="*/ 488 h 904"/>
                <a:gd name="T58" fmla="*/ 0 w 692"/>
                <a:gd name="T59" fmla="*/ 494 h 904"/>
                <a:gd name="T60" fmla="*/ 0 w 692"/>
                <a:gd name="T61" fmla="*/ 889 h 904"/>
                <a:gd name="T62" fmla="*/ 1 w 692"/>
                <a:gd name="T63" fmla="*/ 894 h 904"/>
                <a:gd name="T64" fmla="*/ 4 w 692"/>
                <a:gd name="T65" fmla="*/ 899 h 904"/>
                <a:gd name="T66" fmla="*/ 8 w 692"/>
                <a:gd name="T67" fmla="*/ 902 h 904"/>
                <a:gd name="T68" fmla="*/ 15 w 692"/>
                <a:gd name="T69" fmla="*/ 904 h 904"/>
                <a:gd name="T70" fmla="*/ 680 w 692"/>
                <a:gd name="T71" fmla="*/ 902 h 904"/>
                <a:gd name="T72" fmla="*/ 685 w 692"/>
                <a:gd name="T73" fmla="*/ 900 h 904"/>
                <a:gd name="T74" fmla="*/ 689 w 692"/>
                <a:gd name="T75" fmla="*/ 897 h 904"/>
                <a:gd name="T76" fmla="*/ 692 w 692"/>
                <a:gd name="T77" fmla="*/ 892 h 904"/>
                <a:gd name="T78" fmla="*/ 692 w 692"/>
                <a:gd name="T79" fmla="*/ 211 h 904"/>
                <a:gd name="T80" fmla="*/ 690 w 692"/>
                <a:gd name="T81" fmla="*/ 205 h 904"/>
                <a:gd name="T82" fmla="*/ 687 w 692"/>
                <a:gd name="T83" fmla="*/ 200 h 9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692" h="904">
                  <a:moveTo>
                    <a:pt x="662" y="874"/>
                  </a:moveTo>
                  <a:lnTo>
                    <a:pt x="30" y="874"/>
                  </a:lnTo>
                  <a:lnTo>
                    <a:pt x="30" y="512"/>
                  </a:lnTo>
                  <a:lnTo>
                    <a:pt x="75" y="512"/>
                  </a:lnTo>
                  <a:lnTo>
                    <a:pt x="78" y="511"/>
                  </a:lnTo>
                  <a:lnTo>
                    <a:pt x="80" y="511"/>
                  </a:lnTo>
                  <a:lnTo>
                    <a:pt x="83" y="509"/>
                  </a:lnTo>
                  <a:lnTo>
                    <a:pt x="86" y="508"/>
                  </a:lnTo>
                  <a:lnTo>
                    <a:pt x="87" y="506"/>
                  </a:lnTo>
                  <a:lnTo>
                    <a:pt x="89" y="502"/>
                  </a:lnTo>
                  <a:lnTo>
                    <a:pt x="89" y="500"/>
                  </a:lnTo>
                  <a:lnTo>
                    <a:pt x="90" y="497"/>
                  </a:lnTo>
                  <a:lnTo>
                    <a:pt x="90" y="346"/>
                  </a:lnTo>
                  <a:lnTo>
                    <a:pt x="89" y="344"/>
                  </a:lnTo>
                  <a:lnTo>
                    <a:pt x="89" y="340"/>
                  </a:lnTo>
                  <a:lnTo>
                    <a:pt x="87" y="338"/>
                  </a:lnTo>
                  <a:lnTo>
                    <a:pt x="86" y="336"/>
                  </a:lnTo>
                  <a:lnTo>
                    <a:pt x="83" y="334"/>
                  </a:lnTo>
                  <a:lnTo>
                    <a:pt x="80" y="333"/>
                  </a:lnTo>
                  <a:lnTo>
                    <a:pt x="78" y="332"/>
                  </a:lnTo>
                  <a:lnTo>
                    <a:pt x="75" y="331"/>
                  </a:lnTo>
                  <a:lnTo>
                    <a:pt x="30" y="331"/>
                  </a:lnTo>
                  <a:lnTo>
                    <a:pt x="30" y="30"/>
                  </a:lnTo>
                  <a:lnTo>
                    <a:pt x="475" y="30"/>
                  </a:lnTo>
                  <a:lnTo>
                    <a:pt x="662" y="217"/>
                  </a:lnTo>
                  <a:lnTo>
                    <a:pt x="662" y="874"/>
                  </a:lnTo>
                  <a:close/>
                  <a:moveTo>
                    <a:pt x="687" y="200"/>
                  </a:moveTo>
                  <a:lnTo>
                    <a:pt x="492" y="5"/>
                  </a:lnTo>
                  <a:lnTo>
                    <a:pt x="489" y="3"/>
                  </a:lnTo>
                  <a:lnTo>
                    <a:pt x="487" y="2"/>
                  </a:lnTo>
                  <a:lnTo>
                    <a:pt x="484" y="0"/>
                  </a:lnTo>
                  <a:lnTo>
                    <a:pt x="481" y="0"/>
                  </a:lnTo>
                  <a:lnTo>
                    <a:pt x="15" y="0"/>
                  </a:lnTo>
                  <a:lnTo>
                    <a:pt x="12" y="0"/>
                  </a:lnTo>
                  <a:lnTo>
                    <a:pt x="8" y="2"/>
                  </a:lnTo>
                  <a:lnTo>
                    <a:pt x="6" y="3"/>
                  </a:lnTo>
                  <a:lnTo>
                    <a:pt x="4" y="5"/>
                  </a:lnTo>
                  <a:lnTo>
                    <a:pt x="2" y="7"/>
                  </a:lnTo>
                  <a:lnTo>
                    <a:pt x="1" y="9"/>
                  </a:lnTo>
                  <a:lnTo>
                    <a:pt x="0" y="12"/>
                  </a:lnTo>
                  <a:lnTo>
                    <a:pt x="0" y="15"/>
                  </a:lnTo>
                  <a:lnTo>
                    <a:pt x="0" y="346"/>
                  </a:lnTo>
                  <a:lnTo>
                    <a:pt x="0" y="349"/>
                  </a:lnTo>
                  <a:lnTo>
                    <a:pt x="1" y="352"/>
                  </a:lnTo>
                  <a:lnTo>
                    <a:pt x="2" y="354"/>
                  </a:lnTo>
                  <a:lnTo>
                    <a:pt x="4" y="357"/>
                  </a:lnTo>
                  <a:lnTo>
                    <a:pt x="6" y="359"/>
                  </a:lnTo>
                  <a:lnTo>
                    <a:pt x="8" y="360"/>
                  </a:lnTo>
                  <a:lnTo>
                    <a:pt x="12" y="361"/>
                  </a:lnTo>
                  <a:lnTo>
                    <a:pt x="15" y="361"/>
                  </a:lnTo>
                  <a:lnTo>
                    <a:pt x="60" y="361"/>
                  </a:lnTo>
                  <a:lnTo>
                    <a:pt x="60" y="482"/>
                  </a:lnTo>
                  <a:lnTo>
                    <a:pt x="15" y="482"/>
                  </a:lnTo>
                  <a:lnTo>
                    <a:pt x="12" y="482"/>
                  </a:lnTo>
                  <a:lnTo>
                    <a:pt x="8" y="483"/>
                  </a:lnTo>
                  <a:lnTo>
                    <a:pt x="6" y="484"/>
                  </a:lnTo>
                  <a:lnTo>
                    <a:pt x="4" y="486"/>
                  </a:lnTo>
                  <a:lnTo>
                    <a:pt x="2" y="488"/>
                  </a:lnTo>
                  <a:lnTo>
                    <a:pt x="1" y="491"/>
                  </a:lnTo>
                  <a:lnTo>
                    <a:pt x="0" y="494"/>
                  </a:lnTo>
                  <a:lnTo>
                    <a:pt x="0" y="497"/>
                  </a:lnTo>
                  <a:lnTo>
                    <a:pt x="0" y="889"/>
                  </a:lnTo>
                  <a:lnTo>
                    <a:pt x="0" y="891"/>
                  </a:lnTo>
                  <a:lnTo>
                    <a:pt x="1" y="894"/>
                  </a:lnTo>
                  <a:lnTo>
                    <a:pt x="2" y="897"/>
                  </a:lnTo>
                  <a:lnTo>
                    <a:pt x="4" y="899"/>
                  </a:lnTo>
                  <a:lnTo>
                    <a:pt x="6" y="900"/>
                  </a:lnTo>
                  <a:lnTo>
                    <a:pt x="8" y="902"/>
                  </a:lnTo>
                  <a:lnTo>
                    <a:pt x="12" y="902"/>
                  </a:lnTo>
                  <a:lnTo>
                    <a:pt x="15" y="904"/>
                  </a:lnTo>
                  <a:lnTo>
                    <a:pt x="677" y="904"/>
                  </a:lnTo>
                  <a:lnTo>
                    <a:pt x="680" y="902"/>
                  </a:lnTo>
                  <a:lnTo>
                    <a:pt x="683" y="902"/>
                  </a:lnTo>
                  <a:lnTo>
                    <a:pt x="685" y="900"/>
                  </a:lnTo>
                  <a:lnTo>
                    <a:pt x="687" y="899"/>
                  </a:lnTo>
                  <a:lnTo>
                    <a:pt x="689" y="897"/>
                  </a:lnTo>
                  <a:lnTo>
                    <a:pt x="690" y="894"/>
                  </a:lnTo>
                  <a:lnTo>
                    <a:pt x="692" y="892"/>
                  </a:lnTo>
                  <a:lnTo>
                    <a:pt x="692" y="889"/>
                  </a:lnTo>
                  <a:lnTo>
                    <a:pt x="692" y="211"/>
                  </a:lnTo>
                  <a:lnTo>
                    <a:pt x="692" y="207"/>
                  </a:lnTo>
                  <a:lnTo>
                    <a:pt x="690" y="205"/>
                  </a:lnTo>
                  <a:lnTo>
                    <a:pt x="689" y="202"/>
                  </a:lnTo>
                  <a:lnTo>
                    <a:pt x="687" y="2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2" name="Freeform 32">
              <a:extLst>
                <a:ext uri="{FF2B5EF4-FFF2-40B4-BE49-F238E27FC236}">
                  <a16:creationId xmlns:a16="http://schemas.microsoft.com/office/drawing/2014/main" id="{C387781C-476D-4F25-85D2-A6F813601B8F}"/>
                </a:ext>
              </a:extLst>
            </p:cNvPr>
            <p:cNvSpPr>
              <a:spLocks/>
            </p:cNvSpPr>
            <p:nvPr/>
          </p:nvSpPr>
          <p:spPr bwMode="auto">
            <a:xfrm>
              <a:off x="3832225" y="2546350"/>
              <a:ext cx="9525" cy="66675"/>
            </a:xfrm>
            <a:custGeom>
              <a:avLst/>
              <a:gdLst>
                <a:gd name="T0" fmla="*/ 15 w 30"/>
                <a:gd name="T1" fmla="*/ 0 h 210"/>
                <a:gd name="T2" fmla="*/ 12 w 30"/>
                <a:gd name="T3" fmla="*/ 0 h 210"/>
                <a:gd name="T4" fmla="*/ 9 w 30"/>
                <a:gd name="T5" fmla="*/ 1 h 210"/>
                <a:gd name="T6" fmla="*/ 6 w 30"/>
                <a:gd name="T7" fmla="*/ 2 h 210"/>
                <a:gd name="T8" fmla="*/ 4 w 30"/>
                <a:gd name="T9" fmla="*/ 4 h 210"/>
                <a:gd name="T10" fmla="*/ 2 w 30"/>
                <a:gd name="T11" fmla="*/ 6 h 210"/>
                <a:gd name="T12" fmla="*/ 1 w 30"/>
                <a:gd name="T13" fmla="*/ 9 h 210"/>
                <a:gd name="T14" fmla="*/ 0 w 30"/>
                <a:gd name="T15" fmla="*/ 11 h 210"/>
                <a:gd name="T16" fmla="*/ 0 w 30"/>
                <a:gd name="T17" fmla="*/ 15 h 210"/>
                <a:gd name="T18" fmla="*/ 0 w 30"/>
                <a:gd name="T19" fmla="*/ 195 h 210"/>
                <a:gd name="T20" fmla="*/ 0 w 30"/>
                <a:gd name="T21" fmla="*/ 198 h 210"/>
                <a:gd name="T22" fmla="*/ 1 w 30"/>
                <a:gd name="T23" fmla="*/ 201 h 210"/>
                <a:gd name="T24" fmla="*/ 2 w 30"/>
                <a:gd name="T25" fmla="*/ 203 h 210"/>
                <a:gd name="T26" fmla="*/ 4 w 30"/>
                <a:gd name="T27" fmla="*/ 206 h 210"/>
                <a:gd name="T28" fmla="*/ 6 w 30"/>
                <a:gd name="T29" fmla="*/ 208 h 210"/>
                <a:gd name="T30" fmla="*/ 9 w 30"/>
                <a:gd name="T31" fmla="*/ 209 h 210"/>
                <a:gd name="T32" fmla="*/ 12 w 30"/>
                <a:gd name="T33" fmla="*/ 210 h 210"/>
                <a:gd name="T34" fmla="*/ 15 w 30"/>
                <a:gd name="T35" fmla="*/ 210 h 210"/>
                <a:gd name="T36" fmla="*/ 18 w 30"/>
                <a:gd name="T37" fmla="*/ 210 h 210"/>
                <a:gd name="T38" fmla="*/ 20 w 30"/>
                <a:gd name="T39" fmla="*/ 209 h 210"/>
                <a:gd name="T40" fmla="*/ 24 w 30"/>
                <a:gd name="T41" fmla="*/ 208 h 210"/>
                <a:gd name="T42" fmla="*/ 26 w 30"/>
                <a:gd name="T43" fmla="*/ 206 h 210"/>
                <a:gd name="T44" fmla="*/ 28 w 30"/>
                <a:gd name="T45" fmla="*/ 203 h 210"/>
                <a:gd name="T46" fmla="*/ 29 w 30"/>
                <a:gd name="T47" fmla="*/ 201 h 210"/>
                <a:gd name="T48" fmla="*/ 30 w 30"/>
                <a:gd name="T49" fmla="*/ 198 h 210"/>
                <a:gd name="T50" fmla="*/ 30 w 30"/>
                <a:gd name="T51" fmla="*/ 195 h 210"/>
                <a:gd name="T52" fmla="*/ 30 w 30"/>
                <a:gd name="T53" fmla="*/ 15 h 210"/>
                <a:gd name="T54" fmla="*/ 30 w 30"/>
                <a:gd name="T55" fmla="*/ 11 h 210"/>
                <a:gd name="T56" fmla="*/ 29 w 30"/>
                <a:gd name="T57" fmla="*/ 8 h 210"/>
                <a:gd name="T58" fmla="*/ 28 w 30"/>
                <a:gd name="T59" fmla="*/ 6 h 210"/>
                <a:gd name="T60" fmla="*/ 26 w 30"/>
                <a:gd name="T61" fmla="*/ 4 h 210"/>
                <a:gd name="T62" fmla="*/ 24 w 30"/>
                <a:gd name="T63" fmla="*/ 2 h 210"/>
                <a:gd name="T64" fmla="*/ 20 w 30"/>
                <a:gd name="T65" fmla="*/ 1 h 210"/>
                <a:gd name="T66" fmla="*/ 18 w 30"/>
                <a:gd name="T67" fmla="*/ 0 h 210"/>
                <a:gd name="T68" fmla="*/ 15 w 30"/>
                <a:gd name="T69" fmla="*/ 0 h 210"/>
                <a:gd name="T70" fmla="*/ 15 w 30"/>
                <a:gd name="T71" fmla="*/ 0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30" h="210">
                  <a:moveTo>
                    <a:pt x="15" y="0"/>
                  </a:moveTo>
                  <a:lnTo>
                    <a:pt x="12" y="0"/>
                  </a:lnTo>
                  <a:lnTo>
                    <a:pt x="9" y="1"/>
                  </a:lnTo>
                  <a:lnTo>
                    <a:pt x="6" y="2"/>
                  </a:lnTo>
                  <a:lnTo>
                    <a:pt x="4" y="4"/>
                  </a:lnTo>
                  <a:lnTo>
                    <a:pt x="2" y="6"/>
                  </a:lnTo>
                  <a:lnTo>
                    <a:pt x="1" y="9"/>
                  </a:lnTo>
                  <a:lnTo>
                    <a:pt x="0" y="11"/>
                  </a:lnTo>
                  <a:lnTo>
                    <a:pt x="0" y="15"/>
                  </a:lnTo>
                  <a:lnTo>
                    <a:pt x="0" y="195"/>
                  </a:lnTo>
                  <a:lnTo>
                    <a:pt x="0" y="198"/>
                  </a:lnTo>
                  <a:lnTo>
                    <a:pt x="1" y="201"/>
                  </a:lnTo>
                  <a:lnTo>
                    <a:pt x="2" y="203"/>
                  </a:lnTo>
                  <a:lnTo>
                    <a:pt x="4" y="206"/>
                  </a:lnTo>
                  <a:lnTo>
                    <a:pt x="6" y="208"/>
                  </a:lnTo>
                  <a:lnTo>
                    <a:pt x="9" y="209"/>
                  </a:lnTo>
                  <a:lnTo>
                    <a:pt x="12" y="210"/>
                  </a:lnTo>
                  <a:lnTo>
                    <a:pt x="15" y="210"/>
                  </a:lnTo>
                  <a:lnTo>
                    <a:pt x="18" y="210"/>
                  </a:lnTo>
                  <a:lnTo>
                    <a:pt x="20" y="209"/>
                  </a:lnTo>
                  <a:lnTo>
                    <a:pt x="24" y="208"/>
                  </a:lnTo>
                  <a:lnTo>
                    <a:pt x="26" y="206"/>
                  </a:lnTo>
                  <a:lnTo>
                    <a:pt x="28" y="203"/>
                  </a:lnTo>
                  <a:lnTo>
                    <a:pt x="29" y="201"/>
                  </a:lnTo>
                  <a:lnTo>
                    <a:pt x="30" y="198"/>
                  </a:lnTo>
                  <a:lnTo>
                    <a:pt x="30" y="195"/>
                  </a:lnTo>
                  <a:lnTo>
                    <a:pt x="30" y="15"/>
                  </a:lnTo>
                  <a:lnTo>
                    <a:pt x="30" y="11"/>
                  </a:lnTo>
                  <a:lnTo>
                    <a:pt x="29" y="8"/>
                  </a:lnTo>
                  <a:lnTo>
                    <a:pt x="28" y="6"/>
                  </a:lnTo>
                  <a:lnTo>
                    <a:pt x="26" y="4"/>
                  </a:lnTo>
                  <a:lnTo>
                    <a:pt x="24" y="2"/>
                  </a:lnTo>
                  <a:lnTo>
                    <a:pt x="20" y="1"/>
                  </a:lnTo>
                  <a:lnTo>
                    <a:pt x="18" y="0"/>
                  </a:lnTo>
                  <a:lnTo>
                    <a:pt x="15" y="0"/>
                  </a:lnTo>
                  <a:lnTo>
                    <a:pt x="1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3" name="Freeform 33">
              <a:extLst>
                <a:ext uri="{FF2B5EF4-FFF2-40B4-BE49-F238E27FC236}">
                  <a16:creationId xmlns:a16="http://schemas.microsoft.com/office/drawing/2014/main" id="{FF94D14D-555C-4856-84A8-57492219D348}"/>
                </a:ext>
              </a:extLst>
            </p:cNvPr>
            <p:cNvSpPr>
              <a:spLocks/>
            </p:cNvSpPr>
            <p:nvPr/>
          </p:nvSpPr>
          <p:spPr bwMode="auto">
            <a:xfrm>
              <a:off x="3870325" y="2546350"/>
              <a:ext cx="9525" cy="66675"/>
            </a:xfrm>
            <a:custGeom>
              <a:avLst/>
              <a:gdLst>
                <a:gd name="T0" fmla="*/ 15 w 30"/>
                <a:gd name="T1" fmla="*/ 210 h 210"/>
                <a:gd name="T2" fmla="*/ 18 w 30"/>
                <a:gd name="T3" fmla="*/ 210 h 210"/>
                <a:gd name="T4" fmla="*/ 22 w 30"/>
                <a:gd name="T5" fmla="*/ 209 h 210"/>
                <a:gd name="T6" fmla="*/ 24 w 30"/>
                <a:gd name="T7" fmla="*/ 208 h 210"/>
                <a:gd name="T8" fmla="*/ 26 w 30"/>
                <a:gd name="T9" fmla="*/ 206 h 210"/>
                <a:gd name="T10" fmla="*/ 28 w 30"/>
                <a:gd name="T11" fmla="*/ 203 h 210"/>
                <a:gd name="T12" fmla="*/ 29 w 30"/>
                <a:gd name="T13" fmla="*/ 201 h 210"/>
                <a:gd name="T14" fmla="*/ 30 w 30"/>
                <a:gd name="T15" fmla="*/ 198 h 210"/>
                <a:gd name="T16" fmla="*/ 30 w 30"/>
                <a:gd name="T17" fmla="*/ 195 h 210"/>
                <a:gd name="T18" fmla="*/ 30 w 30"/>
                <a:gd name="T19" fmla="*/ 15 h 210"/>
                <a:gd name="T20" fmla="*/ 30 w 30"/>
                <a:gd name="T21" fmla="*/ 11 h 210"/>
                <a:gd name="T22" fmla="*/ 29 w 30"/>
                <a:gd name="T23" fmla="*/ 8 h 210"/>
                <a:gd name="T24" fmla="*/ 28 w 30"/>
                <a:gd name="T25" fmla="*/ 6 h 210"/>
                <a:gd name="T26" fmla="*/ 26 w 30"/>
                <a:gd name="T27" fmla="*/ 4 h 210"/>
                <a:gd name="T28" fmla="*/ 24 w 30"/>
                <a:gd name="T29" fmla="*/ 2 h 210"/>
                <a:gd name="T30" fmla="*/ 22 w 30"/>
                <a:gd name="T31" fmla="*/ 1 h 210"/>
                <a:gd name="T32" fmla="*/ 18 w 30"/>
                <a:gd name="T33" fmla="*/ 0 h 210"/>
                <a:gd name="T34" fmla="*/ 15 w 30"/>
                <a:gd name="T35" fmla="*/ 0 h 210"/>
                <a:gd name="T36" fmla="*/ 12 w 30"/>
                <a:gd name="T37" fmla="*/ 0 h 210"/>
                <a:gd name="T38" fmla="*/ 10 w 30"/>
                <a:gd name="T39" fmla="*/ 1 h 210"/>
                <a:gd name="T40" fmla="*/ 7 w 30"/>
                <a:gd name="T41" fmla="*/ 2 h 210"/>
                <a:gd name="T42" fmla="*/ 4 w 30"/>
                <a:gd name="T43" fmla="*/ 4 h 210"/>
                <a:gd name="T44" fmla="*/ 3 w 30"/>
                <a:gd name="T45" fmla="*/ 6 h 210"/>
                <a:gd name="T46" fmla="*/ 1 w 30"/>
                <a:gd name="T47" fmla="*/ 9 h 210"/>
                <a:gd name="T48" fmla="*/ 0 w 30"/>
                <a:gd name="T49" fmla="*/ 11 h 210"/>
                <a:gd name="T50" fmla="*/ 0 w 30"/>
                <a:gd name="T51" fmla="*/ 15 h 210"/>
                <a:gd name="T52" fmla="*/ 0 w 30"/>
                <a:gd name="T53" fmla="*/ 195 h 210"/>
                <a:gd name="T54" fmla="*/ 0 w 30"/>
                <a:gd name="T55" fmla="*/ 198 h 210"/>
                <a:gd name="T56" fmla="*/ 1 w 30"/>
                <a:gd name="T57" fmla="*/ 201 h 210"/>
                <a:gd name="T58" fmla="*/ 3 w 30"/>
                <a:gd name="T59" fmla="*/ 203 h 210"/>
                <a:gd name="T60" fmla="*/ 4 w 30"/>
                <a:gd name="T61" fmla="*/ 206 h 210"/>
                <a:gd name="T62" fmla="*/ 7 w 30"/>
                <a:gd name="T63" fmla="*/ 208 h 210"/>
                <a:gd name="T64" fmla="*/ 10 w 30"/>
                <a:gd name="T65" fmla="*/ 209 h 210"/>
                <a:gd name="T66" fmla="*/ 12 w 30"/>
                <a:gd name="T67" fmla="*/ 210 h 210"/>
                <a:gd name="T68" fmla="*/ 15 w 30"/>
                <a:gd name="T69" fmla="*/ 210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30" h="210">
                  <a:moveTo>
                    <a:pt x="15" y="210"/>
                  </a:moveTo>
                  <a:lnTo>
                    <a:pt x="18" y="210"/>
                  </a:lnTo>
                  <a:lnTo>
                    <a:pt x="22" y="209"/>
                  </a:lnTo>
                  <a:lnTo>
                    <a:pt x="24" y="208"/>
                  </a:lnTo>
                  <a:lnTo>
                    <a:pt x="26" y="206"/>
                  </a:lnTo>
                  <a:lnTo>
                    <a:pt x="28" y="203"/>
                  </a:lnTo>
                  <a:lnTo>
                    <a:pt x="29" y="201"/>
                  </a:lnTo>
                  <a:lnTo>
                    <a:pt x="30" y="198"/>
                  </a:lnTo>
                  <a:lnTo>
                    <a:pt x="30" y="195"/>
                  </a:lnTo>
                  <a:lnTo>
                    <a:pt x="30" y="15"/>
                  </a:lnTo>
                  <a:lnTo>
                    <a:pt x="30" y="11"/>
                  </a:lnTo>
                  <a:lnTo>
                    <a:pt x="29" y="8"/>
                  </a:lnTo>
                  <a:lnTo>
                    <a:pt x="28" y="6"/>
                  </a:lnTo>
                  <a:lnTo>
                    <a:pt x="26" y="4"/>
                  </a:lnTo>
                  <a:lnTo>
                    <a:pt x="24" y="2"/>
                  </a:lnTo>
                  <a:lnTo>
                    <a:pt x="22" y="1"/>
                  </a:lnTo>
                  <a:lnTo>
                    <a:pt x="18" y="0"/>
                  </a:lnTo>
                  <a:lnTo>
                    <a:pt x="15" y="0"/>
                  </a:lnTo>
                  <a:lnTo>
                    <a:pt x="12" y="0"/>
                  </a:lnTo>
                  <a:lnTo>
                    <a:pt x="10" y="1"/>
                  </a:lnTo>
                  <a:lnTo>
                    <a:pt x="7" y="2"/>
                  </a:lnTo>
                  <a:lnTo>
                    <a:pt x="4" y="4"/>
                  </a:lnTo>
                  <a:lnTo>
                    <a:pt x="3" y="6"/>
                  </a:lnTo>
                  <a:lnTo>
                    <a:pt x="1" y="9"/>
                  </a:lnTo>
                  <a:lnTo>
                    <a:pt x="0" y="11"/>
                  </a:lnTo>
                  <a:lnTo>
                    <a:pt x="0" y="15"/>
                  </a:lnTo>
                  <a:lnTo>
                    <a:pt x="0" y="195"/>
                  </a:lnTo>
                  <a:lnTo>
                    <a:pt x="0" y="198"/>
                  </a:lnTo>
                  <a:lnTo>
                    <a:pt x="1" y="201"/>
                  </a:lnTo>
                  <a:lnTo>
                    <a:pt x="3" y="203"/>
                  </a:lnTo>
                  <a:lnTo>
                    <a:pt x="4" y="206"/>
                  </a:lnTo>
                  <a:lnTo>
                    <a:pt x="7" y="208"/>
                  </a:lnTo>
                  <a:lnTo>
                    <a:pt x="10" y="209"/>
                  </a:lnTo>
                  <a:lnTo>
                    <a:pt x="12" y="210"/>
                  </a:lnTo>
                  <a:lnTo>
                    <a:pt x="15" y="21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4" name="Freeform 34">
              <a:extLst>
                <a:ext uri="{FF2B5EF4-FFF2-40B4-BE49-F238E27FC236}">
                  <a16:creationId xmlns:a16="http://schemas.microsoft.com/office/drawing/2014/main" id="{5D6E6286-1DAA-4A0C-8A50-F89B71CDA14E}"/>
                </a:ext>
              </a:extLst>
            </p:cNvPr>
            <p:cNvSpPr>
              <a:spLocks/>
            </p:cNvSpPr>
            <p:nvPr/>
          </p:nvSpPr>
          <p:spPr bwMode="auto">
            <a:xfrm>
              <a:off x="3908425" y="2546350"/>
              <a:ext cx="9525" cy="66675"/>
            </a:xfrm>
            <a:custGeom>
              <a:avLst/>
              <a:gdLst>
                <a:gd name="T0" fmla="*/ 15 w 31"/>
                <a:gd name="T1" fmla="*/ 210 h 210"/>
                <a:gd name="T2" fmla="*/ 18 w 31"/>
                <a:gd name="T3" fmla="*/ 210 h 210"/>
                <a:gd name="T4" fmla="*/ 22 w 31"/>
                <a:gd name="T5" fmla="*/ 209 h 210"/>
                <a:gd name="T6" fmla="*/ 24 w 31"/>
                <a:gd name="T7" fmla="*/ 208 h 210"/>
                <a:gd name="T8" fmla="*/ 26 w 31"/>
                <a:gd name="T9" fmla="*/ 206 h 210"/>
                <a:gd name="T10" fmla="*/ 28 w 31"/>
                <a:gd name="T11" fmla="*/ 203 h 210"/>
                <a:gd name="T12" fmla="*/ 29 w 31"/>
                <a:gd name="T13" fmla="*/ 201 h 210"/>
                <a:gd name="T14" fmla="*/ 30 w 31"/>
                <a:gd name="T15" fmla="*/ 198 h 210"/>
                <a:gd name="T16" fmla="*/ 31 w 31"/>
                <a:gd name="T17" fmla="*/ 195 h 210"/>
                <a:gd name="T18" fmla="*/ 31 w 31"/>
                <a:gd name="T19" fmla="*/ 15 h 210"/>
                <a:gd name="T20" fmla="*/ 30 w 31"/>
                <a:gd name="T21" fmla="*/ 11 h 210"/>
                <a:gd name="T22" fmla="*/ 29 w 31"/>
                <a:gd name="T23" fmla="*/ 8 h 210"/>
                <a:gd name="T24" fmla="*/ 28 w 31"/>
                <a:gd name="T25" fmla="*/ 6 h 210"/>
                <a:gd name="T26" fmla="*/ 26 w 31"/>
                <a:gd name="T27" fmla="*/ 4 h 210"/>
                <a:gd name="T28" fmla="*/ 24 w 31"/>
                <a:gd name="T29" fmla="*/ 2 h 210"/>
                <a:gd name="T30" fmla="*/ 22 w 31"/>
                <a:gd name="T31" fmla="*/ 1 h 210"/>
                <a:gd name="T32" fmla="*/ 18 w 31"/>
                <a:gd name="T33" fmla="*/ 0 h 210"/>
                <a:gd name="T34" fmla="*/ 15 w 31"/>
                <a:gd name="T35" fmla="*/ 0 h 210"/>
                <a:gd name="T36" fmla="*/ 13 w 31"/>
                <a:gd name="T37" fmla="*/ 0 h 210"/>
                <a:gd name="T38" fmla="*/ 10 w 31"/>
                <a:gd name="T39" fmla="*/ 1 h 210"/>
                <a:gd name="T40" fmla="*/ 8 w 31"/>
                <a:gd name="T41" fmla="*/ 2 h 210"/>
                <a:gd name="T42" fmla="*/ 6 w 31"/>
                <a:gd name="T43" fmla="*/ 4 h 210"/>
                <a:gd name="T44" fmla="*/ 3 w 31"/>
                <a:gd name="T45" fmla="*/ 6 h 210"/>
                <a:gd name="T46" fmla="*/ 2 w 31"/>
                <a:gd name="T47" fmla="*/ 9 h 210"/>
                <a:gd name="T48" fmla="*/ 1 w 31"/>
                <a:gd name="T49" fmla="*/ 11 h 210"/>
                <a:gd name="T50" fmla="*/ 0 w 31"/>
                <a:gd name="T51" fmla="*/ 15 h 210"/>
                <a:gd name="T52" fmla="*/ 0 w 31"/>
                <a:gd name="T53" fmla="*/ 195 h 210"/>
                <a:gd name="T54" fmla="*/ 1 w 31"/>
                <a:gd name="T55" fmla="*/ 198 h 210"/>
                <a:gd name="T56" fmla="*/ 2 w 31"/>
                <a:gd name="T57" fmla="*/ 201 h 210"/>
                <a:gd name="T58" fmla="*/ 3 w 31"/>
                <a:gd name="T59" fmla="*/ 203 h 210"/>
                <a:gd name="T60" fmla="*/ 6 w 31"/>
                <a:gd name="T61" fmla="*/ 206 h 210"/>
                <a:gd name="T62" fmla="*/ 8 w 31"/>
                <a:gd name="T63" fmla="*/ 208 h 210"/>
                <a:gd name="T64" fmla="*/ 10 w 31"/>
                <a:gd name="T65" fmla="*/ 209 h 210"/>
                <a:gd name="T66" fmla="*/ 13 w 31"/>
                <a:gd name="T67" fmla="*/ 210 h 210"/>
                <a:gd name="T68" fmla="*/ 15 w 31"/>
                <a:gd name="T69" fmla="*/ 210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31" h="210">
                  <a:moveTo>
                    <a:pt x="15" y="210"/>
                  </a:moveTo>
                  <a:lnTo>
                    <a:pt x="18" y="210"/>
                  </a:lnTo>
                  <a:lnTo>
                    <a:pt x="22" y="209"/>
                  </a:lnTo>
                  <a:lnTo>
                    <a:pt x="24" y="208"/>
                  </a:lnTo>
                  <a:lnTo>
                    <a:pt x="26" y="206"/>
                  </a:lnTo>
                  <a:lnTo>
                    <a:pt x="28" y="203"/>
                  </a:lnTo>
                  <a:lnTo>
                    <a:pt x="29" y="201"/>
                  </a:lnTo>
                  <a:lnTo>
                    <a:pt x="30" y="198"/>
                  </a:lnTo>
                  <a:lnTo>
                    <a:pt x="31" y="195"/>
                  </a:lnTo>
                  <a:lnTo>
                    <a:pt x="31" y="15"/>
                  </a:lnTo>
                  <a:lnTo>
                    <a:pt x="30" y="11"/>
                  </a:lnTo>
                  <a:lnTo>
                    <a:pt x="29" y="8"/>
                  </a:lnTo>
                  <a:lnTo>
                    <a:pt x="28" y="6"/>
                  </a:lnTo>
                  <a:lnTo>
                    <a:pt x="26" y="4"/>
                  </a:lnTo>
                  <a:lnTo>
                    <a:pt x="24" y="2"/>
                  </a:lnTo>
                  <a:lnTo>
                    <a:pt x="22" y="1"/>
                  </a:lnTo>
                  <a:lnTo>
                    <a:pt x="18" y="0"/>
                  </a:lnTo>
                  <a:lnTo>
                    <a:pt x="15" y="0"/>
                  </a:lnTo>
                  <a:lnTo>
                    <a:pt x="13" y="0"/>
                  </a:lnTo>
                  <a:lnTo>
                    <a:pt x="10" y="1"/>
                  </a:lnTo>
                  <a:lnTo>
                    <a:pt x="8" y="2"/>
                  </a:lnTo>
                  <a:lnTo>
                    <a:pt x="6" y="4"/>
                  </a:lnTo>
                  <a:lnTo>
                    <a:pt x="3" y="6"/>
                  </a:lnTo>
                  <a:lnTo>
                    <a:pt x="2" y="9"/>
                  </a:lnTo>
                  <a:lnTo>
                    <a:pt x="1" y="11"/>
                  </a:lnTo>
                  <a:lnTo>
                    <a:pt x="0" y="15"/>
                  </a:lnTo>
                  <a:lnTo>
                    <a:pt x="0" y="195"/>
                  </a:lnTo>
                  <a:lnTo>
                    <a:pt x="1" y="198"/>
                  </a:lnTo>
                  <a:lnTo>
                    <a:pt x="2" y="201"/>
                  </a:lnTo>
                  <a:lnTo>
                    <a:pt x="3" y="203"/>
                  </a:lnTo>
                  <a:lnTo>
                    <a:pt x="6" y="206"/>
                  </a:lnTo>
                  <a:lnTo>
                    <a:pt x="8" y="208"/>
                  </a:lnTo>
                  <a:lnTo>
                    <a:pt x="10" y="209"/>
                  </a:lnTo>
                  <a:lnTo>
                    <a:pt x="13" y="210"/>
                  </a:lnTo>
                  <a:lnTo>
                    <a:pt x="15" y="21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5" name="Freeform 35">
              <a:extLst>
                <a:ext uri="{FF2B5EF4-FFF2-40B4-BE49-F238E27FC236}">
                  <a16:creationId xmlns:a16="http://schemas.microsoft.com/office/drawing/2014/main" id="{142C2370-FD50-4C57-A009-AC439154CFEA}"/>
                </a:ext>
              </a:extLst>
            </p:cNvPr>
            <p:cNvSpPr>
              <a:spLocks/>
            </p:cNvSpPr>
            <p:nvPr/>
          </p:nvSpPr>
          <p:spPr bwMode="auto">
            <a:xfrm>
              <a:off x="3946525" y="2565400"/>
              <a:ext cx="9525" cy="57150"/>
            </a:xfrm>
            <a:custGeom>
              <a:avLst/>
              <a:gdLst>
                <a:gd name="T0" fmla="*/ 15 w 30"/>
                <a:gd name="T1" fmla="*/ 180 h 180"/>
                <a:gd name="T2" fmla="*/ 19 w 30"/>
                <a:gd name="T3" fmla="*/ 180 h 180"/>
                <a:gd name="T4" fmla="*/ 21 w 30"/>
                <a:gd name="T5" fmla="*/ 179 h 180"/>
                <a:gd name="T6" fmla="*/ 24 w 30"/>
                <a:gd name="T7" fmla="*/ 178 h 180"/>
                <a:gd name="T8" fmla="*/ 26 w 30"/>
                <a:gd name="T9" fmla="*/ 176 h 180"/>
                <a:gd name="T10" fmla="*/ 27 w 30"/>
                <a:gd name="T11" fmla="*/ 173 h 180"/>
                <a:gd name="T12" fmla="*/ 29 w 30"/>
                <a:gd name="T13" fmla="*/ 171 h 180"/>
                <a:gd name="T14" fmla="*/ 30 w 30"/>
                <a:gd name="T15" fmla="*/ 168 h 180"/>
                <a:gd name="T16" fmla="*/ 30 w 30"/>
                <a:gd name="T17" fmla="*/ 165 h 180"/>
                <a:gd name="T18" fmla="*/ 30 w 30"/>
                <a:gd name="T19" fmla="*/ 15 h 180"/>
                <a:gd name="T20" fmla="*/ 30 w 30"/>
                <a:gd name="T21" fmla="*/ 11 h 180"/>
                <a:gd name="T22" fmla="*/ 29 w 30"/>
                <a:gd name="T23" fmla="*/ 9 h 180"/>
                <a:gd name="T24" fmla="*/ 27 w 30"/>
                <a:gd name="T25" fmla="*/ 6 h 180"/>
                <a:gd name="T26" fmla="*/ 26 w 30"/>
                <a:gd name="T27" fmla="*/ 4 h 180"/>
                <a:gd name="T28" fmla="*/ 24 w 30"/>
                <a:gd name="T29" fmla="*/ 2 h 180"/>
                <a:gd name="T30" fmla="*/ 21 w 30"/>
                <a:gd name="T31" fmla="*/ 1 h 180"/>
                <a:gd name="T32" fmla="*/ 19 w 30"/>
                <a:gd name="T33" fmla="*/ 0 h 180"/>
                <a:gd name="T34" fmla="*/ 15 w 30"/>
                <a:gd name="T35" fmla="*/ 0 h 180"/>
                <a:gd name="T36" fmla="*/ 12 w 30"/>
                <a:gd name="T37" fmla="*/ 0 h 180"/>
                <a:gd name="T38" fmla="*/ 9 w 30"/>
                <a:gd name="T39" fmla="*/ 1 h 180"/>
                <a:gd name="T40" fmla="*/ 7 w 30"/>
                <a:gd name="T41" fmla="*/ 2 h 180"/>
                <a:gd name="T42" fmla="*/ 5 w 30"/>
                <a:gd name="T43" fmla="*/ 4 h 180"/>
                <a:gd name="T44" fmla="*/ 3 w 30"/>
                <a:gd name="T45" fmla="*/ 6 h 180"/>
                <a:gd name="T46" fmla="*/ 1 w 30"/>
                <a:gd name="T47" fmla="*/ 9 h 180"/>
                <a:gd name="T48" fmla="*/ 0 w 30"/>
                <a:gd name="T49" fmla="*/ 11 h 180"/>
                <a:gd name="T50" fmla="*/ 0 w 30"/>
                <a:gd name="T51" fmla="*/ 15 h 180"/>
                <a:gd name="T52" fmla="*/ 0 w 30"/>
                <a:gd name="T53" fmla="*/ 165 h 180"/>
                <a:gd name="T54" fmla="*/ 0 w 30"/>
                <a:gd name="T55" fmla="*/ 168 h 180"/>
                <a:gd name="T56" fmla="*/ 1 w 30"/>
                <a:gd name="T57" fmla="*/ 171 h 180"/>
                <a:gd name="T58" fmla="*/ 3 w 30"/>
                <a:gd name="T59" fmla="*/ 173 h 180"/>
                <a:gd name="T60" fmla="*/ 5 w 30"/>
                <a:gd name="T61" fmla="*/ 176 h 180"/>
                <a:gd name="T62" fmla="*/ 7 w 30"/>
                <a:gd name="T63" fmla="*/ 178 h 180"/>
                <a:gd name="T64" fmla="*/ 9 w 30"/>
                <a:gd name="T65" fmla="*/ 179 h 180"/>
                <a:gd name="T66" fmla="*/ 12 w 30"/>
                <a:gd name="T67" fmla="*/ 180 h 180"/>
                <a:gd name="T68" fmla="*/ 15 w 30"/>
                <a:gd name="T69" fmla="*/ 180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30" h="180">
                  <a:moveTo>
                    <a:pt x="15" y="180"/>
                  </a:moveTo>
                  <a:lnTo>
                    <a:pt x="19" y="180"/>
                  </a:lnTo>
                  <a:lnTo>
                    <a:pt x="21" y="179"/>
                  </a:lnTo>
                  <a:lnTo>
                    <a:pt x="24" y="178"/>
                  </a:lnTo>
                  <a:lnTo>
                    <a:pt x="26" y="176"/>
                  </a:lnTo>
                  <a:lnTo>
                    <a:pt x="27" y="173"/>
                  </a:lnTo>
                  <a:lnTo>
                    <a:pt x="29" y="171"/>
                  </a:lnTo>
                  <a:lnTo>
                    <a:pt x="30" y="168"/>
                  </a:lnTo>
                  <a:lnTo>
                    <a:pt x="30" y="165"/>
                  </a:lnTo>
                  <a:lnTo>
                    <a:pt x="30" y="15"/>
                  </a:lnTo>
                  <a:lnTo>
                    <a:pt x="30" y="11"/>
                  </a:lnTo>
                  <a:lnTo>
                    <a:pt x="29" y="9"/>
                  </a:lnTo>
                  <a:lnTo>
                    <a:pt x="27" y="6"/>
                  </a:lnTo>
                  <a:lnTo>
                    <a:pt x="26" y="4"/>
                  </a:lnTo>
                  <a:lnTo>
                    <a:pt x="24" y="2"/>
                  </a:lnTo>
                  <a:lnTo>
                    <a:pt x="21" y="1"/>
                  </a:lnTo>
                  <a:lnTo>
                    <a:pt x="19" y="0"/>
                  </a:lnTo>
                  <a:lnTo>
                    <a:pt x="15" y="0"/>
                  </a:lnTo>
                  <a:lnTo>
                    <a:pt x="12" y="0"/>
                  </a:lnTo>
                  <a:lnTo>
                    <a:pt x="9" y="1"/>
                  </a:lnTo>
                  <a:lnTo>
                    <a:pt x="7" y="2"/>
                  </a:lnTo>
                  <a:lnTo>
                    <a:pt x="5" y="4"/>
                  </a:lnTo>
                  <a:lnTo>
                    <a:pt x="3" y="6"/>
                  </a:lnTo>
                  <a:lnTo>
                    <a:pt x="1" y="9"/>
                  </a:lnTo>
                  <a:lnTo>
                    <a:pt x="0" y="11"/>
                  </a:lnTo>
                  <a:lnTo>
                    <a:pt x="0" y="15"/>
                  </a:lnTo>
                  <a:lnTo>
                    <a:pt x="0" y="165"/>
                  </a:lnTo>
                  <a:lnTo>
                    <a:pt x="0" y="168"/>
                  </a:lnTo>
                  <a:lnTo>
                    <a:pt x="1" y="171"/>
                  </a:lnTo>
                  <a:lnTo>
                    <a:pt x="3" y="173"/>
                  </a:lnTo>
                  <a:lnTo>
                    <a:pt x="5" y="176"/>
                  </a:lnTo>
                  <a:lnTo>
                    <a:pt x="7" y="178"/>
                  </a:lnTo>
                  <a:lnTo>
                    <a:pt x="9" y="179"/>
                  </a:lnTo>
                  <a:lnTo>
                    <a:pt x="12" y="180"/>
                  </a:lnTo>
                  <a:lnTo>
                    <a:pt x="15" y="18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6" name="Freeform 36">
              <a:extLst>
                <a:ext uri="{FF2B5EF4-FFF2-40B4-BE49-F238E27FC236}">
                  <a16:creationId xmlns:a16="http://schemas.microsoft.com/office/drawing/2014/main" id="{AEF094E3-1AA7-4DCC-B4C8-4D980F5DA3F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865563" y="2708275"/>
              <a:ext cx="57150" cy="47625"/>
            </a:xfrm>
            <a:custGeom>
              <a:avLst/>
              <a:gdLst>
                <a:gd name="T0" fmla="*/ 42 w 181"/>
                <a:gd name="T1" fmla="*/ 120 h 150"/>
                <a:gd name="T2" fmla="*/ 90 w 181"/>
                <a:gd name="T3" fmla="*/ 43 h 150"/>
                <a:gd name="T4" fmla="*/ 138 w 181"/>
                <a:gd name="T5" fmla="*/ 120 h 150"/>
                <a:gd name="T6" fmla="*/ 42 w 181"/>
                <a:gd name="T7" fmla="*/ 120 h 150"/>
                <a:gd name="T8" fmla="*/ 103 w 181"/>
                <a:gd name="T9" fmla="*/ 8 h 150"/>
                <a:gd name="T10" fmla="*/ 101 w 181"/>
                <a:gd name="T11" fmla="*/ 4 h 150"/>
                <a:gd name="T12" fmla="*/ 98 w 181"/>
                <a:gd name="T13" fmla="*/ 2 h 150"/>
                <a:gd name="T14" fmla="*/ 94 w 181"/>
                <a:gd name="T15" fmla="*/ 1 h 150"/>
                <a:gd name="T16" fmla="*/ 90 w 181"/>
                <a:gd name="T17" fmla="*/ 0 h 150"/>
                <a:gd name="T18" fmla="*/ 87 w 181"/>
                <a:gd name="T19" fmla="*/ 1 h 150"/>
                <a:gd name="T20" fmla="*/ 84 w 181"/>
                <a:gd name="T21" fmla="*/ 2 h 150"/>
                <a:gd name="T22" fmla="*/ 80 w 181"/>
                <a:gd name="T23" fmla="*/ 4 h 150"/>
                <a:gd name="T24" fmla="*/ 77 w 181"/>
                <a:gd name="T25" fmla="*/ 8 h 150"/>
                <a:gd name="T26" fmla="*/ 2 w 181"/>
                <a:gd name="T27" fmla="*/ 128 h 150"/>
                <a:gd name="T28" fmla="*/ 1 w 181"/>
                <a:gd name="T29" fmla="*/ 131 h 150"/>
                <a:gd name="T30" fmla="*/ 0 w 181"/>
                <a:gd name="T31" fmla="*/ 135 h 150"/>
                <a:gd name="T32" fmla="*/ 1 w 181"/>
                <a:gd name="T33" fmla="*/ 140 h 150"/>
                <a:gd name="T34" fmla="*/ 2 w 181"/>
                <a:gd name="T35" fmla="*/ 143 h 150"/>
                <a:gd name="T36" fmla="*/ 4 w 181"/>
                <a:gd name="T37" fmla="*/ 146 h 150"/>
                <a:gd name="T38" fmla="*/ 8 w 181"/>
                <a:gd name="T39" fmla="*/ 148 h 150"/>
                <a:gd name="T40" fmla="*/ 11 w 181"/>
                <a:gd name="T41" fmla="*/ 150 h 150"/>
                <a:gd name="T42" fmla="*/ 15 w 181"/>
                <a:gd name="T43" fmla="*/ 150 h 150"/>
                <a:gd name="T44" fmla="*/ 166 w 181"/>
                <a:gd name="T45" fmla="*/ 150 h 150"/>
                <a:gd name="T46" fmla="*/ 166 w 181"/>
                <a:gd name="T47" fmla="*/ 150 h 150"/>
                <a:gd name="T48" fmla="*/ 166 w 181"/>
                <a:gd name="T49" fmla="*/ 150 h 150"/>
                <a:gd name="T50" fmla="*/ 170 w 181"/>
                <a:gd name="T51" fmla="*/ 150 h 150"/>
                <a:gd name="T52" fmla="*/ 172 w 181"/>
                <a:gd name="T53" fmla="*/ 149 h 150"/>
                <a:gd name="T54" fmla="*/ 175 w 181"/>
                <a:gd name="T55" fmla="*/ 148 h 150"/>
                <a:gd name="T56" fmla="*/ 177 w 181"/>
                <a:gd name="T57" fmla="*/ 146 h 150"/>
                <a:gd name="T58" fmla="*/ 178 w 181"/>
                <a:gd name="T59" fmla="*/ 144 h 150"/>
                <a:gd name="T60" fmla="*/ 180 w 181"/>
                <a:gd name="T61" fmla="*/ 142 h 150"/>
                <a:gd name="T62" fmla="*/ 181 w 181"/>
                <a:gd name="T63" fmla="*/ 139 h 150"/>
                <a:gd name="T64" fmla="*/ 181 w 181"/>
                <a:gd name="T65" fmla="*/ 135 h 150"/>
                <a:gd name="T66" fmla="*/ 180 w 181"/>
                <a:gd name="T67" fmla="*/ 130 h 150"/>
                <a:gd name="T68" fmla="*/ 177 w 181"/>
                <a:gd name="T69" fmla="*/ 126 h 150"/>
                <a:gd name="T70" fmla="*/ 103 w 181"/>
                <a:gd name="T71" fmla="*/ 8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81" h="150">
                  <a:moveTo>
                    <a:pt x="42" y="120"/>
                  </a:moveTo>
                  <a:lnTo>
                    <a:pt x="90" y="43"/>
                  </a:lnTo>
                  <a:lnTo>
                    <a:pt x="138" y="120"/>
                  </a:lnTo>
                  <a:lnTo>
                    <a:pt x="42" y="120"/>
                  </a:lnTo>
                  <a:close/>
                  <a:moveTo>
                    <a:pt x="103" y="8"/>
                  </a:moveTo>
                  <a:lnTo>
                    <a:pt x="101" y="4"/>
                  </a:lnTo>
                  <a:lnTo>
                    <a:pt x="98" y="2"/>
                  </a:lnTo>
                  <a:lnTo>
                    <a:pt x="94" y="1"/>
                  </a:lnTo>
                  <a:lnTo>
                    <a:pt x="90" y="0"/>
                  </a:lnTo>
                  <a:lnTo>
                    <a:pt x="87" y="1"/>
                  </a:lnTo>
                  <a:lnTo>
                    <a:pt x="84" y="2"/>
                  </a:lnTo>
                  <a:lnTo>
                    <a:pt x="80" y="4"/>
                  </a:lnTo>
                  <a:lnTo>
                    <a:pt x="77" y="8"/>
                  </a:lnTo>
                  <a:lnTo>
                    <a:pt x="2" y="128"/>
                  </a:lnTo>
                  <a:lnTo>
                    <a:pt x="1" y="131"/>
                  </a:lnTo>
                  <a:lnTo>
                    <a:pt x="0" y="135"/>
                  </a:lnTo>
                  <a:lnTo>
                    <a:pt x="1" y="140"/>
                  </a:lnTo>
                  <a:lnTo>
                    <a:pt x="2" y="143"/>
                  </a:lnTo>
                  <a:lnTo>
                    <a:pt x="4" y="146"/>
                  </a:lnTo>
                  <a:lnTo>
                    <a:pt x="8" y="148"/>
                  </a:lnTo>
                  <a:lnTo>
                    <a:pt x="11" y="150"/>
                  </a:lnTo>
                  <a:lnTo>
                    <a:pt x="15" y="150"/>
                  </a:lnTo>
                  <a:lnTo>
                    <a:pt x="166" y="150"/>
                  </a:lnTo>
                  <a:lnTo>
                    <a:pt x="166" y="150"/>
                  </a:lnTo>
                  <a:lnTo>
                    <a:pt x="166" y="150"/>
                  </a:lnTo>
                  <a:lnTo>
                    <a:pt x="170" y="150"/>
                  </a:lnTo>
                  <a:lnTo>
                    <a:pt x="172" y="149"/>
                  </a:lnTo>
                  <a:lnTo>
                    <a:pt x="175" y="148"/>
                  </a:lnTo>
                  <a:lnTo>
                    <a:pt x="177" y="146"/>
                  </a:lnTo>
                  <a:lnTo>
                    <a:pt x="178" y="144"/>
                  </a:lnTo>
                  <a:lnTo>
                    <a:pt x="180" y="142"/>
                  </a:lnTo>
                  <a:lnTo>
                    <a:pt x="181" y="139"/>
                  </a:lnTo>
                  <a:lnTo>
                    <a:pt x="181" y="135"/>
                  </a:lnTo>
                  <a:lnTo>
                    <a:pt x="180" y="130"/>
                  </a:lnTo>
                  <a:lnTo>
                    <a:pt x="177" y="126"/>
                  </a:lnTo>
                  <a:lnTo>
                    <a:pt x="103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</p:grpSp>
      <p:sp>
        <p:nvSpPr>
          <p:cNvPr id="42" name="Rectangle 41">
            <a:extLst>
              <a:ext uri="{FF2B5EF4-FFF2-40B4-BE49-F238E27FC236}">
                <a16:creationId xmlns:a16="http://schemas.microsoft.com/office/drawing/2014/main" id="{A9146A47-F48B-457D-926B-9493B2B6C7A8}"/>
              </a:ext>
            </a:extLst>
          </p:cNvPr>
          <p:cNvSpPr/>
          <p:nvPr/>
        </p:nvSpPr>
        <p:spPr>
          <a:xfrm rot="5400000">
            <a:off x="1367084" y="-1742475"/>
            <a:ext cx="537795" cy="4367532"/>
          </a:xfrm>
          <a:prstGeom prst="rect">
            <a:avLst/>
          </a:prstGeom>
          <a:solidFill>
            <a:srgbClr val="F7D6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ar-AE" dirty="0">
                <a:solidFill>
                  <a:schemeClr val="bg1"/>
                </a:solidFill>
              </a:rPr>
              <a:t>إشعار الحجز </a:t>
            </a:r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7DAB9E71-F0A4-43A5-BEC8-A07BA9499D70}"/>
              </a:ext>
            </a:extLst>
          </p:cNvPr>
          <p:cNvCxnSpPr>
            <a:cxnSpLocks/>
          </p:cNvCxnSpPr>
          <p:nvPr/>
        </p:nvCxnSpPr>
        <p:spPr>
          <a:xfrm>
            <a:off x="4685943" y="2827427"/>
            <a:ext cx="876657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0DCA2C03-11BF-40C9-BBA0-E061CD9097F3}"/>
              </a:ext>
            </a:extLst>
          </p:cNvPr>
          <p:cNvSpPr txBox="1"/>
          <p:nvPr/>
        </p:nvSpPr>
        <p:spPr>
          <a:xfrm>
            <a:off x="5638800" y="2647249"/>
            <a:ext cx="3200400" cy="307777"/>
          </a:xfrm>
          <a:prstGeom prst="rect">
            <a:avLst/>
          </a:prstGeom>
          <a:noFill/>
          <a:ln w="6350">
            <a:noFill/>
            <a:prstDash val="dash"/>
          </a:ln>
        </p:spPr>
        <p:txBody>
          <a:bodyPr wrap="square" lIns="0" tIns="0" rIns="0" bIns="0" rtlCol="0" anchor="ctr">
            <a:spAutoFit/>
          </a:bodyPr>
          <a:lstStyle/>
          <a:p>
            <a:pPr algn="ctr" rtl="1"/>
            <a:r>
              <a:rPr lang="ar-AE" sz="1000" b="1" dirty="0">
                <a:solidFill>
                  <a:srgbClr val="F7D618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إشعار</a:t>
            </a:r>
            <a:endParaRPr lang="en-US" sz="1000" b="1" dirty="0">
              <a:solidFill>
                <a:srgbClr val="F7D618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 rtl="1"/>
            <a:r>
              <a:rPr lang="ar-TN" sz="1000" b="1" dirty="0"/>
              <a:t> </a:t>
            </a:r>
            <a:r>
              <a:rPr lang="ar-TN" sz="1000" dirty="0"/>
              <a:t>بعد أن يقبل السائق الحجز يتلقى الحريف إشعار حول تفاصيله و رقم جواله</a:t>
            </a:r>
            <a:endParaRPr lang="en-US" sz="1000" dirty="0">
              <a:solidFill>
                <a:prstClr val="black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4292" y="341313"/>
            <a:ext cx="2374582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717039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/>
              <a:t>SlideSalad is #1 online marketplace of premium presentations templates for all needs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SlideSalad- </a:t>
            </a:r>
            <a:r>
              <a:rPr lang="de-DE" noProof="1"/>
              <a:t>COPYRIGHT NOTICE</a:t>
            </a:r>
            <a:endParaRPr lang="en-US" dirty="0"/>
          </a:p>
        </p:txBody>
      </p:sp>
      <p:sp>
        <p:nvSpPr>
          <p:cNvPr id="22" name="Rechteck 9"/>
          <p:cNvSpPr/>
          <p:nvPr/>
        </p:nvSpPr>
        <p:spPr>
          <a:xfrm>
            <a:off x="4801949" y="1263498"/>
            <a:ext cx="3947413" cy="15399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ct val="20000"/>
              </a:spcAft>
            </a:pPr>
            <a:r>
              <a:rPr lang="en-US" sz="1600" b="1" noProof="1">
                <a:solidFill>
                  <a:schemeClr val="bg1"/>
                </a:solidFill>
                <a:latin typeface="+mj-lt"/>
              </a:rPr>
              <a:t>Things you can’t do with the template</a:t>
            </a:r>
          </a:p>
          <a:p>
            <a:pPr>
              <a:spcAft>
                <a:spcPct val="20000"/>
              </a:spcAft>
            </a:pPr>
            <a:r>
              <a:rPr lang="en-US" sz="1100" noProof="1">
                <a:solidFill>
                  <a:schemeClr val="bg1"/>
                </a:solidFill>
                <a:latin typeface="+mj-lt"/>
              </a:rPr>
              <a:t>Resell or distribute the templates or backgrounds.</a:t>
            </a:r>
          </a:p>
          <a:p>
            <a:pPr marL="133350" indent="-133350">
              <a:spcAft>
                <a:spcPts val="375"/>
              </a:spcAft>
              <a:buFontTx/>
              <a:buChar char="•"/>
            </a:pPr>
            <a:r>
              <a:rPr lang="en-US" sz="1100" noProof="1">
                <a:solidFill>
                  <a:schemeClr val="bg1"/>
                </a:solidFill>
                <a:latin typeface="+mj-lt"/>
              </a:rPr>
              <a:t>Make these templates available on a website or social network for download.</a:t>
            </a:r>
          </a:p>
          <a:p>
            <a:pPr marL="133350" indent="-133350">
              <a:spcAft>
                <a:spcPts val="375"/>
              </a:spcAft>
              <a:buFontTx/>
              <a:buChar char="•"/>
            </a:pPr>
            <a:r>
              <a:rPr lang="en-US" sz="1100" noProof="1">
                <a:solidFill>
                  <a:schemeClr val="bg1"/>
                </a:solidFill>
                <a:latin typeface="+mj-lt"/>
              </a:rPr>
              <a:t>Edit or modify the downloaded templates and claim / </a:t>
            </a:r>
            <a:br>
              <a:rPr lang="en-US" sz="1100" noProof="1">
                <a:solidFill>
                  <a:schemeClr val="bg1"/>
                </a:solidFill>
                <a:latin typeface="+mj-lt"/>
              </a:rPr>
            </a:br>
            <a:r>
              <a:rPr lang="en-US" sz="1100" noProof="1">
                <a:solidFill>
                  <a:schemeClr val="bg1"/>
                </a:solidFill>
                <a:latin typeface="+mj-lt"/>
              </a:rPr>
              <a:t>pass off as your own work.</a:t>
            </a:r>
          </a:p>
          <a:p>
            <a:pPr marL="133350" indent="-133350">
              <a:buFontTx/>
              <a:buChar char="•"/>
            </a:pPr>
            <a:endParaRPr lang="en-US" sz="1100" noProof="1">
              <a:solidFill>
                <a:schemeClr val="bg1"/>
              </a:solidFill>
              <a:latin typeface="+mj-lt"/>
            </a:endParaRPr>
          </a:p>
        </p:txBody>
      </p:sp>
      <p:sp>
        <p:nvSpPr>
          <p:cNvPr id="25" name="Rechteck 10"/>
          <p:cNvSpPr/>
          <p:nvPr/>
        </p:nvSpPr>
        <p:spPr>
          <a:xfrm>
            <a:off x="332845" y="4224873"/>
            <a:ext cx="832590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noProof="1">
                <a:solidFill>
                  <a:schemeClr val="bg1"/>
                </a:solidFill>
                <a:latin typeface="+mj-lt"/>
              </a:rPr>
              <a:t>More PowerPoint, Google Slides and Keynote templates are available at </a:t>
            </a:r>
            <a:r>
              <a:rPr lang="en-US" sz="1400" b="1" u="sng" noProof="1">
                <a:solidFill>
                  <a:schemeClr val="bg1"/>
                </a:solidFill>
                <a:latin typeface="+mj-lt"/>
              </a:rPr>
              <a:t>www.SlideSalad.com</a:t>
            </a:r>
          </a:p>
        </p:txBody>
      </p:sp>
      <p:sp>
        <p:nvSpPr>
          <p:cNvPr id="7" name="Text Placeholder 15">
            <a:extLst>
              <a:ext uri="{FF2B5EF4-FFF2-40B4-BE49-F238E27FC236}">
                <a16:creationId xmlns:a16="http://schemas.microsoft.com/office/drawing/2014/main" id="{921DD78B-26FA-4776-B720-8812C90A1575}"/>
              </a:ext>
            </a:extLst>
          </p:cNvPr>
          <p:cNvSpPr txBox="1">
            <a:spLocks/>
          </p:cNvSpPr>
          <p:nvPr/>
        </p:nvSpPr>
        <p:spPr>
          <a:xfrm>
            <a:off x="1844858" y="480528"/>
            <a:ext cx="6096000" cy="401648"/>
          </a:xfr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en-US" sz="2000" b="1" dirty="0">
              <a:solidFill>
                <a:srgbClr val="FFC000"/>
              </a:solidFill>
              <a:latin typeface="+mj-lt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0463B664-3958-4F2D-B3E9-86A27A1FC0FB}"/>
              </a:ext>
            </a:extLst>
          </p:cNvPr>
          <p:cNvGrpSpPr/>
          <p:nvPr/>
        </p:nvGrpSpPr>
        <p:grpSpPr>
          <a:xfrm>
            <a:off x="2753265" y="3057268"/>
            <a:ext cx="160255" cy="43504"/>
            <a:chOff x="2632075" y="3195638"/>
            <a:chExt cx="225425" cy="66675"/>
          </a:xfrm>
          <a:solidFill>
            <a:schemeClr val="bg1"/>
          </a:solidFill>
        </p:grpSpPr>
        <p:sp>
          <p:nvSpPr>
            <p:cNvPr id="21" name="Freeform 324">
              <a:extLst>
                <a:ext uri="{FF2B5EF4-FFF2-40B4-BE49-F238E27FC236}">
                  <a16:creationId xmlns:a16="http://schemas.microsoft.com/office/drawing/2014/main" id="{498F5E98-7CE6-435D-AE46-FF6D0DCDDEDC}"/>
                </a:ext>
              </a:extLst>
            </p:cNvPr>
            <p:cNvSpPr>
              <a:spLocks/>
            </p:cNvSpPr>
            <p:nvPr/>
          </p:nvSpPr>
          <p:spPr bwMode="auto">
            <a:xfrm>
              <a:off x="2632075" y="3200400"/>
              <a:ext cx="57150" cy="57150"/>
            </a:xfrm>
            <a:custGeom>
              <a:avLst/>
              <a:gdLst>
                <a:gd name="T0" fmla="*/ 105 w 181"/>
                <a:gd name="T1" fmla="*/ 75 h 180"/>
                <a:gd name="T2" fmla="*/ 105 w 181"/>
                <a:gd name="T3" fmla="*/ 12 h 180"/>
                <a:gd name="T4" fmla="*/ 102 w 181"/>
                <a:gd name="T5" fmla="*/ 7 h 180"/>
                <a:gd name="T6" fmla="*/ 98 w 181"/>
                <a:gd name="T7" fmla="*/ 2 h 180"/>
                <a:gd name="T8" fmla="*/ 93 w 181"/>
                <a:gd name="T9" fmla="*/ 0 h 180"/>
                <a:gd name="T10" fmla="*/ 86 w 181"/>
                <a:gd name="T11" fmla="*/ 0 h 180"/>
                <a:gd name="T12" fmla="*/ 81 w 181"/>
                <a:gd name="T13" fmla="*/ 2 h 180"/>
                <a:gd name="T14" fmla="*/ 78 w 181"/>
                <a:gd name="T15" fmla="*/ 7 h 180"/>
                <a:gd name="T16" fmla="*/ 76 w 181"/>
                <a:gd name="T17" fmla="*/ 12 h 180"/>
                <a:gd name="T18" fmla="*/ 75 w 181"/>
                <a:gd name="T19" fmla="*/ 75 h 180"/>
                <a:gd name="T20" fmla="*/ 11 w 181"/>
                <a:gd name="T21" fmla="*/ 75 h 180"/>
                <a:gd name="T22" fmla="*/ 6 w 181"/>
                <a:gd name="T23" fmla="*/ 77 h 180"/>
                <a:gd name="T24" fmla="*/ 2 w 181"/>
                <a:gd name="T25" fmla="*/ 82 h 180"/>
                <a:gd name="T26" fmla="*/ 0 w 181"/>
                <a:gd name="T27" fmla="*/ 87 h 180"/>
                <a:gd name="T28" fmla="*/ 0 w 181"/>
                <a:gd name="T29" fmla="*/ 93 h 180"/>
                <a:gd name="T30" fmla="*/ 2 w 181"/>
                <a:gd name="T31" fmla="*/ 99 h 180"/>
                <a:gd name="T32" fmla="*/ 6 w 181"/>
                <a:gd name="T33" fmla="*/ 102 h 180"/>
                <a:gd name="T34" fmla="*/ 11 w 181"/>
                <a:gd name="T35" fmla="*/ 105 h 180"/>
                <a:gd name="T36" fmla="*/ 75 w 181"/>
                <a:gd name="T37" fmla="*/ 105 h 180"/>
                <a:gd name="T38" fmla="*/ 76 w 181"/>
                <a:gd name="T39" fmla="*/ 169 h 180"/>
                <a:gd name="T40" fmla="*/ 78 w 181"/>
                <a:gd name="T41" fmla="*/ 174 h 180"/>
                <a:gd name="T42" fmla="*/ 81 w 181"/>
                <a:gd name="T43" fmla="*/ 178 h 180"/>
                <a:gd name="T44" fmla="*/ 86 w 181"/>
                <a:gd name="T45" fmla="*/ 180 h 180"/>
                <a:gd name="T46" fmla="*/ 93 w 181"/>
                <a:gd name="T47" fmla="*/ 180 h 180"/>
                <a:gd name="T48" fmla="*/ 98 w 181"/>
                <a:gd name="T49" fmla="*/ 178 h 180"/>
                <a:gd name="T50" fmla="*/ 102 w 181"/>
                <a:gd name="T51" fmla="*/ 174 h 180"/>
                <a:gd name="T52" fmla="*/ 105 w 181"/>
                <a:gd name="T53" fmla="*/ 169 h 180"/>
                <a:gd name="T54" fmla="*/ 105 w 181"/>
                <a:gd name="T55" fmla="*/ 105 h 180"/>
                <a:gd name="T56" fmla="*/ 168 w 181"/>
                <a:gd name="T57" fmla="*/ 105 h 180"/>
                <a:gd name="T58" fmla="*/ 173 w 181"/>
                <a:gd name="T59" fmla="*/ 102 h 180"/>
                <a:gd name="T60" fmla="*/ 178 w 181"/>
                <a:gd name="T61" fmla="*/ 99 h 180"/>
                <a:gd name="T62" fmla="*/ 180 w 181"/>
                <a:gd name="T63" fmla="*/ 93 h 180"/>
                <a:gd name="T64" fmla="*/ 180 w 181"/>
                <a:gd name="T65" fmla="*/ 87 h 180"/>
                <a:gd name="T66" fmla="*/ 178 w 181"/>
                <a:gd name="T67" fmla="*/ 82 h 180"/>
                <a:gd name="T68" fmla="*/ 173 w 181"/>
                <a:gd name="T69" fmla="*/ 77 h 180"/>
                <a:gd name="T70" fmla="*/ 168 w 181"/>
                <a:gd name="T71" fmla="*/ 75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81" h="180">
                  <a:moveTo>
                    <a:pt x="165" y="75"/>
                  </a:moveTo>
                  <a:lnTo>
                    <a:pt x="105" y="75"/>
                  </a:lnTo>
                  <a:lnTo>
                    <a:pt x="105" y="15"/>
                  </a:lnTo>
                  <a:lnTo>
                    <a:pt x="105" y="12"/>
                  </a:lnTo>
                  <a:lnTo>
                    <a:pt x="104" y="9"/>
                  </a:lnTo>
                  <a:lnTo>
                    <a:pt x="102" y="7"/>
                  </a:lnTo>
                  <a:lnTo>
                    <a:pt x="100" y="4"/>
                  </a:lnTo>
                  <a:lnTo>
                    <a:pt x="98" y="2"/>
                  </a:lnTo>
                  <a:lnTo>
                    <a:pt x="96" y="1"/>
                  </a:lnTo>
                  <a:lnTo>
                    <a:pt x="93" y="0"/>
                  </a:lnTo>
                  <a:lnTo>
                    <a:pt x="90" y="0"/>
                  </a:lnTo>
                  <a:lnTo>
                    <a:pt x="86" y="0"/>
                  </a:lnTo>
                  <a:lnTo>
                    <a:pt x="84" y="1"/>
                  </a:lnTo>
                  <a:lnTo>
                    <a:pt x="81" y="2"/>
                  </a:lnTo>
                  <a:lnTo>
                    <a:pt x="79" y="4"/>
                  </a:lnTo>
                  <a:lnTo>
                    <a:pt x="78" y="7"/>
                  </a:lnTo>
                  <a:lnTo>
                    <a:pt x="76" y="9"/>
                  </a:lnTo>
                  <a:lnTo>
                    <a:pt x="76" y="12"/>
                  </a:lnTo>
                  <a:lnTo>
                    <a:pt x="75" y="15"/>
                  </a:lnTo>
                  <a:lnTo>
                    <a:pt x="75" y="75"/>
                  </a:lnTo>
                  <a:lnTo>
                    <a:pt x="15" y="75"/>
                  </a:lnTo>
                  <a:lnTo>
                    <a:pt x="11" y="75"/>
                  </a:lnTo>
                  <a:lnTo>
                    <a:pt x="9" y="76"/>
                  </a:lnTo>
                  <a:lnTo>
                    <a:pt x="6" y="77"/>
                  </a:lnTo>
                  <a:lnTo>
                    <a:pt x="4" y="80"/>
                  </a:lnTo>
                  <a:lnTo>
                    <a:pt x="2" y="82"/>
                  </a:lnTo>
                  <a:lnTo>
                    <a:pt x="1" y="84"/>
                  </a:lnTo>
                  <a:lnTo>
                    <a:pt x="0" y="87"/>
                  </a:lnTo>
                  <a:lnTo>
                    <a:pt x="0" y="90"/>
                  </a:lnTo>
                  <a:lnTo>
                    <a:pt x="0" y="93"/>
                  </a:lnTo>
                  <a:lnTo>
                    <a:pt x="1" y="96"/>
                  </a:lnTo>
                  <a:lnTo>
                    <a:pt x="2" y="99"/>
                  </a:lnTo>
                  <a:lnTo>
                    <a:pt x="4" y="101"/>
                  </a:lnTo>
                  <a:lnTo>
                    <a:pt x="6" y="102"/>
                  </a:lnTo>
                  <a:lnTo>
                    <a:pt x="9" y="104"/>
                  </a:lnTo>
                  <a:lnTo>
                    <a:pt x="11" y="105"/>
                  </a:lnTo>
                  <a:lnTo>
                    <a:pt x="15" y="105"/>
                  </a:lnTo>
                  <a:lnTo>
                    <a:pt x="75" y="105"/>
                  </a:lnTo>
                  <a:lnTo>
                    <a:pt x="75" y="165"/>
                  </a:lnTo>
                  <a:lnTo>
                    <a:pt x="76" y="169"/>
                  </a:lnTo>
                  <a:lnTo>
                    <a:pt x="76" y="171"/>
                  </a:lnTo>
                  <a:lnTo>
                    <a:pt x="78" y="174"/>
                  </a:lnTo>
                  <a:lnTo>
                    <a:pt x="79" y="176"/>
                  </a:lnTo>
                  <a:lnTo>
                    <a:pt x="81" y="178"/>
                  </a:lnTo>
                  <a:lnTo>
                    <a:pt x="84" y="179"/>
                  </a:lnTo>
                  <a:lnTo>
                    <a:pt x="86" y="180"/>
                  </a:lnTo>
                  <a:lnTo>
                    <a:pt x="90" y="180"/>
                  </a:lnTo>
                  <a:lnTo>
                    <a:pt x="93" y="180"/>
                  </a:lnTo>
                  <a:lnTo>
                    <a:pt x="96" y="179"/>
                  </a:lnTo>
                  <a:lnTo>
                    <a:pt x="98" y="178"/>
                  </a:lnTo>
                  <a:lnTo>
                    <a:pt x="100" y="176"/>
                  </a:lnTo>
                  <a:lnTo>
                    <a:pt x="102" y="174"/>
                  </a:lnTo>
                  <a:lnTo>
                    <a:pt x="104" y="171"/>
                  </a:lnTo>
                  <a:lnTo>
                    <a:pt x="105" y="169"/>
                  </a:lnTo>
                  <a:lnTo>
                    <a:pt x="105" y="165"/>
                  </a:lnTo>
                  <a:lnTo>
                    <a:pt x="105" y="105"/>
                  </a:lnTo>
                  <a:lnTo>
                    <a:pt x="165" y="105"/>
                  </a:lnTo>
                  <a:lnTo>
                    <a:pt x="168" y="105"/>
                  </a:lnTo>
                  <a:lnTo>
                    <a:pt x="171" y="104"/>
                  </a:lnTo>
                  <a:lnTo>
                    <a:pt x="173" y="102"/>
                  </a:lnTo>
                  <a:lnTo>
                    <a:pt x="175" y="101"/>
                  </a:lnTo>
                  <a:lnTo>
                    <a:pt x="178" y="99"/>
                  </a:lnTo>
                  <a:lnTo>
                    <a:pt x="179" y="96"/>
                  </a:lnTo>
                  <a:lnTo>
                    <a:pt x="180" y="93"/>
                  </a:lnTo>
                  <a:lnTo>
                    <a:pt x="181" y="90"/>
                  </a:lnTo>
                  <a:lnTo>
                    <a:pt x="180" y="87"/>
                  </a:lnTo>
                  <a:lnTo>
                    <a:pt x="179" y="84"/>
                  </a:lnTo>
                  <a:lnTo>
                    <a:pt x="178" y="82"/>
                  </a:lnTo>
                  <a:lnTo>
                    <a:pt x="175" y="80"/>
                  </a:lnTo>
                  <a:lnTo>
                    <a:pt x="173" y="77"/>
                  </a:lnTo>
                  <a:lnTo>
                    <a:pt x="171" y="76"/>
                  </a:lnTo>
                  <a:lnTo>
                    <a:pt x="168" y="75"/>
                  </a:lnTo>
                  <a:lnTo>
                    <a:pt x="165" y="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3" name="Freeform 325">
              <a:extLst>
                <a:ext uri="{FF2B5EF4-FFF2-40B4-BE49-F238E27FC236}">
                  <a16:creationId xmlns:a16="http://schemas.microsoft.com/office/drawing/2014/main" id="{96085507-98B8-4C08-8A90-58FB8D2AEAE4}"/>
                </a:ext>
              </a:extLst>
            </p:cNvPr>
            <p:cNvSpPr>
              <a:spLocks/>
            </p:cNvSpPr>
            <p:nvPr/>
          </p:nvSpPr>
          <p:spPr bwMode="auto">
            <a:xfrm>
              <a:off x="2703513" y="3252788"/>
              <a:ext cx="28575" cy="9525"/>
            </a:xfrm>
            <a:custGeom>
              <a:avLst/>
              <a:gdLst>
                <a:gd name="T0" fmla="*/ 75 w 90"/>
                <a:gd name="T1" fmla="*/ 0 h 30"/>
                <a:gd name="T2" fmla="*/ 15 w 90"/>
                <a:gd name="T3" fmla="*/ 0 h 30"/>
                <a:gd name="T4" fmla="*/ 12 w 90"/>
                <a:gd name="T5" fmla="*/ 0 h 30"/>
                <a:gd name="T6" fmla="*/ 8 w 90"/>
                <a:gd name="T7" fmla="*/ 1 h 30"/>
                <a:gd name="T8" fmla="*/ 6 w 90"/>
                <a:gd name="T9" fmla="*/ 2 h 30"/>
                <a:gd name="T10" fmla="*/ 4 w 90"/>
                <a:gd name="T11" fmla="*/ 5 h 30"/>
                <a:gd name="T12" fmla="*/ 2 w 90"/>
                <a:gd name="T13" fmla="*/ 7 h 30"/>
                <a:gd name="T14" fmla="*/ 1 w 90"/>
                <a:gd name="T15" fmla="*/ 10 h 30"/>
                <a:gd name="T16" fmla="*/ 0 w 90"/>
                <a:gd name="T17" fmla="*/ 12 h 30"/>
                <a:gd name="T18" fmla="*/ 0 w 90"/>
                <a:gd name="T19" fmla="*/ 15 h 30"/>
                <a:gd name="T20" fmla="*/ 0 w 90"/>
                <a:gd name="T21" fmla="*/ 19 h 30"/>
                <a:gd name="T22" fmla="*/ 1 w 90"/>
                <a:gd name="T23" fmla="*/ 22 h 30"/>
                <a:gd name="T24" fmla="*/ 2 w 90"/>
                <a:gd name="T25" fmla="*/ 24 h 30"/>
                <a:gd name="T26" fmla="*/ 4 w 90"/>
                <a:gd name="T27" fmla="*/ 26 h 30"/>
                <a:gd name="T28" fmla="*/ 6 w 90"/>
                <a:gd name="T29" fmla="*/ 28 h 30"/>
                <a:gd name="T30" fmla="*/ 8 w 90"/>
                <a:gd name="T31" fmla="*/ 29 h 30"/>
                <a:gd name="T32" fmla="*/ 12 w 90"/>
                <a:gd name="T33" fmla="*/ 30 h 30"/>
                <a:gd name="T34" fmla="*/ 15 w 90"/>
                <a:gd name="T35" fmla="*/ 30 h 30"/>
                <a:gd name="T36" fmla="*/ 75 w 90"/>
                <a:gd name="T37" fmla="*/ 30 h 30"/>
                <a:gd name="T38" fmla="*/ 78 w 90"/>
                <a:gd name="T39" fmla="*/ 30 h 30"/>
                <a:gd name="T40" fmla="*/ 80 w 90"/>
                <a:gd name="T41" fmla="*/ 29 h 30"/>
                <a:gd name="T42" fmla="*/ 83 w 90"/>
                <a:gd name="T43" fmla="*/ 28 h 30"/>
                <a:gd name="T44" fmla="*/ 86 w 90"/>
                <a:gd name="T45" fmla="*/ 26 h 30"/>
                <a:gd name="T46" fmla="*/ 87 w 90"/>
                <a:gd name="T47" fmla="*/ 24 h 30"/>
                <a:gd name="T48" fmla="*/ 89 w 90"/>
                <a:gd name="T49" fmla="*/ 22 h 30"/>
                <a:gd name="T50" fmla="*/ 90 w 90"/>
                <a:gd name="T51" fmla="*/ 19 h 30"/>
                <a:gd name="T52" fmla="*/ 90 w 90"/>
                <a:gd name="T53" fmla="*/ 15 h 30"/>
                <a:gd name="T54" fmla="*/ 90 w 90"/>
                <a:gd name="T55" fmla="*/ 12 h 30"/>
                <a:gd name="T56" fmla="*/ 89 w 90"/>
                <a:gd name="T57" fmla="*/ 10 h 30"/>
                <a:gd name="T58" fmla="*/ 87 w 90"/>
                <a:gd name="T59" fmla="*/ 7 h 30"/>
                <a:gd name="T60" fmla="*/ 86 w 90"/>
                <a:gd name="T61" fmla="*/ 5 h 30"/>
                <a:gd name="T62" fmla="*/ 83 w 90"/>
                <a:gd name="T63" fmla="*/ 2 h 30"/>
                <a:gd name="T64" fmla="*/ 80 w 90"/>
                <a:gd name="T65" fmla="*/ 1 h 30"/>
                <a:gd name="T66" fmla="*/ 78 w 90"/>
                <a:gd name="T67" fmla="*/ 0 h 30"/>
                <a:gd name="T68" fmla="*/ 75 w 90"/>
                <a:gd name="T69" fmla="*/ 0 h 30"/>
                <a:gd name="T70" fmla="*/ 75 w 90"/>
                <a:gd name="T71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90" h="30">
                  <a:moveTo>
                    <a:pt x="75" y="0"/>
                  </a:moveTo>
                  <a:lnTo>
                    <a:pt x="15" y="0"/>
                  </a:lnTo>
                  <a:lnTo>
                    <a:pt x="12" y="0"/>
                  </a:lnTo>
                  <a:lnTo>
                    <a:pt x="8" y="1"/>
                  </a:lnTo>
                  <a:lnTo>
                    <a:pt x="6" y="2"/>
                  </a:lnTo>
                  <a:lnTo>
                    <a:pt x="4" y="5"/>
                  </a:lnTo>
                  <a:lnTo>
                    <a:pt x="2" y="7"/>
                  </a:lnTo>
                  <a:lnTo>
                    <a:pt x="1" y="10"/>
                  </a:lnTo>
                  <a:lnTo>
                    <a:pt x="0" y="12"/>
                  </a:lnTo>
                  <a:lnTo>
                    <a:pt x="0" y="15"/>
                  </a:lnTo>
                  <a:lnTo>
                    <a:pt x="0" y="19"/>
                  </a:lnTo>
                  <a:lnTo>
                    <a:pt x="1" y="22"/>
                  </a:lnTo>
                  <a:lnTo>
                    <a:pt x="2" y="24"/>
                  </a:lnTo>
                  <a:lnTo>
                    <a:pt x="4" y="26"/>
                  </a:lnTo>
                  <a:lnTo>
                    <a:pt x="6" y="28"/>
                  </a:lnTo>
                  <a:lnTo>
                    <a:pt x="8" y="29"/>
                  </a:lnTo>
                  <a:lnTo>
                    <a:pt x="12" y="30"/>
                  </a:lnTo>
                  <a:lnTo>
                    <a:pt x="15" y="30"/>
                  </a:lnTo>
                  <a:lnTo>
                    <a:pt x="75" y="30"/>
                  </a:lnTo>
                  <a:lnTo>
                    <a:pt x="78" y="30"/>
                  </a:lnTo>
                  <a:lnTo>
                    <a:pt x="80" y="29"/>
                  </a:lnTo>
                  <a:lnTo>
                    <a:pt x="83" y="28"/>
                  </a:lnTo>
                  <a:lnTo>
                    <a:pt x="86" y="26"/>
                  </a:lnTo>
                  <a:lnTo>
                    <a:pt x="87" y="24"/>
                  </a:lnTo>
                  <a:lnTo>
                    <a:pt x="89" y="22"/>
                  </a:lnTo>
                  <a:lnTo>
                    <a:pt x="90" y="19"/>
                  </a:lnTo>
                  <a:lnTo>
                    <a:pt x="90" y="15"/>
                  </a:lnTo>
                  <a:lnTo>
                    <a:pt x="90" y="12"/>
                  </a:lnTo>
                  <a:lnTo>
                    <a:pt x="89" y="10"/>
                  </a:lnTo>
                  <a:lnTo>
                    <a:pt x="87" y="7"/>
                  </a:lnTo>
                  <a:lnTo>
                    <a:pt x="86" y="5"/>
                  </a:lnTo>
                  <a:lnTo>
                    <a:pt x="83" y="2"/>
                  </a:lnTo>
                  <a:lnTo>
                    <a:pt x="80" y="1"/>
                  </a:lnTo>
                  <a:lnTo>
                    <a:pt x="78" y="0"/>
                  </a:lnTo>
                  <a:lnTo>
                    <a:pt x="75" y="0"/>
                  </a:lnTo>
                  <a:lnTo>
                    <a:pt x="7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4" name="Freeform 326">
              <a:extLst>
                <a:ext uri="{FF2B5EF4-FFF2-40B4-BE49-F238E27FC236}">
                  <a16:creationId xmlns:a16="http://schemas.microsoft.com/office/drawing/2014/main" id="{6CB5DF83-D093-42D5-8CBB-A4DD8BB2F734}"/>
                </a:ext>
              </a:extLst>
            </p:cNvPr>
            <p:cNvSpPr>
              <a:spLocks/>
            </p:cNvSpPr>
            <p:nvPr/>
          </p:nvSpPr>
          <p:spPr bwMode="auto">
            <a:xfrm>
              <a:off x="2751138" y="3252788"/>
              <a:ext cx="28575" cy="9525"/>
            </a:xfrm>
            <a:custGeom>
              <a:avLst/>
              <a:gdLst>
                <a:gd name="T0" fmla="*/ 75 w 90"/>
                <a:gd name="T1" fmla="*/ 0 h 30"/>
                <a:gd name="T2" fmla="*/ 15 w 90"/>
                <a:gd name="T3" fmla="*/ 0 h 30"/>
                <a:gd name="T4" fmla="*/ 12 w 90"/>
                <a:gd name="T5" fmla="*/ 0 h 30"/>
                <a:gd name="T6" fmla="*/ 10 w 90"/>
                <a:gd name="T7" fmla="*/ 1 h 30"/>
                <a:gd name="T8" fmla="*/ 6 w 90"/>
                <a:gd name="T9" fmla="*/ 2 h 30"/>
                <a:gd name="T10" fmla="*/ 4 w 90"/>
                <a:gd name="T11" fmla="*/ 5 h 30"/>
                <a:gd name="T12" fmla="*/ 2 w 90"/>
                <a:gd name="T13" fmla="*/ 7 h 30"/>
                <a:gd name="T14" fmla="*/ 1 w 90"/>
                <a:gd name="T15" fmla="*/ 10 h 30"/>
                <a:gd name="T16" fmla="*/ 0 w 90"/>
                <a:gd name="T17" fmla="*/ 12 h 30"/>
                <a:gd name="T18" fmla="*/ 0 w 90"/>
                <a:gd name="T19" fmla="*/ 15 h 30"/>
                <a:gd name="T20" fmla="*/ 0 w 90"/>
                <a:gd name="T21" fmla="*/ 19 h 30"/>
                <a:gd name="T22" fmla="*/ 1 w 90"/>
                <a:gd name="T23" fmla="*/ 22 h 30"/>
                <a:gd name="T24" fmla="*/ 2 w 90"/>
                <a:gd name="T25" fmla="*/ 24 h 30"/>
                <a:gd name="T26" fmla="*/ 4 w 90"/>
                <a:gd name="T27" fmla="*/ 26 h 30"/>
                <a:gd name="T28" fmla="*/ 6 w 90"/>
                <a:gd name="T29" fmla="*/ 28 h 30"/>
                <a:gd name="T30" fmla="*/ 10 w 90"/>
                <a:gd name="T31" fmla="*/ 29 h 30"/>
                <a:gd name="T32" fmla="*/ 12 w 90"/>
                <a:gd name="T33" fmla="*/ 30 h 30"/>
                <a:gd name="T34" fmla="*/ 15 w 90"/>
                <a:gd name="T35" fmla="*/ 30 h 30"/>
                <a:gd name="T36" fmla="*/ 75 w 90"/>
                <a:gd name="T37" fmla="*/ 30 h 30"/>
                <a:gd name="T38" fmla="*/ 78 w 90"/>
                <a:gd name="T39" fmla="*/ 30 h 30"/>
                <a:gd name="T40" fmla="*/ 81 w 90"/>
                <a:gd name="T41" fmla="*/ 29 h 30"/>
                <a:gd name="T42" fmla="*/ 84 w 90"/>
                <a:gd name="T43" fmla="*/ 28 h 30"/>
                <a:gd name="T44" fmla="*/ 86 w 90"/>
                <a:gd name="T45" fmla="*/ 26 h 30"/>
                <a:gd name="T46" fmla="*/ 88 w 90"/>
                <a:gd name="T47" fmla="*/ 24 h 30"/>
                <a:gd name="T48" fmla="*/ 89 w 90"/>
                <a:gd name="T49" fmla="*/ 22 h 30"/>
                <a:gd name="T50" fmla="*/ 90 w 90"/>
                <a:gd name="T51" fmla="*/ 19 h 30"/>
                <a:gd name="T52" fmla="*/ 90 w 90"/>
                <a:gd name="T53" fmla="*/ 15 h 30"/>
                <a:gd name="T54" fmla="*/ 90 w 90"/>
                <a:gd name="T55" fmla="*/ 12 h 30"/>
                <a:gd name="T56" fmla="*/ 89 w 90"/>
                <a:gd name="T57" fmla="*/ 10 h 30"/>
                <a:gd name="T58" fmla="*/ 88 w 90"/>
                <a:gd name="T59" fmla="*/ 7 h 30"/>
                <a:gd name="T60" fmla="*/ 86 w 90"/>
                <a:gd name="T61" fmla="*/ 5 h 30"/>
                <a:gd name="T62" fmla="*/ 84 w 90"/>
                <a:gd name="T63" fmla="*/ 2 h 30"/>
                <a:gd name="T64" fmla="*/ 81 w 90"/>
                <a:gd name="T65" fmla="*/ 1 h 30"/>
                <a:gd name="T66" fmla="*/ 78 w 90"/>
                <a:gd name="T67" fmla="*/ 0 h 30"/>
                <a:gd name="T68" fmla="*/ 75 w 90"/>
                <a:gd name="T69" fmla="*/ 0 h 30"/>
                <a:gd name="T70" fmla="*/ 75 w 90"/>
                <a:gd name="T71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90" h="30">
                  <a:moveTo>
                    <a:pt x="75" y="0"/>
                  </a:moveTo>
                  <a:lnTo>
                    <a:pt x="15" y="0"/>
                  </a:lnTo>
                  <a:lnTo>
                    <a:pt x="12" y="0"/>
                  </a:lnTo>
                  <a:lnTo>
                    <a:pt x="10" y="1"/>
                  </a:lnTo>
                  <a:lnTo>
                    <a:pt x="6" y="2"/>
                  </a:lnTo>
                  <a:lnTo>
                    <a:pt x="4" y="5"/>
                  </a:lnTo>
                  <a:lnTo>
                    <a:pt x="2" y="7"/>
                  </a:lnTo>
                  <a:lnTo>
                    <a:pt x="1" y="10"/>
                  </a:lnTo>
                  <a:lnTo>
                    <a:pt x="0" y="12"/>
                  </a:lnTo>
                  <a:lnTo>
                    <a:pt x="0" y="15"/>
                  </a:lnTo>
                  <a:lnTo>
                    <a:pt x="0" y="19"/>
                  </a:lnTo>
                  <a:lnTo>
                    <a:pt x="1" y="22"/>
                  </a:lnTo>
                  <a:lnTo>
                    <a:pt x="2" y="24"/>
                  </a:lnTo>
                  <a:lnTo>
                    <a:pt x="4" y="26"/>
                  </a:lnTo>
                  <a:lnTo>
                    <a:pt x="6" y="28"/>
                  </a:lnTo>
                  <a:lnTo>
                    <a:pt x="10" y="29"/>
                  </a:lnTo>
                  <a:lnTo>
                    <a:pt x="12" y="30"/>
                  </a:lnTo>
                  <a:lnTo>
                    <a:pt x="15" y="30"/>
                  </a:lnTo>
                  <a:lnTo>
                    <a:pt x="75" y="30"/>
                  </a:lnTo>
                  <a:lnTo>
                    <a:pt x="78" y="30"/>
                  </a:lnTo>
                  <a:lnTo>
                    <a:pt x="81" y="29"/>
                  </a:lnTo>
                  <a:lnTo>
                    <a:pt x="84" y="28"/>
                  </a:lnTo>
                  <a:lnTo>
                    <a:pt x="86" y="26"/>
                  </a:lnTo>
                  <a:lnTo>
                    <a:pt x="88" y="24"/>
                  </a:lnTo>
                  <a:lnTo>
                    <a:pt x="89" y="22"/>
                  </a:lnTo>
                  <a:lnTo>
                    <a:pt x="90" y="19"/>
                  </a:lnTo>
                  <a:lnTo>
                    <a:pt x="90" y="15"/>
                  </a:lnTo>
                  <a:lnTo>
                    <a:pt x="90" y="12"/>
                  </a:lnTo>
                  <a:lnTo>
                    <a:pt x="89" y="10"/>
                  </a:lnTo>
                  <a:lnTo>
                    <a:pt x="88" y="7"/>
                  </a:lnTo>
                  <a:lnTo>
                    <a:pt x="86" y="5"/>
                  </a:lnTo>
                  <a:lnTo>
                    <a:pt x="84" y="2"/>
                  </a:lnTo>
                  <a:lnTo>
                    <a:pt x="81" y="1"/>
                  </a:lnTo>
                  <a:lnTo>
                    <a:pt x="78" y="0"/>
                  </a:lnTo>
                  <a:lnTo>
                    <a:pt x="75" y="0"/>
                  </a:lnTo>
                  <a:lnTo>
                    <a:pt x="7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26" name="Freeform 327">
              <a:extLst>
                <a:ext uri="{FF2B5EF4-FFF2-40B4-BE49-F238E27FC236}">
                  <a16:creationId xmlns:a16="http://schemas.microsoft.com/office/drawing/2014/main" id="{D1FD7895-BE7E-4957-BE73-023CAADFC96B}"/>
                </a:ext>
              </a:extLst>
            </p:cNvPr>
            <p:cNvSpPr>
              <a:spLocks/>
            </p:cNvSpPr>
            <p:nvPr/>
          </p:nvSpPr>
          <p:spPr bwMode="auto">
            <a:xfrm>
              <a:off x="2789238" y="3219450"/>
              <a:ext cx="19050" cy="19050"/>
            </a:xfrm>
            <a:custGeom>
              <a:avLst/>
              <a:gdLst>
                <a:gd name="T0" fmla="*/ 30 w 60"/>
                <a:gd name="T1" fmla="*/ 0 h 60"/>
                <a:gd name="T2" fmla="*/ 25 w 60"/>
                <a:gd name="T3" fmla="*/ 0 h 60"/>
                <a:gd name="T4" fmla="*/ 18 w 60"/>
                <a:gd name="T5" fmla="*/ 2 h 60"/>
                <a:gd name="T6" fmla="*/ 14 w 60"/>
                <a:gd name="T7" fmla="*/ 6 h 60"/>
                <a:gd name="T8" fmla="*/ 9 w 60"/>
                <a:gd name="T9" fmla="*/ 9 h 60"/>
                <a:gd name="T10" fmla="*/ 5 w 60"/>
                <a:gd name="T11" fmla="*/ 13 h 60"/>
                <a:gd name="T12" fmla="*/ 2 w 60"/>
                <a:gd name="T13" fmla="*/ 18 h 60"/>
                <a:gd name="T14" fmla="*/ 1 w 60"/>
                <a:gd name="T15" fmla="*/ 24 h 60"/>
                <a:gd name="T16" fmla="*/ 0 w 60"/>
                <a:gd name="T17" fmla="*/ 30 h 60"/>
                <a:gd name="T18" fmla="*/ 1 w 60"/>
                <a:gd name="T19" fmla="*/ 36 h 60"/>
                <a:gd name="T20" fmla="*/ 2 w 60"/>
                <a:gd name="T21" fmla="*/ 42 h 60"/>
                <a:gd name="T22" fmla="*/ 5 w 60"/>
                <a:gd name="T23" fmla="*/ 46 h 60"/>
                <a:gd name="T24" fmla="*/ 9 w 60"/>
                <a:gd name="T25" fmla="*/ 52 h 60"/>
                <a:gd name="T26" fmla="*/ 14 w 60"/>
                <a:gd name="T27" fmla="*/ 55 h 60"/>
                <a:gd name="T28" fmla="*/ 18 w 60"/>
                <a:gd name="T29" fmla="*/ 58 h 60"/>
                <a:gd name="T30" fmla="*/ 25 w 60"/>
                <a:gd name="T31" fmla="*/ 59 h 60"/>
                <a:gd name="T32" fmla="*/ 30 w 60"/>
                <a:gd name="T33" fmla="*/ 60 h 60"/>
                <a:gd name="T34" fmla="*/ 37 w 60"/>
                <a:gd name="T35" fmla="*/ 59 h 60"/>
                <a:gd name="T36" fmla="*/ 42 w 60"/>
                <a:gd name="T37" fmla="*/ 58 h 60"/>
                <a:gd name="T38" fmla="*/ 47 w 60"/>
                <a:gd name="T39" fmla="*/ 55 h 60"/>
                <a:gd name="T40" fmla="*/ 52 w 60"/>
                <a:gd name="T41" fmla="*/ 52 h 60"/>
                <a:gd name="T42" fmla="*/ 56 w 60"/>
                <a:gd name="T43" fmla="*/ 47 h 60"/>
                <a:gd name="T44" fmla="*/ 58 w 60"/>
                <a:gd name="T45" fmla="*/ 42 h 60"/>
                <a:gd name="T46" fmla="*/ 60 w 60"/>
                <a:gd name="T47" fmla="*/ 37 h 60"/>
                <a:gd name="T48" fmla="*/ 60 w 60"/>
                <a:gd name="T49" fmla="*/ 30 h 60"/>
                <a:gd name="T50" fmla="*/ 60 w 60"/>
                <a:gd name="T51" fmla="*/ 24 h 60"/>
                <a:gd name="T52" fmla="*/ 58 w 60"/>
                <a:gd name="T53" fmla="*/ 18 h 60"/>
                <a:gd name="T54" fmla="*/ 56 w 60"/>
                <a:gd name="T55" fmla="*/ 13 h 60"/>
                <a:gd name="T56" fmla="*/ 52 w 60"/>
                <a:gd name="T57" fmla="*/ 9 h 60"/>
                <a:gd name="T58" fmla="*/ 47 w 60"/>
                <a:gd name="T59" fmla="*/ 6 h 60"/>
                <a:gd name="T60" fmla="*/ 42 w 60"/>
                <a:gd name="T61" fmla="*/ 2 h 60"/>
                <a:gd name="T62" fmla="*/ 37 w 60"/>
                <a:gd name="T63" fmla="*/ 0 h 60"/>
                <a:gd name="T64" fmla="*/ 30 w 60"/>
                <a:gd name="T65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60" h="60">
                  <a:moveTo>
                    <a:pt x="30" y="0"/>
                  </a:moveTo>
                  <a:lnTo>
                    <a:pt x="25" y="0"/>
                  </a:lnTo>
                  <a:lnTo>
                    <a:pt x="18" y="2"/>
                  </a:lnTo>
                  <a:lnTo>
                    <a:pt x="14" y="6"/>
                  </a:lnTo>
                  <a:lnTo>
                    <a:pt x="9" y="9"/>
                  </a:lnTo>
                  <a:lnTo>
                    <a:pt x="5" y="13"/>
                  </a:lnTo>
                  <a:lnTo>
                    <a:pt x="2" y="18"/>
                  </a:lnTo>
                  <a:lnTo>
                    <a:pt x="1" y="24"/>
                  </a:lnTo>
                  <a:lnTo>
                    <a:pt x="0" y="30"/>
                  </a:lnTo>
                  <a:lnTo>
                    <a:pt x="1" y="36"/>
                  </a:lnTo>
                  <a:lnTo>
                    <a:pt x="2" y="42"/>
                  </a:lnTo>
                  <a:lnTo>
                    <a:pt x="5" y="46"/>
                  </a:lnTo>
                  <a:lnTo>
                    <a:pt x="9" y="52"/>
                  </a:lnTo>
                  <a:lnTo>
                    <a:pt x="14" y="55"/>
                  </a:lnTo>
                  <a:lnTo>
                    <a:pt x="18" y="58"/>
                  </a:lnTo>
                  <a:lnTo>
                    <a:pt x="25" y="59"/>
                  </a:lnTo>
                  <a:lnTo>
                    <a:pt x="30" y="60"/>
                  </a:lnTo>
                  <a:lnTo>
                    <a:pt x="37" y="59"/>
                  </a:lnTo>
                  <a:lnTo>
                    <a:pt x="42" y="58"/>
                  </a:lnTo>
                  <a:lnTo>
                    <a:pt x="47" y="55"/>
                  </a:lnTo>
                  <a:lnTo>
                    <a:pt x="52" y="52"/>
                  </a:lnTo>
                  <a:lnTo>
                    <a:pt x="56" y="47"/>
                  </a:lnTo>
                  <a:lnTo>
                    <a:pt x="58" y="42"/>
                  </a:lnTo>
                  <a:lnTo>
                    <a:pt x="60" y="37"/>
                  </a:lnTo>
                  <a:lnTo>
                    <a:pt x="60" y="30"/>
                  </a:lnTo>
                  <a:lnTo>
                    <a:pt x="60" y="24"/>
                  </a:lnTo>
                  <a:lnTo>
                    <a:pt x="58" y="18"/>
                  </a:lnTo>
                  <a:lnTo>
                    <a:pt x="56" y="13"/>
                  </a:lnTo>
                  <a:lnTo>
                    <a:pt x="52" y="9"/>
                  </a:lnTo>
                  <a:lnTo>
                    <a:pt x="47" y="6"/>
                  </a:lnTo>
                  <a:lnTo>
                    <a:pt x="42" y="2"/>
                  </a:lnTo>
                  <a:lnTo>
                    <a:pt x="37" y="0"/>
                  </a:lnTo>
                  <a:lnTo>
                    <a:pt x="3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7" name="Freeform 328">
              <a:extLst>
                <a:ext uri="{FF2B5EF4-FFF2-40B4-BE49-F238E27FC236}">
                  <a16:creationId xmlns:a16="http://schemas.microsoft.com/office/drawing/2014/main" id="{95BF3BC4-EAD8-4A59-AB4E-4F2CDFCDF31A}"/>
                </a:ext>
              </a:extLst>
            </p:cNvPr>
            <p:cNvSpPr>
              <a:spLocks/>
            </p:cNvSpPr>
            <p:nvPr/>
          </p:nvSpPr>
          <p:spPr bwMode="auto">
            <a:xfrm>
              <a:off x="2838450" y="3219450"/>
              <a:ext cx="19050" cy="19050"/>
            </a:xfrm>
            <a:custGeom>
              <a:avLst/>
              <a:gdLst>
                <a:gd name="T0" fmla="*/ 30 w 60"/>
                <a:gd name="T1" fmla="*/ 0 h 60"/>
                <a:gd name="T2" fmla="*/ 24 w 60"/>
                <a:gd name="T3" fmla="*/ 0 h 60"/>
                <a:gd name="T4" fmla="*/ 19 w 60"/>
                <a:gd name="T5" fmla="*/ 2 h 60"/>
                <a:gd name="T6" fmla="*/ 13 w 60"/>
                <a:gd name="T7" fmla="*/ 6 h 60"/>
                <a:gd name="T8" fmla="*/ 9 w 60"/>
                <a:gd name="T9" fmla="*/ 9 h 60"/>
                <a:gd name="T10" fmla="*/ 5 w 60"/>
                <a:gd name="T11" fmla="*/ 13 h 60"/>
                <a:gd name="T12" fmla="*/ 2 w 60"/>
                <a:gd name="T13" fmla="*/ 18 h 60"/>
                <a:gd name="T14" fmla="*/ 0 w 60"/>
                <a:gd name="T15" fmla="*/ 24 h 60"/>
                <a:gd name="T16" fmla="*/ 0 w 60"/>
                <a:gd name="T17" fmla="*/ 30 h 60"/>
                <a:gd name="T18" fmla="*/ 0 w 60"/>
                <a:gd name="T19" fmla="*/ 36 h 60"/>
                <a:gd name="T20" fmla="*/ 2 w 60"/>
                <a:gd name="T21" fmla="*/ 42 h 60"/>
                <a:gd name="T22" fmla="*/ 5 w 60"/>
                <a:gd name="T23" fmla="*/ 46 h 60"/>
                <a:gd name="T24" fmla="*/ 9 w 60"/>
                <a:gd name="T25" fmla="*/ 52 h 60"/>
                <a:gd name="T26" fmla="*/ 13 w 60"/>
                <a:gd name="T27" fmla="*/ 55 h 60"/>
                <a:gd name="T28" fmla="*/ 19 w 60"/>
                <a:gd name="T29" fmla="*/ 58 h 60"/>
                <a:gd name="T30" fmla="*/ 24 w 60"/>
                <a:gd name="T31" fmla="*/ 59 h 60"/>
                <a:gd name="T32" fmla="*/ 30 w 60"/>
                <a:gd name="T33" fmla="*/ 60 h 60"/>
                <a:gd name="T34" fmla="*/ 36 w 60"/>
                <a:gd name="T35" fmla="*/ 59 h 60"/>
                <a:gd name="T36" fmla="*/ 42 w 60"/>
                <a:gd name="T37" fmla="*/ 58 h 60"/>
                <a:gd name="T38" fmla="*/ 46 w 60"/>
                <a:gd name="T39" fmla="*/ 55 h 60"/>
                <a:gd name="T40" fmla="*/ 51 w 60"/>
                <a:gd name="T41" fmla="*/ 52 h 60"/>
                <a:gd name="T42" fmla="*/ 55 w 60"/>
                <a:gd name="T43" fmla="*/ 47 h 60"/>
                <a:gd name="T44" fmla="*/ 58 w 60"/>
                <a:gd name="T45" fmla="*/ 42 h 60"/>
                <a:gd name="T46" fmla="*/ 59 w 60"/>
                <a:gd name="T47" fmla="*/ 37 h 60"/>
                <a:gd name="T48" fmla="*/ 60 w 60"/>
                <a:gd name="T49" fmla="*/ 30 h 60"/>
                <a:gd name="T50" fmla="*/ 59 w 60"/>
                <a:gd name="T51" fmla="*/ 24 h 60"/>
                <a:gd name="T52" fmla="*/ 58 w 60"/>
                <a:gd name="T53" fmla="*/ 18 h 60"/>
                <a:gd name="T54" fmla="*/ 55 w 60"/>
                <a:gd name="T55" fmla="*/ 13 h 60"/>
                <a:gd name="T56" fmla="*/ 51 w 60"/>
                <a:gd name="T57" fmla="*/ 9 h 60"/>
                <a:gd name="T58" fmla="*/ 46 w 60"/>
                <a:gd name="T59" fmla="*/ 6 h 60"/>
                <a:gd name="T60" fmla="*/ 42 w 60"/>
                <a:gd name="T61" fmla="*/ 2 h 60"/>
                <a:gd name="T62" fmla="*/ 36 w 60"/>
                <a:gd name="T63" fmla="*/ 0 h 60"/>
                <a:gd name="T64" fmla="*/ 30 w 60"/>
                <a:gd name="T65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60" h="60">
                  <a:moveTo>
                    <a:pt x="30" y="0"/>
                  </a:moveTo>
                  <a:lnTo>
                    <a:pt x="24" y="0"/>
                  </a:lnTo>
                  <a:lnTo>
                    <a:pt x="19" y="2"/>
                  </a:lnTo>
                  <a:lnTo>
                    <a:pt x="13" y="6"/>
                  </a:lnTo>
                  <a:lnTo>
                    <a:pt x="9" y="9"/>
                  </a:lnTo>
                  <a:lnTo>
                    <a:pt x="5" y="13"/>
                  </a:lnTo>
                  <a:lnTo>
                    <a:pt x="2" y="18"/>
                  </a:lnTo>
                  <a:lnTo>
                    <a:pt x="0" y="24"/>
                  </a:lnTo>
                  <a:lnTo>
                    <a:pt x="0" y="30"/>
                  </a:lnTo>
                  <a:lnTo>
                    <a:pt x="0" y="36"/>
                  </a:lnTo>
                  <a:lnTo>
                    <a:pt x="2" y="42"/>
                  </a:lnTo>
                  <a:lnTo>
                    <a:pt x="5" y="46"/>
                  </a:lnTo>
                  <a:lnTo>
                    <a:pt x="9" y="52"/>
                  </a:lnTo>
                  <a:lnTo>
                    <a:pt x="13" y="55"/>
                  </a:lnTo>
                  <a:lnTo>
                    <a:pt x="19" y="58"/>
                  </a:lnTo>
                  <a:lnTo>
                    <a:pt x="24" y="59"/>
                  </a:lnTo>
                  <a:lnTo>
                    <a:pt x="30" y="60"/>
                  </a:lnTo>
                  <a:lnTo>
                    <a:pt x="36" y="59"/>
                  </a:lnTo>
                  <a:lnTo>
                    <a:pt x="42" y="58"/>
                  </a:lnTo>
                  <a:lnTo>
                    <a:pt x="46" y="55"/>
                  </a:lnTo>
                  <a:lnTo>
                    <a:pt x="51" y="52"/>
                  </a:lnTo>
                  <a:lnTo>
                    <a:pt x="55" y="47"/>
                  </a:lnTo>
                  <a:lnTo>
                    <a:pt x="58" y="42"/>
                  </a:lnTo>
                  <a:lnTo>
                    <a:pt x="59" y="37"/>
                  </a:lnTo>
                  <a:lnTo>
                    <a:pt x="60" y="30"/>
                  </a:lnTo>
                  <a:lnTo>
                    <a:pt x="59" y="24"/>
                  </a:lnTo>
                  <a:lnTo>
                    <a:pt x="58" y="18"/>
                  </a:lnTo>
                  <a:lnTo>
                    <a:pt x="55" y="13"/>
                  </a:lnTo>
                  <a:lnTo>
                    <a:pt x="51" y="9"/>
                  </a:lnTo>
                  <a:lnTo>
                    <a:pt x="46" y="6"/>
                  </a:lnTo>
                  <a:lnTo>
                    <a:pt x="42" y="2"/>
                  </a:lnTo>
                  <a:lnTo>
                    <a:pt x="36" y="0"/>
                  </a:lnTo>
                  <a:lnTo>
                    <a:pt x="3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8" name="Freeform 329">
              <a:extLst>
                <a:ext uri="{FF2B5EF4-FFF2-40B4-BE49-F238E27FC236}">
                  <a16:creationId xmlns:a16="http://schemas.microsoft.com/office/drawing/2014/main" id="{1BFE98A9-36A1-4BE5-8282-0A6D114A07AB}"/>
                </a:ext>
              </a:extLst>
            </p:cNvPr>
            <p:cNvSpPr>
              <a:spLocks/>
            </p:cNvSpPr>
            <p:nvPr/>
          </p:nvSpPr>
          <p:spPr bwMode="auto">
            <a:xfrm>
              <a:off x="2813050" y="3195638"/>
              <a:ext cx="20638" cy="19050"/>
            </a:xfrm>
            <a:custGeom>
              <a:avLst/>
              <a:gdLst>
                <a:gd name="T0" fmla="*/ 30 w 61"/>
                <a:gd name="T1" fmla="*/ 0 h 60"/>
                <a:gd name="T2" fmla="*/ 25 w 61"/>
                <a:gd name="T3" fmla="*/ 0 h 60"/>
                <a:gd name="T4" fmla="*/ 19 w 61"/>
                <a:gd name="T5" fmla="*/ 2 h 60"/>
                <a:gd name="T6" fmla="*/ 14 w 61"/>
                <a:gd name="T7" fmla="*/ 4 h 60"/>
                <a:gd name="T8" fmla="*/ 10 w 61"/>
                <a:gd name="T9" fmla="*/ 9 h 60"/>
                <a:gd name="T10" fmla="*/ 6 w 61"/>
                <a:gd name="T11" fmla="*/ 13 h 60"/>
                <a:gd name="T12" fmla="*/ 3 w 61"/>
                <a:gd name="T13" fmla="*/ 18 h 60"/>
                <a:gd name="T14" fmla="*/ 1 w 61"/>
                <a:gd name="T15" fmla="*/ 24 h 60"/>
                <a:gd name="T16" fmla="*/ 0 w 61"/>
                <a:gd name="T17" fmla="*/ 30 h 60"/>
                <a:gd name="T18" fmla="*/ 1 w 61"/>
                <a:gd name="T19" fmla="*/ 36 h 60"/>
                <a:gd name="T20" fmla="*/ 3 w 61"/>
                <a:gd name="T21" fmla="*/ 42 h 60"/>
                <a:gd name="T22" fmla="*/ 6 w 61"/>
                <a:gd name="T23" fmla="*/ 46 h 60"/>
                <a:gd name="T24" fmla="*/ 10 w 61"/>
                <a:gd name="T25" fmla="*/ 52 h 60"/>
                <a:gd name="T26" fmla="*/ 14 w 61"/>
                <a:gd name="T27" fmla="*/ 55 h 60"/>
                <a:gd name="T28" fmla="*/ 19 w 61"/>
                <a:gd name="T29" fmla="*/ 58 h 60"/>
                <a:gd name="T30" fmla="*/ 25 w 61"/>
                <a:gd name="T31" fmla="*/ 59 h 60"/>
                <a:gd name="T32" fmla="*/ 30 w 61"/>
                <a:gd name="T33" fmla="*/ 60 h 60"/>
                <a:gd name="T34" fmla="*/ 37 w 61"/>
                <a:gd name="T35" fmla="*/ 59 h 60"/>
                <a:gd name="T36" fmla="*/ 42 w 61"/>
                <a:gd name="T37" fmla="*/ 58 h 60"/>
                <a:gd name="T38" fmla="*/ 47 w 61"/>
                <a:gd name="T39" fmla="*/ 55 h 60"/>
                <a:gd name="T40" fmla="*/ 52 w 61"/>
                <a:gd name="T41" fmla="*/ 52 h 60"/>
                <a:gd name="T42" fmla="*/ 56 w 61"/>
                <a:gd name="T43" fmla="*/ 46 h 60"/>
                <a:gd name="T44" fmla="*/ 58 w 61"/>
                <a:gd name="T45" fmla="*/ 42 h 60"/>
                <a:gd name="T46" fmla="*/ 60 w 61"/>
                <a:gd name="T47" fmla="*/ 36 h 60"/>
                <a:gd name="T48" fmla="*/ 61 w 61"/>
                <a:gd name="T49" fmla="*/ 30 h 60"/>
                <a:gd name="T50" fmla="*/ 60 w 61"/>
                <a:gd name="T51" fmla="*/ 24 h 60"/>
                <a:gd name="T52" fmla="*/ 58 w 61"/>
                <a:gd name="T53" fmla="*/ 18 h 60"/>
                <a:gd name="T54" fmla="*/ 56 w 61"/>
                <a:gd name="T55" fmla="*/ 13 h 60"/>
                <a:gd name="T56" fmla="*/ 52 w 61"/>
                <a:gd name="T57" fmla="*/ 9 h 60"/>
                <a:gd name="T58" fmla="*/ 47 w 61"/>
                <a:gd name="T59" fmla="*/ 4 h 60"/>
                <a:gd name="T60" fmla="*/ 42 w 61"/>
                <a:gd name="T61" fmla="*/ 2 h 60"/>
                <a:gd name="T62" fmla="*/ 37 w 61"/>
                <a:gd name="T63" fmla="*/ 0 h 60"/>
                <a:gd name="T64" fmla="*/ 30 w 61"/>
                <a:gd name="T65" fmla="*/ 0 h 60"/>
                <a:gd name="T66" fmla="*/ 30 w 61"/>
                <a:gd name="T67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61" h="60">
                  <a:moveTo>
                    <a:pt x="30" y="0"/>
                  </a:moveTo>
                  <a:lnTo>
                    <a:pt x="25" y="0"/>
                  </a:lnTo>
                  <a:lnTo>
                    <a:pt x="19" y="2"/>
                  </a:lnTo>
                  <a:lnTo>
                    <a:pt x="14" y="4"/>
                  </a:lnTo>
                  <a:lnTo>
                    <a:pt x="10" y="9"/>
                  </a:lnTo>
                  <a:lnTo>
                    <a:pt x="6" y="13"/>
                  </a:lnTo>
                  <a:lnTo>
                    <a:pt x="3" y="18"/>
                  </a:lnTo>
                  <a:lnTo>
                    <a:pt x="1" y="24"/>
                  </a:lnTo>
                  <a:lnTo>
                    <a:pt x="0" y="30"/>
                  </a:lnTo>
                  <a:lnTo>
                    <a:pt x="1" y="36"/>
                  </a:lnTo>
                  <a:lnTo>
                    <a:pt x="3" y="42"/>
                  </a:lnTo>
                  <a:lnTo>
                    <a:pt x="6" y="46"/>
                  </a:lnTo>
                  <a:lnTo>
                    <a:pt x="10" y="52"/>
                  </a:lnTo>
                  <a:lnTo>
                    <a:pt x="14" y="55"/>
                  </a:lnTo>
                  <a:lnTo>
                    <a:pt x="19" y="58"/>
                  </a:lnTo>
                  <a:lnTo>
                    <a:pt x="25" y="59"/>
                  </a:lnTo>
                  <a:lnTo>
                    <a:pt x="30" y="60"/>
                  </a:lnTo>
                  <a:lnTo>
                    <a:pt x="37" y="59"/>
                  </a:lnTo>
                  <a:lnTo>
                    <a:pt x="42" y="58"/>
                  </a:lnTo>
                  <a:lnTo>
                    <a:pt x="47" y="55"/>
                  </a:lnTo>
                  <a:lnTo>
                    <a:pt x="52" y="52"/>
                  </a:lnTo>
                  <a:lnTo>
                    <a:pt x="56" y="46"/>
                  </a:lnTo>
                  <a:lnTo>
                    <a:pt x="58" y="42"/>
                  </a:lnTo>
                  <a:lnTo>
                    <a:pt x="60" y="36"/>
                  </a:lnTo>
                  <a:lnTo>
                    <a:pt x="61" y="30"/>
                  </a:lnTo>
                  <a:lnTo>
                    <a:pt x="60" y="24"/>
                  </a:lnTo>
                  <a:lnTo>
                    <a:pt x="58" y="18"/>
                  </a:lnTo>
                  <a:lnTo>
                    <a:pt x="56" y="13"/>
                  </a:lnTo>
                  <a:lnTo>
                    <a:pt x="52" y="9"/>
                  </a:lnTo>
                  <a:lnTo>
                    <a:pt x="47" y="4"/>
                  </a:lnTo>
                  <a:lnTo>
                    <a:pt x="42" y="2"/>
                  </a:lnTo>
                  <a:lnTo>
                    <a:pt x="37" y="0"/>
                  </a:lnTo>
                  <a:lnTo>
                    <a:pt x="30" y="0"/>
                  </a:lnTo>
                  <a:lnTo>
                    <a:pt x="3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9" name="Freeform 330">
              <a:extLst>
                <a:ext uri="{FF2B5EF4-FFF2-40B4-BE49-F238E27FC236}">
                  <a16:creationId xmlns:a16="http://schemas.microsoft.com/office/drawing/2014/main" id="{2A854092-6E2E-480C-A939-1ED822252B40}"/>
                </a:ext>
              </a:extLst>
            </p:cNvPr>
            <p:cNvSpPr>
              <a:spLocks/>
            </p:cNvSpPr>
            <p:nvPr/>
          </p:nvSpPr>
          <p:spPr bwMode="auto">
            <a:xfrm>
              <a:off x="2813050" y="3243263"/>
              <a:ext cx="20638" cy="19050"/>
            </a:xfrm>
            <a:custGeom>
              <a:avLst/>
              <a:gdLst>
                <a:gd name="T0" fmla="*/ 30 w 61"/>
                <a:gd name="T1" fmla="*/ 0 h 60"/>
                <a:gd name="T2" fmla="*/ 25 w 61"/>
                <a:gd name="T3" fmla="*/ 0 h 60"/>
                <a:gd name="T4" fmla="*/ 19 w 61"/>
                <a:gd name="T5" fmla="*/ 2 h 60"/>
                <a:gd name="T6" fmla="*/ 14 w 61"/>
                <a:gd name="T7" fmla="*/ 6 h 60"/>
                <a:gd name="T8" fmla="*/ 10 w 61"/>
                <a:gd name="T9" fmla="*/ 9 h 60"/>
                <a:gd name="T10" fmla="*/ 6 w 61"/>
                <a:gd name="T11" fmla="*/ 13 h 60"/>
                <a:gd name="T12" fmla="*/ 3 w 61"/>
                <a:gd name="T13" fmla="*/ 19 h 60"/>
                <a:gd name="T14" fmla="*/ 1 w 61"/>
                <a:gd name="T15" fmla="*/ 24 h 60"/>
                <a:gd name="T16" fmla="*/ 0 w 61"/>
                <a:gd name="T17" fmla="*/ 30 h 60"/>
                <a:gd name="T18" fmla="*/ 1 w 61"/>
                <a:gd name="T19" fmla="*/ 37 h 60"/>
                <a:gd name="T20" fmla="*/ 3 w 61"/>
                <a:gd name="T21" fmla="*/ 42 h 60"/>
                <a:gd name="T22" fmla="*/ 6 w 61"/>
                <a:gd name="T23" fmla="*/ 47 h 60"/>
                <a:gd name="T24" fmla="*/ 10 w 61"/>
                <a:gd name="T25" fmla="*/ 52 h 60"/>
                <a:gd name="T26" fmla="*/ 14 w 61"/>
                <a:gd name="T27" fmla="*/ 55 h 60"/>
                <a:gd name="T28" fmla="*/ 19 w 61"/>
                <a:gd name="T29" fmla="*/ 58 h 60"/>
                <a:gd name="T30" fmla="*/ 25 w 61"/>
                <a:gd name="T31" fmla="*/ 60 h 60"/>
                <a:gd name="T32" fmla="*/ 30 w 61"/>
                <a:gd name="T33" fmla="*/ 60 h 60"/>
                <a:gd name="T34" fmla="*/ 37 w 61"/>
                <a:gd name="T35" fmla="*/ 60 h 60"/>
                <a:gd name="T36" fmla="*/ 42 w 61"/>
                <a:gd name="T37" fmla="*/ 58 h 60"/>
                <a:gd name="T38" fmla="*/ 47 w 61"/>
                <a:gd name="T39" fmla="*/ 55 h 60"/>
                <a:gd name="T40" fmla="*/ 52 w 61"/>
                <a:gd name="T41" fmla="*/ 52 h 60"/>
                <a:gd name="T42" fmla="*/ 56 w 61"/>
                <a:gd name="T43" fmla="*/ 47 h 60"/>
                <a:gd name="T44" fmla="*/ 58 w 61"/>
                <a:gd name="T45" fmla="*/ 42 h 60"/>
                <a:gd name="T46" fmla="*/ 60 w 61"/>
                <a:gd name="T47" fmla="*/ 37 h 60"/>
                <a:gd name="T48" fmla="*/ 61 w 61"/>
                <a:gd name="T49" fmla="*/ 30 h 60"/>
                <a:gd name="T50" fmla="*/ 60 w 61"/>
                <a:gd name="T51" fmla="*/ 24 h 60"/>
                <a:gd name="T52" fmla="*/ 58 w 61"/>
                <a:gd name="T53" fmla="*/ 19 h 60"/>
                <a:gd name="T54" fmla="*/ 56 w 61"/>
                <a:gd name="T55" fmla="*/ 13 h 60"/>
                <a:gd name="T56" fmla="*/ 52 w 61"/>
                <a:gd name="T57" fmla="*/ 9 h 60"/>
                <a:gd name="T58" fmla="*/ 47 w 61"/>
                <a:gd name="T59" fmla="*/ 6 h 60"/>
                <a:gd name="T60" fmla="*/ 42 w 61"/>
                <a:gd name="T61" fmla="*/ 2 h 60"/>
                <a:gd name="T62" fmla="*/ 37 w 61"/>
                <a:gd name="T63" fmla="*/ 1 h 60"/>
                <a:gd name="T64" fmla="*/ 30 w 61"/>
                <a:gd name="T65" fmla="*/ 0 h 60"/>
                <a:gd name="T66" fmla="*/ 30 w 61"/>
                <a:gd name="T67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61" h="60">
                  <a:moveTo>
                    <a:pt x="30" y="0"/>
                  </a:moveTo>
                  <a:lnTo>
                    <a:pt x="25" y="0"/>
                  </a:lnTo>
                  <a:lnTo>
                    <a:pt x="19" y="2"/>
                  </a:lnTo>
                  <a:lnTo>
                    <a:pt x="14" y="6"/>
                  </a:lnTo>
                  <a:lnTo>
                    <a:pt x="10" y="9"/>
                  </a:lnTo>
                  <a:lnTo>
                    <a:pt x="6" y="13"/>
                  </a:lnTo>
                  <a:lnTo>
                    <a:pt x="3" y="19"/>
                  </a:lnTo>
                  <a:lnTo>
                    <a:pt x="1" y="24"/>
                  </a:lnTo>
                  <a:lnTo>
                    <a:pt x="0" y="30"/>
                  </a:lnTo>
                  <a:lnTo>
                    <a:pt x="1" y="37"/>
                  </a:lnTo>
                  <a:lnTo>
                    <a:pt x="3" y="42"/>
                  </a:lnTo>
                  <a:lnTo>
                    <a:pt x="6" y="47"/>
                  </a:lnTo>
                  <a:lnTo>
                    <a:pt x="10" y="52"/>
                  </a:lnTo>
                  <a:lnTo>
                    <a:pt x="14" y="55"/>
                  </a:lnTo>
                  <a:lnTo>
                    <a:pt x="19" y="58"/>
                  </a:lnTo>
                  <a:lnTo>
                    <a:pt x="25" y="60"/>
                  </a:lnTo>
                  <a:lnTo>
                    <a:pt x="30" y="60"/>
                  </a:lnTo>
                  <a:lnTo>
                    <a:pt x="37" y="60"/>
                  </a:lnTo>
                  <a:lnTo>
                    <a:pt x="42" y="58"/>
                  </a:lnTo>
                  <a:lnTo>
                    <a:pt x="47" y="55"/>
                  </a:lnTo>
                  <a:lnTo>
                    <a:pt x="52" y="52"/>
                  </a:lnTo>
                  <a:lnTo>
                    <a:pt x="56" y="47"/>
                  </a:lnTo>
                  <a:lnTo>
                    <a:pt x="58" y="42"/>
                  </a:lnTo>
                  <a:lnTo>
                    <a:pt x="60" y="37"/>
                  </a:lnTo>
                  <a:lnTo>
                    <a:pt x="61" y="30"/>
                  </a:lnTo>
                  <a:lnTo>
                    <a:pt x="60" y="24"/>
                  </a:lnTo>
                  <a:lnTo>
                    <a:pt x="58" y="19"/>
                  </a:lnTo>
                  <a:lnTo>
                    <a:pt x="56" y="13"/>
                  </a:lnTo>
                  <a:lnTo>
                    <a:pt x="52" y="9"/>
                  </a:lnTo>
                  <a:lnTo>
                    <a:pt x="47" y="6"/>
                  </a:lnTo>
                  <a:lnTo>
                    <a:pt x="42" y="2"/>
                  </a:lnTo>
                  <a:lnTo>
                    <a:pt x="37" y="1"/>
                  </a:lnTo>
                  <a:lnTo>
                    <a:pt x="30" y="0"/>
                  </a:lnTo>
                  <a:lnTo>
                    <a:pt x="3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27D96532-8BC1-4DC3-8ED0-2FC35D5D6693}"/>
              </a:ext>
            </a:extLst>
          </p:cNvPr>
          <p:cNvGrpSpPr/>
          <p:nvPr/>
        </p:nvGrpSpPr>
        <p:grpSpPr>
          <a:xfrm>
            <a:off x="6116931" y="1751369"/>
            <a:ext cx="131684" cy="172715"/>
            <a:chOff x="3784600" y="2508250"/>
            <a:chExt cx="219075" cy="287338"/>
          </a:xfrm>
          <a:solidFill>
            <a:schemeClr val="bg1"/>
          </a:solidFill>
        </p:grpSpPr>
        <p:sp>
          <p:nvSpPr>
            <p:cNvPr id="31" name="Freeform 31">
              <a:extLst>
                <a:ext uri="{FF2B5EF4-FFF2-40B4-BE49-F238E27FC236}">
                  <a16:creationId xmlns:a16="http://schemas.microsoft.com/office/drawing/2014/main" id="{70518687-475D-4FFB-978A-367476F1D19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784600" y="2508250"/>
              <a:ext cx="219075" cy="287338"/>
            </a:xfrm>
            <a:custGeom>
              <a:avLst/>
              <a:gdLst>
                <a:gd name="T0" fmla="*/ 30 w 692"/>
                <a:gd name="T1" fmla="*/ 874 h 904"/>
                <a:gd name="T2" fmla="*/ 75 w 692"/>
                <a:gd name="T3" fmla="*/ 512 h 904"/>
                <a:gd name="T4" fmla="*/ 80 w 692"/>
                <a:gd name="T5" fmla="*/ 511 h 904"/>
                <a:gd name="T6" fmla="*/ 86 w 692"/>
                <a:gd name="T7" fmla="*/ 508 h 904"/>
                <a:gd name="T8" fmla="*/ 89 w 692"/>
                <a:gd name="T9" fmla="*/ 502 h 904"/>
                <a:gd name="T10" fmla="*/ 90 w 692"/>
                <a:gd name="T11" fmla="*/ 497 h 904"/>
                <a:gd name="T12" fmla="*/ 89 w 692"/>
                <a:gd name="T13" fmla="*/ 344 h 904"/>
                <a:gd name="T14" fmla="*/ 87 w 692"/>
                <a:gd name="T15" fmla="*/ 338 h 904"/>
                <a:gd name="T16" fmla="*/ 83 w 692"/>
                <a:gd name="T17" fmla="*/ 334 h 904"/>
                <a:gd name="T18" fmla="*/ 78 w 692"/>
                <a:gd name="T19" fmla="*/ 332 h 904"/>
                <a:gd name="T20" fmla="*/ 30 w 692"/>
                <a:gd name="T21" fmla="*/ 331 h 904"/>
                <a:gd name="T22" fmla="*/ 475 w 692"/>
                <a:gd name="T23" fmla="*/ 30 h 904"/>
                <a:gd name="T24" fmla="*/ 662 w 692"/>
                <a:gd name="T25" fmla="*/ 874 h 904"/>
                <a:gd name="T26" fmla="*/ 492 w 692"/>
                <a:gd name="T27" fmla="*/ 5 h 904"/>
                <a:gd name="T28" fmla="*/ 487 w 692"/>
                <a:gd name="T29" fmla="*/ 2 h 904"/>
                <a:gd name="T30" fmla="*/ 481 w 692"/>
                <a:gd name="T31" fmla="*/ 0 h 904"/>
                <a:gd name="T32" fmla="*/ 12 w 692"/>
                <a:gd name="T33" fmla="*/ 0 h 904"/>
                <a:gd name="T34" fmla="*/ 6 w 692"/>
                <a:gd name="T35" fmla="*/ 3 h 904"/>
                <a:gd name="T36" fmla="*/ 2 w 692"/>
                <a:gd name="T37" fmla="*/ 7 h 904"/>
                <a:gd name="T38" fmla="*/ 0 w 692"/>
                <a:gd name="T39" fmla="*/ 12 h 904"/>
                <a:gd name="T40" fmla="*/ 0 w 692"/>
                <a:gd name="T41" fmla="*/ 346 h 904"/>
                <a:gd name="T42" fmla="*/ 1 w 692"/>
                <a:gd name="T43" fmla="*/ 352 h 904"/>
                <a:gd name="T44" fmla="*/ 4 w 692"/>
                <a:gd name="T45" fmla="*/ 357 h 904"/>
                <a:gd name="T46" fmla="*/ 8 w 692"/>
                <a:gd name="T47" fmla="*/ 360 h 904"/>
                <a:gd name="T48" fmla="*/ 15 w 692"/>
                <a:gd name="T49" fmla="*/ 361 h 904"/>
                <a:gd name="T50" fmla="*/ 60 w 692"/>
                <a:gd name="T51" fmla="*/ 482 h 904"/>
                <a:gd name="T52" fmla="*/ 12 w 692"/>
                <a:gd name="T53" fmla="*/ 482 h 904"/>
                <a:gd name="T54" fmla="*/ 6 w 692"/>
                <a:gd name="T55" fmla="*/ 484 h 904"/>
                <a:gd name="T56" fmla="*/ 2 w 692"/>
                <a:gd name="T57" fmla="*/ 488 h 904"/>
                <a:gd name="T58" fmla="*/ 0 w 692"/>
                <a:gd name="T59" fmla="*/ 494 h 904"/>
                <a:gd name="T60" fmla="*/ 0 w 692"/>
                <a:gd name="T61" fmla="*/ 889 h 904"/>
                <a:gd name="T62" fmla="*/ 1 w 692"/>
                <a:gd name="T63" fmla="*/ 894 h 904"/>
                <a:gd name="T64" fmla="*/ 4 w 692"/>
                <a:gd name="T65" fmla="*/ 899 h 904"/>
                <a:gd name="T66" fmla="*/ 8 w 692"/>
                <a:gd name="T67" fmla="*/ 902 h 904"/>
                <a:gd name="T68" fmla="*/ 15 w 692"/>
                <a:gd name="T69" fmla="*/ 904 h 904"/>
                <a:gd name="T70" fmla="*/ 680 w 692"/>
                <a:gd name="T71" fmla="*/ 902 h 904"/>
                <a:gd name="T72" fmla="*/ 685 w 692"/>
                <a:gd name="T73" fmla="*/ 900 h 904"/>
                <a:gd name="T74" fmla="*/ 689 w 692"/>
                <a:gd name="T75" fmla="*/ 897 h 904"/>
                <a:gd name="T76" fmla="*/ 692 w 692"/>
                <a:gd name="T77" fmla="*/ 892 h 904"/>
                <a:gd name="T78" fmla="*/ 692 w 692"/>
                <a:gd name="T79" fmla="*/ 211 h 904"/>
                <a:gd name="T80" fmla="*/ 690 w 692"/>
                <a:gd name="T81" fmla="*/ 205 h 904"/>
                <a:gd name="T82" fmla="*/ 687 w 692"/>
                <a:gd name="T83" fmla="*/ 200 h 9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692" h="904">
                  <a:moveTo>
                    <a:pt x="662" y="874"/>
                  </a:moveTo>
                  <a:lnTo>
                    <a:pt x="30" y="874"/>
                  </a:lnTo>
                  <a:lnTo>
                    <a:pt x="30" y="512"/>
                  </a:lnTo>
                  <a:lnTo>
                    <a:pt x="75" y="512"/>
                  </a:lnTo>
                  <a:lnTo>
                    <a:pt x="78" y="511"/>
                  </a:lnTo>
                  <a:lnTo>
                    <a:pt x="80" y="511"/>
                  </a:lnTo>
                  <a:lnTo>
                    <a:pt x="83" y="509"/>
                  </a:lnTo>
                  <a:lnTo>
                    <a:pt x="86" y="508"/>
                  </a:lnTo>
                  <a:lnTo>
                    <a:pt x="87" y="506"/>
                  </a:lnTo>
                  <a:lnTo>
                    <a:pt x="89" y="502"/>
                  </a:lnTo>
                  <a:lnTo>
                    <a:pt x="89" y="500"/>
                  </a:lnTo>
                  <a:lnTo>
                    <a:pt x="90" y="497"/>
                  </a:lnTo>
                  <a:lnTo>
                    <a:pt x="90" y="346"/>
                  </a:lnTo>
                  <a:lnTo>
                    <a:pt x="89" y="344"/>
                  </a:lnTo>
                  <a:lnTo>
                    <a:pt x="89" y="340"/>
                  </a:lnTo>
                  <a:lnTo>
                    <a:pt x="87" y="338"/>
                  </a:lnTo>
                  <a:lnTo>
                    <a:pt x="86" y="336"/>
                  </a:lnTo>
                  <a:lnTo>
                    <a:pt x="83" y="334"/>
                  </a:lnTo>
                  <a:lnTo>
                    <a:pt x="80" y="333"/>
                  </a:lnTo>
                  <a:lnTo>
                    <a:pt x="78" y="332"/>
                  </a:lnTo>
                  <a:lnTo>
                    <a:pt x="75" y="331"/>
                  </a:lnTo>
                  <a:lnTo>
                    <a:pt x="30" y="331"/>
                  </a:lnTo>
                  <a:lnTo>
                    <a:pt x="30" y="30"/>
                  </a:lnTo>
                  <a:lnTo>
                    <a:pt x="475" y="30"/>
                  </a:lnTo>
                  <a:lnTo>
                    <a:pt x="662" y="217"/>
                  </a:lnTo>
                  <a:lnTo>
                    <a:pt x="662" y="874"/>
                  </a:lnTo>
                  <a:close/>
                  <a:moveTo>
                    <a:pt x="687" y="200"/>
                  </a:moveTo>
                  <a:lnTo>
                    <a:pt x="492" y="5"/>
                  </a:lnTo>
                  <a:lnTo>
                    <a:pt x="489" y="3"/>
                  </a:lnTo>
                  <a:lnTo>
                    <a:pt x="487" y="2"/>
                  </a:lnTo>
                  <a:lnTo>
                    <a:pt x="484" y="0"/>
                  </a:lnTo>
                  <a:lnTo>
                    <a:pt x="481" y="0"/>
                  </a:lnTo>
                  <a:lnTo>
                    <a:pt x="15" y="0"/>
                  </a:lnTo>
                  <a:lnTo>
                    <a:pt x="12" y="0"/>
                  </a:lnTo>
                  <a:lnTo>
                    <a:pt x="8" y="2"/>
                  </a:lnTo>
                  <a:lnTo>
                    <a:pt x="6" y="3"/>
                  </a:lnTo>
                  <a:lnTo>
                    <a:pt x="4" y="5"/>
                  </a:lnTo>
                  <a:lnTo>
                    <a:pt x="2" y="7"/>
                  </a:lnTo>
                  <a:lnTo>
                    <a:pt x="1" y="9"/>
                  </a:lnTo>
                  <a:lnTo>
                    <a:pt x="0" y="12"/>
                  </a:lnTo>
                  <a:lnTo>
                    <a:pt x="0" y="15"/>
                  </a:lnTo>
                  <a:lnTo>
                    <a:pt x="0" y="346"/>
                  </a:lnTo>
                  <a:lnTo>
                    <a:pt x="0" y="349"/>
                  </a:lnTo>
                  <a:lnTo>
                    <a:pt x="1" y="352"/>
                  </a:lnTo>
                  <a:lnTo>
                    <a:pt x="2" y="354"/>
                  </a:lnTo>
                  <a:lnTo>
                    <a:pt x="4" y="357"/>
                  </a:lnTo>
                  <a:lnTo>
                    <a:pt x="6" y="359"/>
                  </a:lnTo>
                  <a:lnTo>
                    <a:pt x="8" y="360"/>
                  </a:lnTo>
                  <a:lnTo>
                    <a:pt x="12" y="361"/>
                  </a:lnTo>
                  <a:lnTo>
                    <a:pt x="15" y="361"/>
                  </a:lnTo>
                  <a:lnTo>
                    <a:pt x="60" y="361"/>
                  </a:lnTo>
                  <a:lnTo>
                    <a:pt x="60" y="482"/>
                  </a:lnTo>
                  <a:lnTo>
                    <a:pt x="15" y="482"/>
                  </a:lnTo>
                  <a:lnTo>
                    <a:pt x="12" y="482"/>
                  </a:lnTo>
                  <a:lnTo>
                    <a:pt x="8" y="483"/>
                  </a:lnTo>
                  <a:lnTo>
                    <a:pt x="6" y="484"/>
                  </a:lnTo>
                  <a:lnTo>
                    <a:pt x="4" y="486"/>
                  </a:lnTo>
                  <a:lnTo>
                    <a:pt x="2" y="488"/>
                  </a:lnTo>
                  <a:lnTo>
                    <a:pt x="1" y="491"/>
                  </a:lnTo>
                  <a:lnTo>
                    <a:pt x="0" y="494"/>
                  </a:lnTo>
                  <a:lnTo>
                    <a:pt x="0" y="497"/>
                  </a:lnTo>
                  <a:lnTo>
                    <a:pt x="0" y="889"/>
                  </a:lnTo>
                  <a:lnTo>
                    <a:pt x="0" y="891"/>
                  </a:lnTo>
                  <a:lnTo>
                    <a:pt x="1" y="894"/>
                  </a:lnTo>
                  <a:lnTo>
                    <a:pt x="2" y="897"/>
                  </a:lnTo>
                  <a:lnTo>
                    <a:pt x="4" y="899"/>
                  </a:lnTo>
                  <a:lnTo>
                    <a:pt x="6" y="900"/>
                  </a:lnTo>
                  <a:lnTo>
                    <a:pt x="8" y="902"/>
                  </a:lnTo>
                  <a:lnTo>
                    <a:pt x="12" y="902"/>
                  </a:lnTo>
                  <a:lnTo>
                    <a:pt x="15" y="904"/>
                  </a:lnTo>
                  <a:lnTo>
                    <a:pt x="677" y="904"/>
                  </a:lnTo>
                  <a:lnTo>
                    <a:pt x="680" y="902"/>
                  </a:lnTo>
                  <a:lnTo>
                    <a:pt x="683" y="902"/>
                  </a:lnTo>
                  <a:lnTo>
                    <a:pt x="685" y="900"/>
                  </a:lnTo>
                  <a:lnTo>
                    <a:pt x="687" y="899"/>
                  </a:lnTo>
                  <a:lnTo>
                    <a:pt x="689" y="897"/>
                  </a:lnTo>
                  <a:lnTo>
                    <a:pt x="690" y="894"/>
                  </a:lnTo>
                  <a:lnTo>
                    <a:pt x="692" y="892"/>
                  </a:lnTo>
                  <a:lnTo>
                    <a:pt x="692" y="889"/>
                  </a:lnTo>
                  <a:lnTo>
                    <a:pt x="692" y="211"/>
                  </a:lnTo>
                  <a:lnTo>
                    <a:pt x="692" y="207"/>
                  </a:lnTo>
                  <a:lnTo>
                    <a:pt x="690" y="205"/>
                  </a:lnTo>
                  <a:lnTo>
                    <a:pt x="689" y="202"/>
                  </a:lnTo>
                  <a:lnTo>
                    <a:pt x="687" y="2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2" name="Freeform 32">
              <a:extLst>
                <a:ext uri="{FF2B5EF4-FFF2-40B4-BE49-F238E27FC236}">
                  <a16:creationId xmlns:a16="http://schemas.microsoft.com/office/drawing/2014/main" id="{C387781C-476D-4F25-85D2-A6F813601B8F}"/>
                </a:ext>
              </a:extLst>
            </p:cNvPr>
            <p:cNvSpPr>
              <a:spLocks/>
            </p:cNvSpPr>
            <p:nvPr/>
          </p:nvSpPr>
          <p:spPr bwMode="auto">
            <a:xfrm>
              <a:off x="3832225" y="2546350"/>
              <a:ext cx="9525" cy="66675"/>
            </a:xfrm>
            <a:custGeom>
              <a:avLst/>
              <a:gdLst>
                <a:gd name="T0" fmla="*/ 15 w 30"/>
                <a:gd name="T1" fmla="*/ 0 h 210"/>
                <a:gd name="T2" fmla="*/ 12 w 30"/>
                <a:gd name="T3" fmla="*/ 0 h 210"/>
                <a:gd name="T4" fmla="*/ 9 w 30"/>
                <a:gd name="T5" fmla="*/ 1 h 210"/>
                <a:gd name="T6" fmla="*/ 6 w 30"/>
                <a:gd name="T7" fmla="*/ 2 h 210"/>
                <a:gd name="T8" fmla="*/ 4 w 30"/>
                <a:gd name="T9" fmla="*/ 4 h 210"/>
                <a:gd name="T10" fmla="*/ 2 w 30"/>
                <a:gd name="T11" fmla="*/ 6 h 210"/>
                <a:gd name="T12" fmla="*/ 1 w 30"/>
                <a:gd name="T13" fmla="*/ 9 h 210"/>
                <a:gd name="T14" fmla="*/ 0 w 30"/>
                <a:gd name="T15" fmla="*/ 11 h 210"/>
                <a:gd name="T16" fmla="*/ 0 w 30"/>
                <a:gd name="T17" fmla="*/ 15 h 210"/>
                <a:gd name="T18" fmla="*/ 0 w 30"/>
                <a:gd name="T19" fmla="*/ 195 h 210"/>
                <a:gd name="T20" fmla="*/ 0 w 30"/>
                <a:gd name="T21" fmla="*/ 198 h 210"/>
                <a:gd name="T22" fmla="*/ 1 w 30"/>
                <a:gd name="T23" fmla="*/ 201 h 210"/>
                <a:gd name="T24" fmla="*/ 2 w 30"/>
                <a:gd name="T25" fmla="*/ 203 h 210"/>
                <a:gd name="T26" fmla="*/ 4 w 30"/>
                <a:gd name="T27" fmla="*/ 206 h 210"/>
                <a:gd name="T28" fmla="*/ 6 w 30"/>
                <a:gd name="T29" fmla="*/ 208 h 210"/>
                <a:gd name="T30" fmla="*/ 9 w 30"/>
                <a:gd name="T31" fmla="*/ 209 h 210"/>
                <a:gd name="T32" fmla="*/ 12 w 30"/>
                <a:gd name="T33" fmla="*/ 210 h 210"/>
                <a:gd name="T34" fmla="*/ 15 w 30"/>
                <a:gd name="T35" fmla="*/ 210 h 210"/>
                <a:gd name="T36" fmla="*/ 18 w 30"/>
                <a:gd name="T37" fmla="*/ 210 h 210"/>
                <a:gd name="T38" fmla="*/ 20 w 30"/>
                <a:gd name="T39" fmla="*/ 209 h 210"/>
                <a:gd name="T40" fmla="*/ 24 w 30"/>
                <a:gd name="T41" fmla="*/ 208 h 210"/>
                <a:gd name="T42" fmla="*/ 26 w 30"/>
                <a:gd name="T43" fmla="*/ 206 h 210"/>
                <a:gd name="T44" fmla="*/ 28 w 30"/>
                <a:gd name="T45" fmla="*/ 203 h 210"/>
                <a:gd name="T46" fmla="*/ 29 w 30"/>
                <a:gd name="T47" fmla="*/ 201 h 210"/>
                <a:gd name="T48" fmla="*/ 30 w 30"/>
                <a:gd name="T49" fmla="*/ 198 h 210"/>
                <a:gd name="T50" fmla="*/ 30 w 30"/>
                <a:gd name="T51" fmla="*/ 195 h 210"/>
                <a:gd name="T52" fmla="*/ 30 w 30"/>
                <a:gd name="T53" fmla="*/ 15 h 210"/>
                <a:gd name="T54" fmla="*/ 30 w 30"/>
                <a:gd name="T55" fmla="*/ 11 h 210"/>
                <a:gd name="T56" fmla="*/ 29 w 30"/>
                <a:gd name="T57" fmla="*/ 8 h 210"/>
                <a:gd name="T58" fmla="*/ 28 w 30"/>
                <a:gd name="T59" fmla="*/ 6 h 210"/>
                <a:gd name="T60" fmla="*/ 26 w 30"/>
                <a:gd name="T61" fmla="*/ 4 h 210"/>
                <a:gd name="T62" fmla="*/ 24 w 30"/>
                <a:gd name="T63" fmla="*/ 2 h 210"/>
                <a:gd name="T64" fmla="*/ 20 w 30"/>
                <a:gd name="T65" fmla="*/ 1 h 210"/>
                <a:gd name="T66" fmla="*/ 18 w 30"/>
                <a:gd name="T67" fmla="*/ 0 h 210"/>
                <a:gd name="T68" fmla="*/ 15 w 30"/>
                <a:gd name="T69" fmla="*/ 0 h 210"/>
                <a:gd name="T70" fmla="*/ 15 w 30"/>
                <a:gd name="T71" fmla="*/ 0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30" h="210">
                  <a:moveTo>
                    <a:pt x="15" y="0"/>
                  </a:moveTo>
                  <a:lnTo>
                    <a:pt x="12" y="0"/>
                  </a:lnTo>
                  <a:lnTo>
                    <a:pt x="9" y="1"/>
                  </a:lnTo>
                  <a:lnTo>
                    <a:pt x="6" y="2"/>
                  </a:lnTo>
                  <a:lnTo>
                    <a:pt x="4" y="4"/>
                  </a:lnTo>
                  <a:lnTo>
                    <a:pt x="2" y="6"/>
                  </a:lnTo>
                  <a:lnTo>
                    <a:pt x="1" y="9"/>
                  </a:lnTo>
                  <a:lnTo>
                    <a:pt x="0" y="11"/>
                  </a:lnTo>
                  <a:lnTo>
                    <a:pt x="0" y="15"/>
                  </a:lnTo>
                  <a:lnTo>
                    <a:pt x="0" y="195"/>
                  </a:lnTo>
                  <a:lnTo>
                    <a:pt x="0" y="198"/>
                  </a:lnTo>
                  <a:lnTo>
                    <a:pt x="1" y="201"/>
                  </a:lnTo>
                  <a:lnTo>
                    <a:pt x="2" y="203"/>
                  </a:lnTo>
                  <a:lnTo>
                    <a:pt x="4" y="206"/>
                  </a:lnTo>
                  <a:lnTo>
                    <a:pt x="6" y="208"/>
                  </a:lnTo>
                  <a:lnTo>
                    <a:pt x="9" y="209"/>
                  </a:lnTo>
                  <a:lnTo>
                    <a:pt x="12" y="210"/>
                  </a:lnTo>
                  <a:lnTo>
                    <a:pt x="15" y="210"/>
                  </a:lnTo>
                  <a:lnTo>
                    <a:pt x="18" y="210"/>
                  </a:lnTo>
                  <a:lnTo>
                    <a:pt x="20" y="209"/>
                  </a:lnTo>
                  <a:lnTo>
                    <a:pt x="24" y="208"/>
                  </a:lnTo>
                  <a:lnTo>
                    <a:pt x="26" y="206"/>
                  </a:lnTo>
                  <a:lnTo>
                    <a:pt x="28" y="203"/>
                  </a:lnTo>
                  <a:lnTo>
                    <a:pt x="29" y="201"/>
                  </a:lnTo>
                  <a:lnTo>
                    <a:pt x="30" y="198"/>
                  </a:lnTo>
                  <a:lnTo>
                    <a:pt x="30" y="195"/>
                  </a:lnTo>
                  <a:lnTo>
                    <a:pt x="30" y="15"/>
                  </a:lnTo>
                  <a:lnTo>
                    <a:pt x="30" y="11"/>
                  </a:lnTo>
                  <a:lnTo>
                    <a:pt x="29" y="8"/>
                  </a:lnTo>
                  <a:lnTo>
                    <a:pt x="28" y="6"/>
                  </a:lnTo>
                  <a:lnTo>
                    <a:pt x="26" y="4"/>
                  </a:lnTo>
                  <a:lnTo>
                    <a:pt x="24" y="2"/>
                  </a:lnTo>
                  <a:lnTo>
                    <a:pt x="20" y="1"/>
                  </a:lnTo>
                  <a:lnTo>
                    <a:pt x="18" y="0"/>
                  </a:lnTo>
                  <a:lnTo>
                    <a:pt x="15" y="0"/>
                  </a:lnTo>
                  <a:lnTo>
                    <a:pt x="1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3" name="Freeform 33">
              <a:extLst>
                <a:ext uri="{FF2B5EF4-FFF2-40B4-BE49-F238E27FC236}">
                  <a16:creationId xmlns:a16="http://schemas.microsoft.com/office/drawing/2014/main" id="{FF94D14D-555C-4856-84A8-57492219D348}"/>
                </a:ext>
              </a:extLst>
            </p:cNvPr>
            <p:cNvSpPr>
              <a:spLocks/>
            </p:cNvSpPr>
            <p:nvPr/>
          </p:nvSpPr>
          <p:spPr bwMode="auto">
            <a:xfrm>
              <a:off x="3870325" y="2546350"/>
              <a:ext cx="9525" cy="66675"/>
            </a:xfrm>
            <a:custGeom>
              <a:avLst/>
              <a:gdLst>
                <a:gd name="T0" fmla="*/ 15 w 30"/>
                <a:gd name="T1" fmla="*/ 210 h 210"/>
                <a:gd name="T2" fmla="*/ 18 w 30"/>
                <a:gd name="T3" fmla="*/ 210 h 210"/>
                <a:gd name="T4" fmla="*/ 22 w 30"/>
                <a:gd name="T5" fmla="*/ 209 h 210"/>
                <a:gd name="T6" fmla="*/ 24 w 30"/>
                <a:gd name="T7" fmla="*/ 208 h 210"/>
                <a:gd name="T8" fmla="*/ 26 w 30"/>
                <a:gd name="T9" fmla="*/ 206 h 210"/>
                <a:gd name="T10" fmla="*/ 28 w 30"/>
                <a:gd name="T11" fmla="*/ 203 h 210"/>
                <a:gd name="T12" fmla="*/ 29 w 30"/>
                <a:gd name="T13" fmla="*/ 201 h 210"/>
                <a:gd name="T14" fmla="*/ 30 w 30"/>
                <a:gd name="T15" fmla="*/ 198 h 210"/>
                <a:gd name="T16" fmla="*/ 30 w 30"/>
                <a:gd name="T17" fmla="*/ 195 h 210"/>
                <a:gd name="T18" fmla="*/ 30 w 30"/>
                <a:gd name="T19" fmla="*/ 15 h 210"/>
                <a:gd name="T20" fmla="*/ 30 w 30"/>
                <a:gd name="T21" fmla="*/ 11 h 210"/>
                <a:gd name="T22" fmla="*/ 29 w 30"/>
                <a:gd name="T23" fmla="*/ 8 h 210"/>
                <a:gd name="T24" fmla="*/ 28 w 30"/>
                <a:gd name="T25" fmla="*/ 6 h 210"/>
                <a:gd name="T26" fmla="*/ 26 w 30"/>
                <a:gd name="T27" fmla="*/ 4 h 210"/>
                <a:gd name="T28" fmla="*/ 24 w 30"/>
                <a:gd name="T29" fmla="*/ 2 h 210"/>
                <a:gd name="T30" fmla="*/ 22 w 30"/>
                <a:gd name="T31" fmla="*/ 1 h 210"/>
                <a:gd name="T32" fmla="*/ 18 w 30"/>
                <a:gd name="T33" fmla="*/ 0 h 210"/>
                <a:gd name="T34" fmla="*/ 15 w 30"/>
                <a:gd name="T35" fmla="*/ 0 h 210"/>
                <a:gd name="T36" fmla="*/ 12 w 30"/>
                <a:gd name="T37" fmla="*/ 0 h 210"/>
                <a:gd name="T38" fmla="*/ 10 w 30"/>
                <a:gd name="T39" fmla="*/ 1 h 210"/>
                <a:gd name="T40" fmla="*/ 7 w 30"/>
                <a:gd name="T41" fmla="*/ 2 h 210"/>
                <a:gd name="T42" fmla="*/ 4 w 30"/>
                <a:gd name="T43" fmla="*/ 4 h 210"/>
                <a:gd name="T44" fmla="*/ 3 w 30"/>
                <a:gd name="T45" fmla="*/ 6 h 210"/>
                <a:gd name="T46" fmla="*/ 1 w 30"/>
                <a:gd name="T47" fmla="*/ 9 h 210"/>
                <a:gd name="T48" fmla="*/ 0 w 30"/>
                <a:gd name="T49" fmla="*/ 11 h 210"/>
                <a:gd name="T50" fmla="*/ 0 w 30"/>
                <a:gd name="T51" fmla="*/ 15 h 210"/>
                <a:gd name="T52" fmla="*/ 0 w 30"/>
                <a:gd name="T53" fmla="*/ 195 h 210"/>
                <a:gd name="T54" fmla="*/ 0 w 30"/>
                <a:gd name="T55" fmla="*/ 198 h 210"/>
                <a:gd name="T56" fmla="*/ 1 w 30"/>
                <a:gd name="T57" fmla="*/ 201 h 210"/>
                <a:gd name="T58" fmla="*/ 3 w 30"/>
                <a:gd name="T59" fmla="*/ 203 h 210"/>
                <a:gd name="T60" fmla="*/ 4 w 30"/>
                <a:gd name="T61" fmla="*/ 206 h 210"/>
                <a:gd name="T62" fmla="*/ 7 w 30"/>
                <a:gd name="T63" fmla="*/ 208 h 210"/>
                <a:gd name="T64" fmla="*/ 10 w 30"/>
                <a:gd name="T65" fmla="*/ 209 h 210"/>
                <a:gd name="T66" fmla="*/ 12 w 30"/>
                <a:gd name="T67" fmla="*/ 210 h 210"/>
                <a:gd name="T68" fmla="*/ 15 w 30"/>
                <a:gd name="T69" fmla="*/ 210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30" h="210">
                  <a:moveTo>
                    <a:pt x="15" y="210"/>
                  </a:moveTo>
                  <a:lnTo>
                    <a:pt x="18" y="210"/>
                  </a:lnTo>
                  <a:lnTo>
                    <a:pt x="22" y="209"/>
                  </a:lnTo>
                  <a:lnTo>
                    <a:pt x="24" y="208"/>
                  </a:lnTo>
                  <a:lnTo>
                    <a:pt x="26" y="206"/>
                  </a:lnTo>
                  <a:lnTo>
                    <a:pt x="28" y="203"/>
                  </a:lnTo>
                  <a:lnTo>
                    <a:pt x="29" y="201"/>
                  </a:lnTo>
                  <a:lnTo>
                    <a:pt x="30" y="198"/>
                  </a:lnTo>
                  <a:lnTo>
                    <a:pt x="30" y="195"/>
                  </a:lnTo>
                  <a:lnTo>
                    <a:pt x="30" y="15"/>
                  </a:lnTo>
                  <a:lnTo>
                    <a:pt x="30" y="11"/>
                  </a:lnTo>
                  <a:lnTo>
                    <a:pt x="29" y="8"/>
                  </a:lnTo>
                  <a:lnTo>
                    <a:pt x="28" y="6"/>
                  </a:lnTo>
                  <a:lnTo>
                    <a:pt x="26" y="4"/>
                  </a:lnTo>
                  <a:lnTo>
                    <a:pt x="24" y="2"/>
                  </a:lnTo>
                  <a:lnTo>
                    <a:pt x="22" y="1"/>
                  </a:lnTo>
                  <a:lnTo>
                    <a:pt x="18" y="0"/>
                  </a:lnTo>
                  <a:lnTo>
                    <a:pt x="15" y="0"/>
                  </a:lnTo>
                  <a:lnTo>
                    <a:pt x="12" y="0"/>
                  </a:lnTo>
                  <a:lnTo>
                    <a:pt x="10" y="1"/>
                  </a:lnTo>
                  <a:lnTo>
                    <a:pt x="7" y="2"/>
                  </a:lnTo>
                  <a:lnTo>
                    <a:pt x="4" y="4"/>
                  </a:lnTo>
                  <a:lnTo>
                    <a:pt x="3" y="6"/>
                  </a:lnTo>
                  <a:lnTo>
                    <a:pt x="1" y="9"/>
                  </a:lnTo>
                  <a:lnTo>
                    <a:pt x="0" y="11"/>
                  </a:lnTo>
                  <a:lnTo>
                    <a:pt x="0" y="15"/>
                  </a:lnTo>
                  <a:lnTo>
                    <a:pt x="0" y="195"/>
                  </a:lnTo>
                  <a:lnTo>
                    <a:pt x="0" y="198"/>
                  </a:lnTo>
                  <a:lnTo>
                    <a:pt x="1" y="201"/>
                  </a:lnTo>
                  <a:lnTo>
                    <a:pt x="3" y="203"/>
                  </a:lnTo>
                  <a:lnTo>
                    <a:pt x="4" y="206"/>
                  </a:lnTo>
                  <a:lnTo>
                    <a:pt x="7" y="208"/>
                  </a:lnTo>
                  <a:lnTo>
                    <a:pt x="10" y="209"/>
                  </a:lnTo>
                  <a:lnTo>
                    <a:pt x="12" y="210"/>
                  </a:lnTo>
                  <a:lnTo>
                    <a:pt x="15" y="21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4" name="Freeform 34">
              <a:extLst>
                <a:ext uri="{FF2B5EF4-FFF2-40B4-BE49-F238E27FC236}">
                  <a16:creationId xmlns:a16="http://schemas.microsoft.com/office/drawing/2014/main" id="{5D6E6286-1DAA-4A0C-8A50-F89B71CDA14E}"/>
                </a:ext>
              </a:extLst>
            </p:cNvPr>
            <p:cNvSpPr>
              <a:spLocks/>
            </p:cNvSpPr>
            <p:nvPr/>
          </p:nvSpPr>
          <p:spPr bwMode="auto">
            <a:xfrm>
              <a:off x="3908425" y="2546350"/>
              <a:ext cx="9525" cy="66675"/>
            </a:xfrm>
            <a:custGeom>
              <a:avLst/>
              <a:gdLst>
                <a:gd name="T0" fmla="*/ 15 w 31"/>
                <a:gd name="T1" fmla="*/ 210 h 210"/>
                <a:gd name="T2" fmla="*/ 18 w 31"/>
                <a:gd name="T3" fmla="*/ 210 h 210"/>
                <a:gd name="T4" fmla="*/ 22 w 31"/>
                <a:gd name="T5" fmla="*/ 209 h 210"/>
                <a:gd name="T6" fmla="*/ 24 w 31"/>
                <a:gd name="T7" fmla="*/ 208 h 210"/>
                <a:gd name="T8" fmla="*/ 26 w 31"/>
                <a:gd name="T9" fmla="*/ 206 h 210"/>
                <a:gd name="T10" fmla="*/ 28 w 31"/>
                <a:gd name="T11" fmla="*/ 203 h 210"/>
                <a:gd name="T12" fmla="*/ 29 w 31"/>
                <a:gd name="T13" fmla="*/ 201 h 210"/>
                <a:gd name="T14" fmla="*/ 30 w 31"/>
                <a:gd name="T15" fmla="*/ 198 h 210"/>
                <a:gd name="T16" fmla="*/ 31 w 31"/>
                <a:gd name="T17" fmla="*/ 195 h 210"/>
                <a:gd name="T18" fmla="*/ 31 w 31"/>
                <a:gd name="T19" fmla="*/ 15 h 210"/>
                <a:gd name="T20" fmla="*/ 30 w 31"/>
                <a:gd name="T21" fmla="*/ 11 h 210"/>
                <a:gd name="T22" fmla="*/ 29 w 31"/>
                <a:gd name="T23" fmla="*/ 8 h 210"/>
                <a:gd name="T24" fmla="*/ 28 w 31"/>
                <a:gd name="T25" fmla="*/ 6 h 210"/>
                <a:gd name="T26" fmla="*/ 26 w 31"/>
                <a:gd name="T27" fmla="*/ 4 h 210"/>
                <a:gd name="T28" fmla="*/ 24 w 31"/>
                <a:gd name="T29" fmla="*/ 2 h 210"/>
                <a:gd name="T30" fmla="*/ 22 w 31"/>
                <a:gd name="T31" fmla="*/ 1 h 210"/>
                <a:gd name="T32" fmla="*/ 18 w 31"/>
                <a:gd name="T33" fmla="*/ 0 h 210"/>
                <a:gd name="T34" fmla="*/ 15 w 31"/>
                <a:gd name="T35" fmla="*/ 0 h 210"/>
                <a:gd name="T36" fmla="*/ 13 w 31"/>
                <a:gd name="T37" fmla="*/ 0 h 210"/>
                <a:gd name="T38" fmla="*/ 10 w 31"/>
                <a:gd name="T39" fmla="*/ 1 h 210"/>
                <a:gd name="T40" fmla="*/ 8 w 31"/>
                <a:gd name="T41" fmla="*/ 2 h 210"/>
                <a:gd name="T42" fmla="*/ 6 w 31"/>
                <a:gd name="T43" fmla="*/ 4 h 210"/>
                <a:gd name="T44" fmla="*/ 3 w 31"/>
                <a:gd name="T45" fmla="*/ 6 h 210"/>
                <a:gd name="T46" fmla="*/ 2 w 31"/>
                <a:gd name="T47" fmla="*/ 9 h 210"/>
                <a:gd name="T48" fmla="*/ 1 w 31"/>
                <a:gd name="T49" fmla="*/ 11 h 210"/>
                <a:gd name="T50" fmla="*/ 0 w 31"/>
                <a:gd name="T51" fmla="*/ 15 h 210"/>
                <a:gd name="T52" fmla="*/ 0 w 31"/>
                <a:gd name="T53" fmla="*/ 195 h 210"/>
                <a:gd name="T54" fmla="*/ 1 w 31"/>
                <a:gd name="T55" fmla="*/ 198 h 210"/>
                <a:gd name="T56" fmla="*/ 2 w 31"/>
                <a:gd name="T57" fmla="*/ 201 h 210"/>
                <a:gd name="T58" fmla="*/ 3 w 31"/>
                <a:gd name="T59" fmla="*/ 203 h 210"/>
                <a:gd name="T60" fmla="*/ 6 w 31"/>
                <a:gd name="T61" fmla="*/ 206 h 210"/>
                <a:gd name="T62" fmla="*/ 8 w 31"/>
                <a:gd name="T63" fmla="*/ 208 h 210"/>
                <a:gd name="T64" fmla="*/ 10 w 31"/>
                <a:gd name="T65" fmla="*/ 209 h 210"/>
                <a:gd name="T66" fmla="*/ 13 w 31"/>
                <a:gd name="T67" fmla="*/ 210 h 210"/>
                <a:gd name="T68" fmla="*/ 15 w 31"/>
                <a:gd name="T69" fmla="*/ 210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31" h="210">
                  <a:moveTo>
                    <a:pt x="15" y="210"/>
                  </a:moveTo>
                  <a:lnTo>
                    <a:pt x="18" y="210"/>
                  </a:lnTo>
                  <a:lnTo>
                    <a:pt x="22" y="209"/>
                  </a:lnTo>
                  <a:lnTo>
                    <a:pt x="24" y="208"/>
                  </a:lnTo>
                  <a:lnTo>
                    <a:pt x="26" y="206"/>
                  </a:lnTo>
                  <a:lnTo>
                    <a:pt x="28" y="203"/>
                  </a:lnTo>
                  <a:lnTo>
                    <a:pt x="29" y="201"/>
                  </a:lnTo>
                  <a:lnTo>
                    <a:pt x="30" y="198"/>
                  </a:lnTo>
                  <a:lnTo>
                    <a:pt x="31" y="195"/>
                  </a:lnTo>
                  <a:lnTo>
                    <a:pt x="31" y="15"/>
                  </a:lnTo>
                  <a:lnTo>
                    <a:pt x="30" y="11"/>
                  </a:lnTo>
                  <a:lnTo>
                    <a:pt x="29" y="8"/>
                  </a:lnTo>
                  <a:lnTo>
                    <a:pt x="28" y="6"/>
                  </a:lnTo>
                  <a:lnTo>
                    <a:pt x="26" y="4"/>
                  </a:lnTo>
                  <a:lnTo>
                    <a:pt x="24" y="2"/>
                  </a:lnTo>
                  <a:lnTo>
                    <a:pt x="22" y="1"/>
                  </a:lnTo>
                  <a:lnTo>
                    <a:pt x="18" y="0"/>
                  </a:lnTo>
                  <a:lnTo>
                    <a:pt x="15" y="0"/>
                  </a:lnTo>
                  <a:lnTo>
                    <a:pt x="13" y="0"/>
                  </a:lnTo>
                  <a:lnTo>
                    <a:pt x="10" y="1"/>
                  </a:lnTo>
                  <a:lnTo>
                    <a:pt x="8" y="2"/>
                  </a:lnTo>
                  <a:lnTo>
                    <a:pt x="6" y="4"/>
                  </a:lnTo>
                  <a:lnTo>
                    <a:pt x="3" y="6"/>
                  </a:lnTo>
                  <a:lnTo>
                    <a:pt x="2" y="9"/>
                  </a:lnTo>
                  <a:lnTo>
                    <a:pt x="1" y="11"/>
                  </a:lnTo>
                  <a:lnTo>
                    <a:pt x="0" y="15"/>
                  </a:lnTo>
                  <a:lnTo>
                    <a:pt x="0" y="195"/>
                  </a:lnTo>
                  <a:lnTo>
                    <a:pt x="1" y="198"/>
                  </a:lnTo>
                  <a:lnTo>
                    <a:pt x="2" y="201"/>
                  </a:lnTo>
                  <a:lnTo>
                    <a:pt x="3" y="203"/>
                  </a:lnTo>
                  <a:lnTo>
                    <a:pt x="6" y="206"/>
                  </a:lnTo>
                  <a:lnTo>
                    <a:pt x="8" y="208"/>
                  </a:lnTo>
                  <a:lnTo>
                    <a:pt x="10" y="209"/>
                  </a:lnTo>
                  <a:lnTo>
                    <a:pt x="13" y="210"/>
                  </a:lnTo>
                  <a:lnTo>
                    <a:pt x="15" y="21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5" name="Freeform 35">
              <a:extLst>
                <a:ext uri="{FF2B5EF4-FFF2-40B4-BE49-F238E27FC236}">
                  <a16:creationId xmlns:a16="http://schemas.microsoft.com/office/drawing/2014/main" id="{142C2370-FD50-4C57-A009-AC439154CFEA}"/>
                </a:ext>
              </a:extLst>
            </p:cNvPr>
            <p:cNvSpPr>
              <a:spLocks/>
            </p:cNvSpPr>
            <p:nvPr/>
          </p:nvSpPr>
          <p:spPr bwMode="auto">
            <a:xfrm>
              <a:off x="3946525" y="2565400"/>
              <a:ext cx="9525" cy="57150"/>
            </a:xfrm>
            <a:custGeom>
              <a:avLst/>
              <a:gdLst>
                <a:gd name="T0" fmla="*/ 15 w 30"/>
                <a:gd name="T1" fmla="*/ 180 h 180"/>
                <a:gd name="T2" fmla="*/ 19 w 30"/>
                <a:gd name="T3" fmla="*/ 180 h 180"/>
                <a:gd name="T4" fmla="*/ 21 w 30"/>
                <a:gd name="T5" fmla="*/ 179 h 180"/>
                <a:gd name="T6" fmla="*/ 24 w 30"/>
                <a:gd name="T7" fmla="*/ 178 h 180"/>
                <a:gd name="T8" fmla="*/ 26 w 30"/>
                <a:gd name="T9" fmla="*/ 176 h 180"/>
                <a:gd name="T10" fmla="*/ 27 w 30"/>
                <a:gd name="T11" fmla="*/ 173 h 180"/>
                <a:gd name="T12" fmla="*/ 29 w 30"/>
                <a:gd name="T13" fmla="*/ 171 h 180"/>
                <a:gd name="T14" fmla="*/ 30 w 30"/>
                <a:gd name="T15" fmla="*/ 168 h 180"/>
                <a:gd name="T16" fmla="*/ 30 w 30"/>
                <a:gd name="T17" fmla="*/ 165 h 180"/>
                <a:gd name="T18" fmla="*/ 30 w 30"/>
                <a:gd name="T19" fmla="*/ 15 h 180"/>
                <a:gd name="T20" fmla="*/ 30 w 30"/>
                <a:gd name="T21" fmla="*/ 11 h 180"/>
                <a:gd name="T22" fmla="*/ 29 w 30"/>
                <a:gd name="T23" fmla="*/ 9 h 180"/>
                <a:gd name="T24" fmla="*/ 27 w 30"/>
                <a:gd name="T25" fmla="*/ 6 h 180"/>
                <a:gd name="T26" fmla="*/ 26 w 30"/>
                <a:gd name="T27" fmla="*/ 4 h 180"/>
                <a:gd name="T28" fmla="*/ 24 w 30"/>
                <a:gd name="T29" fmla="*/ 2 h 180"/>
                <a:gd name="T30" fmla="*/ 21 w 30"/>
                <a:gd name="T31" fmla="*/ 1 h 180"/>
                <a:gd name="T32" fmla="*/ 19 w 30"/>
                <a:gd name="T33" fmla="*/ 0 h 180"/>
                <a:gd name="T34" fmla="*/ 15 w 30"/>
                <a:gd name="T35" fmla="*/ 0 h 180"/>
                <a:gd name="T36" fmla="*/ 12 w 30"/>
                <a:gd name="T37" fmla="*/ 0 h 180"/>
                <a:gd name="T38" fmla="*/ 9 w 30"/>
                <a:gd name="T39" fmla="*/ 1 h 180"/>
                <a:gd name="T40" fmla="*/ 7 w 30"/>
                <a:gd name="T41" fmla="*/ 2 h 180"/>
                <a:gd name="T42" fmla="*/ 5 w 30"/>
                <a:gd name="T43" fmla="*/ 4 h 180"/>
                <a:gd name="T44" fmla="*/ 3 w 30"/>
                <a:gd name="T45" fmla="*/ 6 h 180"/>
                <a:gd name="T46" fmla="*/ 1 w 30"/>
                <a:gd name="T47" fmla="*/ 9 h 180"/>
                <a:gd name="T48" fmla="*/ 0 w 30"/>
                <a:gd name="T49" fmla="*/ 11 h 180"/>
                <a:gd name="T50" fmla="*/ 0 w 30"/>
                <a:gd name="T51" fmla="*/ 15 h 180"/>
                <a:gd name="T52" fmla="*/ 0 w 30"/>
                <a:gd name="T53" fmla="*/ 165 h 180"/>
                <a:gd name="T54" fmla="*/ 0 w 30"/>
                <a:gd name="T55" fmla="*/ 168 h 180"/>
                <a:gd name="T56" fmla="*/ 1 w 30"/>
                <a:gd name="T57" fmla="*/ 171 h 180"/>
                <a:gd name="T58" fmla="*/ 3 w 30"/>
                <a:gd name="T59" fmla="*/ 173 h 180"/>
                <a:gd name="T60" fmla="*/ 5 w 30"/>
                <a:gd name="T61" fmla="*/ 176 h 180"/>
                <a:gd name="T62" fmla="*/ 7 w 30"/>
                <a:gd name="T63" fmla="*/ 178 h 180"/>
                <a:gd name="T64" fmla="*/ 9 w 30"/>
                <a:gd name="T65" fmla="*/ 179 h 180"/>
                <a:gd name="T66" fmla="*/ 12 w 30"/>
                <a:gd name="T67" fmla="*/ 180 h 180"/>
                <a:gd name="T68" fmla="*/ 15 w 30"/>
                <a:gd name="T69" fmla="*/ 180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30" h="180">
                  <a:moveTo>
                    <a:pt x="15" y="180"/>
                  </a:moveTo>
                  <a:lnTo>
                    <a:pt x="19" y="180"/>
                  </a:lnTo>
                  <a:lnTo>
                    <a:pt x="21" y="179"/>
                  </a:lnTo>
                  <a:lnTo>
                    <a:pt x="24" y="178"/>
                  </a:lnTo>
                  <a:lnTo>
                    <a:pt x="26" y="176"/>
                  </a:lnTo>
                  <a:lnTo>
                    <a:pt x="27" y="173"/>
                  </a:lnTo>
                  <a:lnTo>
                    <a:pt x="29" y="171"/>
                  </a:lnTo>
                  <a:lnTo>
                    <a:pt x="30" y="168"/>
                  </a:lnTo>
                  <a:lnTo>
                    <a:pt x="30" y="165"/>
                  </a:lnTo>
                  <a:lnTo>
                    <a:pt x="30" y="15"/>
                  </a:lnTo>
                  <a:lnTo>
                    <a:pt x="30" y="11"/>
                  </a:lnTo>
                  <a:lnTo>
                    <a:pt x="29" y="9"/>
                  </a:lnTo>
                  <a:lnTo>
                    <a:pt x="27" y="6"/>
                  </a:lnTo>
                  <a:lnTo>
                    <a:pt x="26" y="4"/>
                  </a:lnTo>
                  <a:lnTo>
                    <a:pt x="24" y="2"/>
                  </a:lnTo>
                  <a:lnTo>
                    <a:pt x="21" y="1"/>
                  </a:lnTo>
                  <a:lnTo>
                    <a:pt x="19" y="0"/>
                  </a:lnTo>
                  <a:lnTo>
                    <a:pt x="15" y="0"/>
                  </a:lnTo>
                  <a:lnTo>
                    <a:pt x="12" y="0"/>
                  </a:lnTo>
                  <a:lnTo>
                    <a:pt x="9" y="1"/>
                  </a:lnTo>
                  <a:lnTo>
                    <a:pt x="7" y="2"/>
                  </a:lnTo>
                  <a:lnTo>
                    <a:pt x="5" y="4"/>
                  </a:lnTo>
                  <a:lnTo>
                    <a:pt x="3" y="6"/>
                  </a:lnTo>
                  <a:lnTo>
                    <a:pt x="1" y="9"/>
                  </a:lnTo>
                  <a:lnTo>
                    <a:pt x="0" y="11"/>
                  </a:lnTo>
                  <a:lnTo>
                    <a:pt x="0" y="15"/>
                  </a:lnTo>
                  <a:lnTo>
                    <a:pt x="0" y="165"/>
                  </a:lnTo>
                  <a:lnTo>
                    <a:pt x="0" y="168"/>
                  </a:lnTo>
                  <a:lnTo>
                    <a:pt x="1" y="171"/>
                  </a:lnTo>
                  <a:lnTo>
                    <a:pt x="3" y="173"/>
                  </a:lnTo>
                  <a:lnTo>
                    <a:pt x="5" y="176"/>
                  </a:lnTo>
                  <a:lnTo>
                    <a:pt x="7" y="178"/>
                  </a:lnTo>
                  <a:lnTo>
                    <a:pt x="9" y="179"/>
                  </a:lnTo>
                  <a:lnTo>
                    <a:pt x="12" y="180"/>
                  </a:lnTo>
                  <a:lnTo>
                    <a:pt x="15" y="18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6" name="Freeform 36">
              <a:extLst>
                <a:ext uri="{FF2B5EF4-FFF2-40B4-BE49-F238E27FC236}">
                  <a16:creationId xmlns:a16="http://schemas.microsoft.com/office/drawing/2014/main" id="{AEF094E3-1AA7-4DCC-B4C8-4D980F5DA3F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865563" y="2708275"/>
              <a:ext cx="57150" cy="47625"/>
            </a:xfrm>
            <a:custGeom>
              <a:avLst/>
              <a:gdLst>
                <a:gd name="T0" fmla="*/ 42 w 181"/>
                <a:gd name="T1" fmla="*/ 120 h 150"/>
                <a:gd name="T2" fmla="*/ 90 w 181"/>
                <a:gd name="T3" fmla="*/ 43 h 150"/>
                <a:gd name="T4" fmla="*/ 138 w 181"/>
                <a:gd name="T5" fmla="*/ 120 h 150"/>
                <a:gd name="T6" fmla="*/ 42 w 181"/>
                <a:gd name="T7" fmla="*/ 120 h 150"/>
                <a:gd name="T8" fmla="*/ 103 w 181"/>
                <a:gd name="T9" fmla="*/ 8 h 150"/>
                <a:gd name="T10" fmla="*/ 101 w 181"/>
                <a:gd name="T11" fmla="*/ 4 h 150"/>
                <a:gd name="T12" fmla="*/ 98 w 181"/>
                <a:gd name="T13" fmla="*/ 2 h 150"/>
                <a:gd name="T14" fmla="*/ 94 w 181"/>
                <a:gd name="T15" fmla="*/ 1 h 150"/>
                <a:gd name="T16" fmla="*/ 90 w 181"/>
                <a:gd name="T17" fmla="*/ 0 h 150"/>
                <a:gd name="T18" fmla="*/ 87 w 181"/>
                <a:gd name="T19" fmla="*/ 1 h 150"/>
                <a:gd name="T20" fmla="*/ 84 w 181"/>
                <a:gd name="T21" fmla="*/ 2 h 150"/>
                <a:gd name="T22" fmla="*/ 80 w 181"/>
                <a:gd name="T23" fmla="*/ 4 h 150"/>
                <a:gd name="T24" fmla="*/ 77 w 181"/>
                <a:gd name="T25" fmla="*/ 8 h 150"/>
                <a:gd name="T26" fmla="*/ 2 w 181"/>
                <a:gd name="T27" fmla="*/ 128 h 150"/>
                <a:gd name="T28" fmla="*/ 1 w 181"/>
                <a:gd name="T29" fmla="*/ 131 h 150"/>
                <a:gd name="T30" fmla="*/ 0 w 181"/>
                <a:gd name="T31" fmla="*/ 135 h 150"/>
                <a:gd name="T32" fmla="*/ 1 w 181"/>
                <a:gd name="T33" fmla="*/ 140 h 150"/>
                <a:gd name="T34" fmla="*/ 2 w 181"/>
                <a:gd name="T35" fmla="*/ 143 h 150"/>
                <a:gd name="T36" fmla="*/ 4 w 181"/>
                <a:gd name="T37" fmla="*/ 146 h 150"/>
                <a:gd name="T38" fmla="*/ 8 w 181"/>
                <a:gd name="T39" fmla="*/ 148 h 150"/>
                <a:gd name="T40" fmla="*/ 11 w 181"/>
                <a:gd name="T41" fmla="*/ 150 h 150"/>
                <a:gd name="T42" fmla="*/ 15 w 181"/>
                <a:gd name="T43" fmla="*/ 150 h 150"/>
                <a:gd name="T44" fmla="*/ 166 w 181"/>
                <a:gd name="T45" fmla="*/ 150 h 150"/>
                <a:gd name="T46" fmla="*/ 166 w 181"/>
                <a:gd name="T47" fmla="*/ 150 h 150"/>
                <a:gd name="T48" fmla="*/ 166 w 181"/>
                <a:gd name="T49" fmla="*/ 150 h 150"/>
                <a:gd name="T50" fmla="*/ 170 w 181"/>
                <a:gd name="T51" fmla="*/ 150 h 150"/>
                <a:gd name="T52" fmla="*/ 172 w 181"/>
                <a:gd name="T53" fmla="*/ 149 h 150"/>
                <a:gd name="T54" fmla="*/ 175 w 181"/>
                <a:gd name="T55" fmla="*/ 148 h 150"/>
                <a:gd name="T56" fmla="*/ 177 w 181"/>
                <a:gd name="T57" fmla="*/ 146 h 150"/>
                <a:gd name="T58" fmla="*/ 178 w 181"/>
                <a:gd name="T59" fmla="*/ 144 h 150"/>
                <a:gd name="T60" fmla="*/ 180 w 181"/>
                <a:gd name="T61" fmla="*/ 142 h 150"/>
                <a:gd name="T62" fmla="*/ 181 w 181"/>
                <a:gd name="T63" fmla="*/ 139 h 150"/>
                <a:gd name="T64" fmla="*/ 181 w 181"/>
                <a:gd name="T65" fmla="*/ 135 h 150"/>
                <a:gd name="T66" fmla="*/ 180 w 181"/>
                <a:gd name="T67" fmla="*/ 130 h 150"/>
                <a:gd name="T68" fmla="*/ 177 w 181"/>
                <a:gd name="T69" fmla="*/ 126 h 150"/>
                <a:gd name="T70" fmla="*/ 103 w 181"/>
                <a:gd name="T71" fmla="*/ 8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81" h="150">
                  <a:moveTo>
                    <a:pt x="42" y="120"/>
                  </a:moveTo>
                  <a:lnTo>
                    <a:pt x="90" y="43"/>
                  </a:lnTo>
                  <a:lnTo>
                    <a:pt x="138" y="120"/>
                  </a:lnTo>
                  <a:lnTo>
                    <a:pt x="42" y="120"/>
                  </a:lnTo>
                  <a:close/>
                  <a:moveTo>
                    <a:pt x="103" y="8"/>
                  </a:moveTo>
                  <a:lnTo>
                    <a:pt x="101" y="4"/>
                  </a:lnTo>
                  <a:lnTo>
                    <a:pt x="98" y="2"/>
                  </a:lnTo>
                  <a:lnTo>
                    <a:pt x="94" y="1"/>
                  </a:lnTo>
                  <a:lnTo>
                    <a:pt x="90" y="0"/>
                  </a:lnTo>
                  <a:lnTo>
                    <a:pt x="87" y="1"/>
                  </a:lnTo>
                  <a:lnTo>
                    <a:pt x="84" y="2"/>
                  </a:lnTo>
                  <a:lnTo>
                    <a:pt x="80" y="4"/>
                  </a:lnTo>
                  <a:lnTo>
                    <a:pt x="77" y="8"/>
                  </a:lnTo>
                  <a:lnTo>
                    <a:pt x="2" y="128"/>
                  </a:lnTo>
                  <a:lnTo>
                    <a:pt x="1" y="131"/>
                  </a:lnTo>
                  <a:lnTo>
                    <a:pt x="0" y="135"/>
                  </a:lnTo>
                  <a:lnTo>
                    <a:pt x="1" y="140"/>
                  </a:lnTo>
                  <a:lnTo>
                    <a:pt x="2" y="143"/>
                  </a:lnTo>
                  <a:lnTo>
                    <a:pt x="4" y="146"/>
                  </a:lnTo>
                  <a:lnTo>
                    <a:pt x="8" y="148"/>
                  </a:lnTo>
                  <a:lnTo>
                    <a:pt x="11" y="150"/>
                  </a:lnTo>
                  <a:lnTo>
                    <a:pt x="15" y="150"/>
                  </a:lnTo>
                  <a:lnTo>
                    <a:pt x="166" y="150"/>
                  </a:lnTo>
                  <a:lnTo>
                    <a:pt x="166" y="150"/>
                  </a:lnTo>
                  <a:lnTo>
                    <a:pt x="166" y="150"/>
                  </a:lnTo>
                  <a:lnTo>
                    <a:pt x="170" y="150"/>
                  </a:lnTo>
                  <a:lnTo>
                    <a:pt x="172" y="149"/>
                  </a:lnTo>
                  <a:lnTo>
                    <a:pt x="175" y="148"/>
                  </a:lnTo>
                  <a:lnTo>
                    <a:pt x="177" y="146"/>
                  </a:lnTo>
                  <a:lnTo>
                    <a:pt x="178" y="144"/>
                  </a:lnTo>
                  <a:lnTo>
                    <a:pt x="180" y="142"/>
                  </a:lnTo>
                  <a:lnTo>
                    <a:pt x="181" y="139"/>
                  </a:lnTo>
                  <a:lnTo>
                    <a:pt x="181" y="135"/>
                  </a:lnTo>
                  <a:lnTo>
                    <a:pt x="180" y="130"/>
                  </a:lnTo>
                  <a:lnTo>
                    <a:pt x="177" y="126"/>
                  </a:lnTo>
                  <a:lnTo>
                    <a:pt x="103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</p:grpSp>
      <p:sp>
        <p:nvSpPr>
          <p:cNvPr id="42" name="Rectangle 41">
            <a:extLst>
              <a:ext uri="{FF2B5EF4-FFF2-40B4-BE49-F238E27FC236}">
                <a16:creationId xmlns:a16="http://schemas.microsoft.com/office/drawing/2014/main" id="{A9146A47-F48B-457D-926B-9493B2B6C7A8}"/>
              </a:ext>
            </a:extLst>
          </p:cNvPr>
          <p:cNvSpPr/>
          <p:nvPr/>
        </p:nvSpPr>
        <p:spPr>
          <a:xfrm rot="5400000">
            <a:off x="1367084" y="-1742475"/>
            <a:ext cx="537795" cy="4367532"/>
          </a:xfrm>
          <a:prstGeom prst="rect">
            <a:avLst/>
          </a:prstGeom>
          <a:solidFill>
            <a:srgbClr val="F7D61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ar-AE" dirty="0">
                <a:solidFill>
                  <a:schemeClr val="bg1"/>
                </a:solidFill>
              </a:rPr>
              <a:t>السائق في طريقه إليك 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3" name="Inhaltsplatzhalter 4">
            <a:extLst>
              <a:ext uri="{FF2B5EF4-FFF2-40B4-BE49-F238E27FC236}">
                <a16:creationId xmlns:a16="http://schemas.microsoft.com/office/drawing/2014/main" id="{20D1FA6C-BD09-4371-844B-470E898660E5}"/>
              </a:ext>
            </a:extLst>
          </p:cNvPr>
          <p:cNvSpPr txBox="1">
            <a:spLocks/>
          </p:cNvSpPr>
          <p:nvPr/>
        </p:nvSpPr>
        <p:spPr>
          <a:xfrm>
            <a:off x="973171" y="855340"/>
            <a:ext cx="3262963" cy="338554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 marL="272967" indent="-272967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3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807798" indent="-272967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20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2pPr>
            <a:lvl3pPr marL="1080764" indent="-177748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9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3pPr>
            <a:lvl4pPr marL="1436256" indent="-177748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4pPr>
            <a:lvl5pPr marL="1793335" indent="-179335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5pPr>
            <a:lvl6pPr marL="2513847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0910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972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034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00000"/>
              </a:lnSpc>
              <a:buNone/>
            </a:pPr>
            <a:r>
              <a:rPr lang="ar-AE" sz="1200" b="1" dirty="0">
                <a:solidFill>
                  <a:srgbClr val="F7D618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الإسم</a:t>
            </a:r>
            <a:br>
              <a:rPr lang="en-US" sz="1400" b="1" dirty="0">
                <a:solidFill>
                  <a:schemeClr val="bg1">
                    <a:lumMod val="50000"/>
                  </a:schemeClr>
                </a:solidFill>
                <a:latin typeface="+mj-lt"/>
              </a:rPr>
            </a:br>
            <a:r>
              <a:rPr lang="ar-AE" sz="10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يمكن للحريف رؤية اسم الكابتن في صفحة بداية الجولة</a:t>
            </a:r>
            <a:endParaRPr lang="en-US" sz="1000" dirty="0">
              <a:solidFill>
                <a:schemeClr val="bg1">
                  <a:lumMod val="6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4" name="Inhaltsplatzhalter 4">
            <a:extLst>
              <a:ext uri="{FF2B5EF4-FFF2-40B4-BE49-F238E27FC236}">
                <a16:creationId xmlns:a16="http://schemas.microsoft.com/office/drawing/2014/main" id="{447F8E0E-86FD-4CAC-B402-5065854EB16A}"/>
              </a:ext>
            </a:extLst>
          </p:cNvPr>
          <p:cNvSpPr txBox="1">
            <a:spLocks/>
          </p:cNvSpPr>
          <p:nvPr/>
        </p:nvSpPr>
        <p:spPr>
          <a:xfrm>
            <a:off x="952387" y="1368325"/>
            <a:ext cx="3262963" cy="338554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 marL="272967" indent="-272967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3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807798" indent="-272967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20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2pPr>
            <a:lvl3pPr marL="1080764" indent="-177748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9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3pPr>
            <a:lvl4pPr marL="1436256" indent="-177748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4pPr>
            <a:lvl5pPr marL="1793335" indent="-179335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5pPr>
            <a:lvl6pPr marL="2513847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0910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972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034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 rtl="1">
              <a:lnSpc>
                <a:spcPct val="100000"/>
              </a:lnSpc>
              <a:buNone/>
            </a:pPr>
            <a:r>
              <a:rPr lang="ar-AE" sz="1200" b="1" dirty="0">
                <a:solidFill>
                  <a:srgbClr val="F7D618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اسم السيارة</a:t>
            </a:r>
            <a:br>
              <a:rPr lang="en-US" sz="1400" b="1" dirty="0">
                <a:solidFill>
                  <a:schemeClr val="bg1">
                    <a:lumMod val="50000"/>
                  </a:schemeClr>
                </a:solidFill>
                <a:latin typeface="+mj-lt"/>
              </a:rPr>
            </a:br>
            <a:r>
              <a:rPr lang="ar-TN" sz="1000" b="1" dirty="0">
                <a:solidFill>
                  <a:schemeClr val="tx1"/>
                </a:solidFill>
              </a:rPr>
              <a:t> </a:t>
            </a:r>
            <a:r>
              <a:rPr lang="ar-TN" sz="1000" dirty="0">
                <a:solidFill>
                  <a:schemeClr val="tx1"/>
                </a:solidFill>
              </a:rPr>
              <a:t>يمكن للحريف رؤية موديل سيارة التاكسي في صفحة بداية الجولة</a:t>
            </a:r>
            <a:r>
              <a:rPr lang="ar-TN" sz="1000" dirty="0"/>
              <a:t>.</a:t>
            </a:r>
            <a:r>
              <a:rPr lang="en-US" sz="10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</a:p>
        </p:txBody>
      </p:sp>
      <p:sp>
        <p:nvSpPr>
          <p:cNvPr id="45" name="Inhaltsplatzhalter 4">
            <a:extLst>
              <a:ext uri="{FF2B5EF4-FFF2-40B4-BE49-F238E27FC236}">
                <a16:creationId xmlns:a16="http://schemas.microsoft.com/office/drawing/2014/main" id="{CC9F9EBF-9119-440C-A767-BD1C42BB6465}"/>
              </a:ext>
            </a:extLst>
          </p:cNvPr>
          <p:cNvSpPr txBox="1">
            <a:spLocks/>
          </p:cNvSpPr>
          <p:nvPr/>
        </p:nvSpPr>
        <p:spPr>
          <a:xfrm>
            <a:off x="948491" y="1889929"/>
            <a:ext cx="3262963" cy="338554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 marL="272967" indent="-272967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3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807798" indent="-272967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20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2pPr>
            <a:lvl3pPr marL="1080764" indent="-177748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9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3pPr>
            <a:lvl4pPr marL="1436256" indent="-177748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4pPr>
            <a:lvl5pPr marL="1793335" indent="-179335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5pPr>
            <a:lvl6pPr marL="2513847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0910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972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034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00000"/>
              </a:lnSpc>
              <a:buNone/>
            </a:pPr>
            <a:r>
              <a:rPr lang="ar-AE" sz="1200" b="1" dirty="0">
                <a:solidFill>
                  <a:srgbClr val="F7D618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رقم السيارة </a:t>
            </a:r>
            <a:br>
              <a:rPr lang="en-US" sz="1400" b="1" dirty="0">
                <a:solidFill>
                  <a:schemeClr val="bg1">
                    <a:lumMod val="50000"/>
                  </a:schemeClr>
                </a:solidFill>
                <a:latin typeface="+mj-lt"/>
              </a:rPr>
            </a:br>
            <a:r>
              <a:rPr lang="ar-AE" sz="10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يمكن للحريف رؤية رقم السيارة في صفحة بداية الجولة</a:t>
            </a:r>
            <a:r>
              <a:rPr lang="en-US" sz="1000" dirty="0">
                <a:solidFill>
                  <a:schemeClr val="tx1"/>
                </a:solidFill>
                <a:latin typeface="+mj-lt"/>
              </a:rPr>
              <a:t>.</a:t>
            </a:r>
          </a:p>
        </p:txBody>
      </p:sp>
      <p:sp>
        <p:nvSpPr>
          <p:cNvPr id="46" name="Inhaltsplatzhalter 4">
            <a:extLst>
              <a:ext uri="{FF2B5EF4-FFF2-40B4-BE49-F238E27FC236}">
                <a16:creationId xmlns:a16="http://schemas.microsoft.com/office/drawing/2014/main" id="{CDCE4FC5-874B-4E81-80BF-130D6F431A55}"/>
              </a:ext>
            </a:extLst>
          </p:cNvPr>
          <p:cNvSpPr txBox="1">
            <a:spLocks/>
          </p:cNvSpPr>
          <p:nvPr/>
        </p:nvSpPr>
        <p:spPr>
          <a:xfrm>
            <a:off x="291127" y="2442355"/>
            <a:ext cx="3920327" cy="338554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 marL="272967" indent="-272967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3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807798" indent="-272967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20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2pPr>
            <a:lvl3pPr marL="1080764" indent="-177748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9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3pPr>
            <a:lvl4pPr marL="1436256" indent="-177748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4pPr>
            <a:lvl5pPr marL="1793335" indent="-179335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5pPr>
            <a:lvl6pPr marL="2513847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0910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972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034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00000"/>
              </a:lnSpc>
              <a:buNone/>
            </a:pPr>
            <a:r>
              <a:rPr lang="ar-AE" sz="1200" b="1" dirty="0">
                <a:solidFill>
                  <a:srgbClr val="F7D618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مسافة السائق </a:t>
            </a:r>
            <a:br>
              <a:rPr lang="en-US" sz="1400" b="1" dirty="0">
                <a:solidFill>
                  <a:schemeClr val="tx1"/>
                </a:solidFill>
                <a:latin typeface="+mj-lt"/>
              </a:rPr>
            </a:br>
            <a:r>
              <a:rPr lang="ar-AE" sz="10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يمكن للحريف رؤية مسافة السائق في صفحة بداية الجولة</a:t>
            </a:r>
          </a:p>
        </p:txBody>
      </p:sp>
      <p:sp>
        <p:nvSpPr>
          <p:cNvPr id="50" name="Arrow: Left 49">
            <a:extLst>
              <a:ext uri="{FF2B5EF4-FFF2-40B4-BE49-F238E27FC236}">
                <a16:creationId xmlns:a16="http://schemas.microsoft.com/office/drawing/2014/main" id="{B41FE693-5C38-44C7-998A-AD8A916F58E6}"/>
              </a:ext>
            </a:extLst>
          </p:cNvPr>
          <p:cNvSpPr/>
          <p:nvPr/>
        </p:nvSpPr>
        <p:spPr>
          <a:xfrm>
            <a:off x="4495800" y="2378700"/>
            <a:ext cx="980253" cy="335085"/>
          </a:xfrm>
          <a:prstGeom prst="leftArrow">
            <a:avLst/>
          </a:prstGeom>
          <a:solidFill>
            <a:srgbClr val="F7D618"/>
          </a:solidFill>
          <a:ln>
            <a:solidFill>
              <a:srgbClr val="F7D618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1000" dirty="0"/>
              <a:t>بداية الجولة </a:t>
            </a:r>
            <a:endParaRPr lang="en-IN" sz="1000" dirty="0"/>
          </a:p>
        </p:txBody>
      </p:sp>
      <p:sp>
        <p:nvSpPr>
          <p:cNvPr id="39" name="Inhaltsplatzhalter 4">
            <a:extLst>
              <a:ext uri="{FF2B5EF4-FFF2-40B4-BE49-F238E27FC236}">
                <a16:creationId xmlns:a16="http://schemas.microsoft.com/office/drawing/2014/main" id="{6CC70E6F-7819-438D-9DB1-BA7E5D118FC4}"/>
              </a:ext>
            </a:extLst>
          </p:cNvPr>
          <p:cNvSpPr txBox="1">
            <a:spLocks/>
          </p:cNvSpPr>
          <p:nvPr/>
        </p:nvSpPr>
        <p:spPr>
          <a:xfrm>
            <a:off x="963104" y="2953118"/>
            <a:ext cx="3262963" cy="492443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 marL="272967" indent="-272967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3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807798" indent="-272967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20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2pPr>
            <a:lvl3pPr marL="1080764" indent="-177748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9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3pPr>
            <a:lvl4pPr marL="1436256" indent="-177748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4pPr>
            <a:lvl5pPr marL="1793335" indent="-179335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5pPr>
            <a:lvl6pPr marL="2513847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0910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972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034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00000"/>
              </a:lnSpc>
              <a:buNone/>
            </a:pPr>
            <a:r>
              <a:rPr lang="ar-AE" sz="1200" b="1" dirty="0">
                <a:solidFill>
                  <a:srgbClr val="F7D618"/>
                </a:solidFill>
                <a:latin typeface="+mj-lt"/>
              </a:rPr>
              <a:t>لمدة</a:t>
            </a:r>
            <a:br>
              <a:rPr lang="en-US" sz="1400" b="1" dirty="0">
                <a:solidFill>
                  <a:schemeClr val="bg1">
                    <a:lumMod val="50000"/>
                  </a:schemeClr>
                </a:solidFill>
                <a:latin typeface="+mj-lt"/>
              </a:rPr>
            </a:br>
            <a:r>
              <a:rPr lang="ar-AE" sz="10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يمكن للحريف رؤية المدة لوصول الكابتن إلى موقع نقطة الإنطلاق</a:t>
            </a:r>
            <a:endParaRPr lang="en-US" sz="10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40" name="Inhaltsplatzhalter 4">
            <a:extLst>
              <a:ext uri="{FF2B5EF4-FFF2-40B4-BE49-F238E27FC236}">
                <a16:creationId xmlns:a16="http://schemas.microsoft.com/office/drawing/2014/main" id="{5F0ED885-17E9-4BD8-8764-8A57E32C3DEE}"/>
              </a:ext>
            </a:extLst>
          </p:cNvPr>
          <p:cNvSpPr txBox="1">
            <a:spLocks/>
          </p:cNvSpPr>
          <p:nvPr/>
        </p:nvSpPr>
        <p:spPr>
          <a:xfrm>
            <a:off x="953035" y="3665940"/>
            <a:ext cx="3262963" cy="338554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 marL="272967" indent="-272967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3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807798" indent="-272967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20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2pPr>
            <a:lvl3pPr marL="1080764" indent="-177748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9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3pPr>
            <a:lvl4pPr marL="1436256" indent="-177748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4pPr>
            <a:lvl5pPr marL="1793335" indent="-179335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5pPr>
            <a:lvl6pPr marL="2513847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0910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972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034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00000"/>
              </a:lnSpc>
              <a:buNone/>
            </a:pPr>
            <a:r>
              <a:rPr lang="ar-AE" sz="1200" b="1" dirty="0">
                <a:solidFill>
                  <a:srgbClr val="F7D618"/>
                </a:solidFill>
                <a:latin typeface="+mj-lt"/>
              </a:rPr>
              <a:t>الأجرة الإجمالية تقريبيا</a:t>
            </a:r>
            <a:br>
              <a:rPr lang="en-US" sz="1400" b="1" dirty="0">
                <a:solidFill>
                  <a:schemeClr val="bg1">
                    <a:lumMod val="50000"/>
                  </a:schemeClr>
                </a:solidFill>
                <a:latin typeface="+mj-lt"/>
              </a:rPr>
            </a:br>
            <a:r>
              <a:rPr lang="ar-AE" sz="10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يمكن للحريف رؤية الإجمالي التقريبي للأجرة للجولة كامل</a:t>
            </a:r>
            <a:r>
              <a:rPr lang="en-US" sz="1000" dirty="0">
                <a:solidFill>
                  <a:schemeClr val="tx1"/>
                </a:solidFill>
                <a:latin typeface="+mj-lt"/>
              </a:rPr>
              <a:t>. </a:t>
            </a:r>
          </a:p>
        </p:txBody>
      </p:sp>
      <p:sp>
        <p:nvSpPr>
          <p:cNvPr id="41" name="Inhaltsplatzhalter 4">
            <a:extLst>
              <a:ext uri="{FF2B5EF4-FFF2-40B4-BE49-F238E27FC236}">
                <a16:creationId xmlns:a16="http://schemas.microsoft.com/office/drawing/2014/main" id="{0F444551-4718-452C-97DE-62088359652E}"/>
              </a:ext>
            </a:extLst>
          </p:cNvPr>
          <p:cNvSpPr txBox="1">
            <a:spLocks/>
          </p:cNvSpPr>
          <p:nvPr/>
        </p:nvSpPr>
        <p:spPr>
          <a:xfrm>
            <a:off x="963104" y="4224873"/>
            <a:ext cx="3273031" cy="338554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 marL="272967" indent="-272967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3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807798" indent="-272967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20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2pPr>
            <a:lvl3pPr marL="1080764" indent="-177748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9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3pPr>
            <a:lvl4pPr marL="1436256" indent="-177748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4pPr>
            <a:lvl5pPr marL="1793335" indent="-179335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5pPr>
            <a:lvl6pPr marL="2513847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0910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972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034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00000"/>
              </a:lnSpc>
              <a:buNone/>
            </a:pPr>
            <a:r>
              <a:rPr lang="ar-AE" sz="1200" b="1" dirty="0">
                <a:solidFill>
                  <a:srgbClr val="F7D618"/>
                </a:solidFill>
                <a:latin typeface="+mj-lt"/>
              </a:rPr>
              <a:t>تكلفة الخدمات</a:t>
            </a:r>
            <a:br>
              <a:rPr lang="en-US" sz="1400" b="1" dirty="0">
                <a:solidFill>
                  <a:schemeClr val="bg1">
                    <a:lumMod val="50000"/>
                  </a:schemeClr>
                </a:solidFill>
                <a:latin typeface="+mj-lt"/>
              </a:rPr>
            </a:br>
            <a:r>
              <a:rPr lang="ar-AE" sz="10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يمكن للحريف رؤية إجمالي تكلفة الخدمات للشركة.</a:t>
            </a:r>
            <a:r>
              <a:rPr lang="en-US" sz="1000" dirty="0">
                <a:solidFill>
                  <a:schemeClr val="tx1"/>
                </a:solidFill>
                <a:latin typeface="+mj-lt"/>
              </a:rPr>
              <a:t>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AF249D6-6B42-4A43-830A-EB84EDBFF61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2740" y="209159"/>
            <a:ext cx="2375044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029684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2" accel="20000" decel="8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2" accel="20000" decel="8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2" accel="20000" decel="8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2" accel="20000" decel="8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2" accel="20000" decel="8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2" accel="20000" decel="8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2" accel="20000" decel="8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  <p:bldP spid="43" grpId="0"/>
      <p:bldP spid="44" grpId="0"/>
      <p:bldP spid="45" grpId="0"/>
      <p:bldP spid="46" grpId="0"/>
      <p:bldP spid="39" grpId="0"/>
      <p:bldP spid="40" grpId="0"/>
      <p:bldP spid="41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/>
              <a:t>SlideSalad is #1 online marketplace of premium presentations templates for all needs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SlideSalad- </a:t>
            </a:r>
            <a:r>
              <a:rPr lang="de-DE" noProof="1"/>
              <a:t>COPYRIGHT NOTICE</a:t>
            </a:r>
            <a:endParaRPr lang="en-US" dirty="0"/>
          </a:p>
        </p:txBody>
      </p:sp>
      <p:sp>
        <p:nvSpPr>
          <p:cNvPr id="22" name="Rechteck 9"/>
          <p:cNvSpPr/>
          <p:nvPr/>
        </p:nvSpPr>
        <p:spPr>
          <a:xfrm>
            <a:off x="4801949" y="1263498"/>
            <a:ext cx="3947413" cy="15399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ct val="20000"/>
              </a:spcAft>
            </a:pPr>
            <a:r>
              <a:rPr lang="en-US" sz="1600" b="1" noProof="1">
                <a:solidFill>
                  <a:schemeClr val="bg1"/>
                </a:solidFill>
                <a:latin typeface="+mj-lt"/>
              </a:rPr>
              <a:t>Things you can’t do with the template</a:t>
            </a:r>
          </a:p>
          <a:p>
            <a:pPr>
              <a:spcAft>
                <a:spcPct val="20000"/>
              </a:spcAft>
            </a:pPr>
            <a:r>
              <a:rPr lang="en-US" sz="1100" noProof="1">
                <a:solidFill>
                  <a:schemeClr val="bg1"/>
                </a:solidFill>
                <a:latin typeface="+mj-lt"/>
              </a:rPr>
              <a:t>Resell or distribute the templates or backgrounds.</a:t>
            </a:r>
          </a:p>
          <a:p>
            <a:pPr marL="133350" indent="-133350">
              <a:spcAft>
                <a:spcPts val="375"/>
              </a:spcAft>
              <a:buFontTx/>
              <a:buChar char="•"/>
            </a:pPr>
            <a:r>
              <a:rPr lang="en-US" sz="1100" noProof="1">
                <a:solidFill>
                  <a:schemeClr val="bg1"/>
                </a:solidFill>
                <a:latin typeface="+mj-lt"/>
              </a:rPr>
              <a:t>Make these templates available on a website or social network for download.</a:t>
            </a:r>
          </a:p>
          <a:p>
            <a:pPr marL="133350" indent="-133350">
              <a:spcAft>
                <a:spcPts val="375"/>
              </a:spcAft>
              <a:buFontTx/>
              <a:buChar char="•"/>
            </a:pPr>
            <a:r>
              <a:rPr lang="en-US" sz="1100" noProof="1">
                <a:solidFill>
                  <a:schemeClr val="bg1"/>
                </a:solidFill>
                <a:latin typeface="+mj-lt"/>
              </a:rPr>
              <a:t>Edit or modify the downloaded templates and claim / </a:t>
            </a:r>
            <a:br>
              <a:rPr lang="en-US" sz="1100" noProof="1">
                <a:solidFill>
                  <a:schemeClr val="bg1"/>
                </a:solidFill>
                <a:latin typeface="+mj-lt"/>
              </a:rPr>
            </a:br>
            <a:r>
              <a:rPr lang="en-US" sz="1100" noProof="1">
                <a:solidFill>
                  <a:schemeClr val="bg1"/>
                </a:solidFill>
                <a:latin typeface="+mj-lt"/>
              </a:rPr>
              <a:t>pass off as your own work.</a:t>
            </a:r>
          </a:p>
          <a:p>
            <a:pPr marL="133350" indent="-133350">
              <a:buFontTx/>
              <a:buChar char="•"/>
            </a:pPr>
            <a:endParaRPr lang="en-US" sz="1100" noProof="1">
              <a:solidFill>
                <a:schemeClr val="bg1"/>
              </a:solidFill>
              <a:latin typeface="+mj-lt"/>
            </a:endParaRPr>
          </a:p>
        </p:txBody>
      </p:sp>
      <p:sp>
        <p:nvSpPr>
          <p:cNvPr id="25" name="Rechteck 10"/>
          <p:cNvSpPr/>
          <p:nvPr/>
        </p:nvSpPr>
        <p:spPr>
          <a:xfrm>
            <a:off x="381000" y="4282486"/>
            <a:ext cx="832590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noProof="1">
                <a:solidFill>
                  <a:schemeClr val="bg1"/>
                </a:solidFill>
                <a:latin typeface="+mj-lt"/>
              </a:rPr>
              <a:t>More PowerPoint, Google Slides and Keynote templates are available at </a:t>
            </a:r>
            <a:r>
              <a:rPr lang="en-US" sz="1400" b="1" u="sng" noProof="1">
                <a:solidFill>
                  <a:schemeClr val="bg1"/>
                </a:solidFill>
                <a:latin typeface="+mj-lt"/>
              </a:rPr>
              <a:t>www.SlideSalad.com</a:t>
            </a:r>
          </a:p>
        </p:txBody>
      </p:sp>
      <p:sp>
        <p:nvSpPr>
          <p:cNvPr id="7" name="Text Placeholder 15">
            <a:extLst>
              <a:ext uri="{FF2B5EF4-FFF2-40B4-BE49-F238E27FC236}">
                <a16:creationId xmlns:a16="http://schemas.microsoft.com/office/drawing/2014/main" id="{921DD78B-26FA-4776-B720-8812C90A1575}"/>
              </a:ext>
            </a:extLst>
          </p:cNvPr>
          <p:cNvSpPr txBox="1">
            <a:spLocks/>
          </p:cNvSpPr>
          <p:nvPr/>
        </p:nvSpPr>
        <p:spPr>
          <a:xfrm>
            <a:off x="1844858" y="480528"/>
            <a:ext cx="6096000" cy="401648"/>
          </a:xfr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en-US" sz="2000" b="1" dirty="0">
              <a:solidFill>
                <a:srgbClr val="FFC000"/>
              </a:solidFill>
              <a:latin typeface="+mj-lt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0463B664-3958-4F2D-B3E9-86A27A1FC0FB}"/>
              </a:ext>
            </a:extLst>
          </p:cNvPr>
          <p:cNvGrpSpPr/>
          <p:nvPr/>
        </p:nvGrpSpPr>
        <p:grpSpPr>
          <a:xfrm>
            <a:off x="2753265" y="3057268"/>
            <a:ext cx="160255" cy="43504"/>
            <a:chOff x="2632075" y="3195638"/>
            <a:chExt cx="225425" cy="66675"/>
          </a:xfrm>
          <a:solidFill>
            <a:schemeClr val="bg1"/>
          </a:solidFill>
        </p:grpSpPr>
        <p:sp>
          <p:nvSpPr>
            <p:cNvPr id="21" name="Freeform 324">
              <a:extLst>
                <a:ext uri="{FF2B5EF4-FFF2-40B4-BE49-F238E27FC236}">
                  <a16:creationId xmlns:a16="http://schemas.microsoft.com/office/drawing/2014/main" id="{498F5E98-7CE6-435D-AE46-FF6D0DCDDEDC}"/>
                </a:ext>
              </a:extLst>
            </p:cNvPr>
            <p:cNvSpPr>
              <a:spLocks/>
            </p:cNvSpPr>
            <p:nvPr/>
          </p:nvSpPr>
          <p:spPr bwMode="auto">
            <a:xfrm>
              <a:off x="2632075" y="3200400"/>
              <a:ext cx="57150" cy="57150"/>
            </a:xfrm>
            <a:custGeom>
              <a:avLst/>
              <a:gdLst>
                <a:gd name="T0" fmla="*/ 105 w 181"/>
                <a:gd name="T1" fmla="*/ 75 h 180"/>
                <a:gd name="T2" fmla="*/ 105 w 181"/>
                <a:gd name="T3" fmla="*/ 12 h 180"/>
                <a:gd name="T4" fmla="*/ 102 w 181"/>
                <a:gd name="T5" fmla="*/ 7 h 180"/>
                <a:gd name="T6" fmla="*/ 98 w 181"/>
                <a:gd name="T7" fmla="*/ 2 h 180"/>
                <a:gd name="T8" fmla="*/ 93 w 181"/>
                <a:gd name="T9" fmla="*/ 0 h 180"/>
                <a:gd name="T10" fmla="*/ 86 w 181"/>
                <a:gd name="T11" fmla="*/ 0 h 180"/>
                <a:gd name="T12" fmla="*/ 81 w 181"/>
                <a:gd name="T13" fmla="*/ 2 h 180"/>
                <a:gd name="T14" fmla="*/ 78 w 181"/>
                <a:gd name="T15" fmla="*/ 7 h 180"/>
                <a:gd name="T16" fmla="*/ 76 w 181"/>
                <a:gd name="T17" fmla="*/ 12 h 180"/>
                <a:gd name="T18" fmla="*/ 75 w 181"/>
                <a:gd name="T19" fmla="*/ 75 h 180"/>
                <a:gd name="T20" fmla="*/ 11 w 181"/>
                <a:gd name="T21" fmla="*/ 75 h 180"/>
                <a:gd name="T22" fmla="*/ 6 w 181"/>
                <a:gd name="T23" fmla="*/ 77 h 180"/>
                <a:gd name="T24" fmla="*/ 2 w 181"/>
                <a:gd name="T25" fmla="*/ 82 h 180"/>
                <a:gd name="T26" fmla="*/ 0 w 181"/>
                <a:gd name="T27" fmla="*/ 87 h 180"/>
                <a:gd name="T28" fmla="*/ 0 w 181"/>
                <a:gd name="T29" fmla="*/ 93 h 180"/>
                <a:gd name="T30" fmla="*/ 2 w 181"/>
                <a:gd name="T31" fmla="*/ 99 h 180"/>
                <a:gd name="T32" fmla="*/ 6 w 181"/>
                <a:gd name="T33" fmla="*/ 102 h 180"/>
                <a:gd name="T34" fmla="*/ 11 w 181"/>
                <a:gd name="T35" fmla="*/ 105 h 180"/>
                <a:gd name="T36" fmla="*/ 75 w 181"/>
                <a:gd name="T37" fmla="*/ 105 h 180"/>
                <a:gd name="T38" fmla="*/ 76 w 181"/>
                <a:gd name="T39" fmla="*/ 169 h 180"/>
                <a:gd name="T40" fmla="*/ 78 w 181"/>
                <a:gd name="T41" fmla="*/ 174 h 180"/>
                <a:gd name="T42" fmla="*/ 81 w 181"/>
                <a:gd name="T43" fmla="*/ 178 h 180"/>
                <a:gd name="T44" fmla="*/ 86 w 181"/>
                <a:gd name="T45" fmla="*/ 180 h 180"/>
                <a:gd name="T46" fmla="*/ 93 w 181"/>
                <a:gd name="T47" fmla="*/ 180 h 180"/>
                <a:gd name="T48" fmla="*/ 98 w 181"/>
                <a:gd name="T49" fmla="*/ 178 h 180"/>
                <a:gd name="T50" fmla="*/ 102 w 181"/>
                <a:gd name="T51" fmla="*/ 174 h 180"/>
                <a:gd name="T52" fmla="*/ 105 w 181"/>
                <a:gd name="T53" fmla="*/ 169 h 180"/>
                <a:gd name="T54" fmla="*/ 105 w 181"/>
                <a:gd name="T55" fmla="*/ 105 h 180"/>
                <a:gd name="T56" fmla="*/ 168 w 181"/>
                <a:gd name="T57" fmla="*/ 105 h 180"/>
                <a:gd name="T58" fmla="*/ 173 w 181"/>
                <a:gd name="T59" fmla="*/ 102 h 180"/>
                <a:gd name="T60" fmla="*/ 178 w 181"/>
                <a:gd name="T61" fmla="*/ 99 h 180"/>
                <a:gd name="T62" fmla="*/ 180 w 181"/>
                <a:gd name="T63" fmla="*/ 93 h 180"/>
                <a:gd name="T64" fmla="*/ 180 w 181"/>
                <a:gd name="T65" fmla="*/ 87 h 180"/>
                <a:gd name="T66" fmla="*/ 178 w 181"/>
                <a:gd name="T67" fmla="*/ 82 h 180"/>
                <a:gd name="T68" fmla="*/ 173 w 181"/>
                <a:gd name="T69" fmla="*/ 77 h 180"/>
                <a:gd name="T70" fmla="*/ 168 w 181"/>
                <a:gd name="T71" fmla="*/ 75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81" h="180">
                  <a:moveTo>
                    <a:pt x="165" y="75"/>
                  </a:moveTo>
                  <a:lnTo>
                    <a:pt x="105" y="75"/>
                  </a:lnTo>
                  <a:lnTo>
                    <a:pt x="105" y="15"/>
                  </a:lnTo>
                  <a:lnTo>
                    <a:pt x="105" y="12"/>
                  </a:lnTo>
                  <a:lnTo>
                    <a:pt x="104" y="9"/>
                  </a:lnTo>
                  <a:lnTo>
                    <a:pt x="102" y="7"/>
                  </a:lnTo>
                  <a:lnTo>
                    <a:pt x="100" y="4"/>
                  </a:lnTo>
                  <a:lnTo>
                    <a:pt x="98" y="2"/>
                  </a:lnTo>
                  <a:lnTo>
                    <a:pt x="96" y="1"/>
                  </a:lnTo>
                  <a:lnTo>
                    <a:pt x="93" y="0"/>
                  </a:lnTo>
                  <a:lnTo>
                    <a:pt x="90" y="0"/>
                  </a:lnTo>
                  <a:lnTo>
                    <a:pt x="86" y="0"/>
                  </a:lnTo>
                  <a:lnTo>
                    <a:pt x="84" y="1"/>
                  </a:lnTo>
                  <a:lnTo>
                    <a:pt x="81" y="2"/>
                  </a:lnTo>
                  <a:lnTo>
                    <a:pt x="79" y="4"/>
                  </a:lnTo>
                  <a:lnTo>
                    <a:pt x="78" y="7"/>
                  </a:lnTo>
                  <a:lnTo>
                    <a:pt x="76" y="9"/>
                  </a:lnTo>
                  <a:lnTo>
                    <a:pt x="76" y="12"/>
                  </a:lnTo>
                  <a:lnTo>
                    <a:pt x="75" y="15"/>
                  </a:lnTo>
                  <a:lnTo>
                    <a:pt x="75" y="75"/>
                  </a:lnTo>
                  <a:lnTo>
                    <a:pt x="15" y="75"/>
                  </a:lnTo>
                  <a:lnTo>
                    <a:pt x="11" y="75"/>
                  </a:lnTo>
                  <a:lnTo>
                    <a:pt x="9" y="76"/>
                  </a:lnTo>
                  <a:lnTo>
                    <a:pt x="6" y="77"/>
                  </a:lnTo>
                  <a:lnTo>
                    <a:pt x="4" y="80"/>
                  </a:lnTo>
                  <a:lnTo>
                    <a:pt x="2" y="82"/>
                  </a:lnTo>
                  <a:lnTo>
                    <a:pt x="1" y="84"/>
                  </a:lnTo>
                  <a:lnTo>
                    <a:pt x="0" y="87"/>
                  </a:lnTo>
                  <a:lnTo>
                    <a:pt x="0" y="90"/>
                  </a:lnTo>
                  <a:lnTo>
                    <a:pt x="0" y="93"/>
                  </a:lnTo>
                  <a:lnTo>
                    <a:pt x="1" y="96"/>
                  </a:lnTo>
                  <a:lnTo>
                    <a:pt x="2" y="99"/>
                  </a:lnTo>
                  <a:lnTo>
                    <a:pt x="4" y="101"/>
                  </a:lnTo>
                  <a:lnTo>
                    <a:pt x="6" y="102"/>
                  </a:lnTo>
                  <a:lnTo>
                    <a:pt x="9" y="104"/>
                  </a:lnTo>
                  <a:lnTo>
                    <a:pt x="11" y="105"/>
                  </a:lnTo>
                  <a:lnTo>
                    <a:pt x="15" y="105"/>
                  </a:lnTo>
                  <a:lnTo>
                    <a:pt x="75" y="105"/>
                  </a:lnTo>
                  <a:lnTo>
                    <a:pt x="75" y="165"/>
                  </a:lnTo>
                  <a:lnTo>
                    <a:pt x="76" y="169"/>
                  </a:lnTo>
                  <a:lnTo>
                    <a:pt x="76" y="171"/>
                  </a:lnTo>
                  <a:lnTo>
                    <a:pt x="78" y="174"/>
                  </a:lnTo>
                  <a:lnTo>
                    <a:pt x="79" y="176"/>
                  </a:lnTo>
                  <a:lnTo>
                    <a:pt x="81" y="178"/>
                  </a:lnTo>
                  <a:lnTo>
                    <a:pt x="84" y="179"/>
                  </a:lnTo>
                  <a:lnTo>
                    <a:pt x="86" y="180"/>
                  </a:lnTo>
                  <a:lnTo>
                    <a:pt x="90" y="180"/>
                  </a:lnTo>
                  <a:lnTo>
                    <a:pt x="93" y="180"/>
                  </a:lnTo>
                  <a:lnTo>
                    <a:pt x="96" y="179"/>
                  </a:lnTo>
                  <a:lnTo>
                    <a:pt x="98" y="178"/>
                  </a:lnTo>
                  <a:lnTo>
                    <a:pt x="100" y="176"/>
                  </a:lnTo>
                  <a:lnTo>
                    <a:pt x="102" y="174"/>
                  </a:lnTo>
                  <a:lnTo>
                    <a:pt x="104" y="171"/>
                  </a:lnTo>
                  <a:lnTo>
                    <a:pt x="105" y="169"/>
                  </a:lnTo>
                  <a:lnTo>
                    <a:pt x="105" y="165"/>
                  </a:lnTo>
                  <a:lnTo>
                    <a:pt x="105" y="105"/>
                  </a:lnTo>
                  <a:lnTo>
                    <a:pt x="165" y="105"/>
                  </a:lnTo>
                  <a:lnTo>
                    <a:pt x="168" y="105"/>
                  </a:lnTo>
                  <a:lnTo>
                    <a:pt x="171" y="104"/>
                  </a:lnTo>
                  <a:lnTo>
                    <a:pt x="173" y="102"/>
                  </a:lnTo>
                  <a:lnTo>
                    <a:pt x="175" y="101"/>
                  </a:lnTo>
                  <a:lnTo>
                    <a:pt x="178" y="99"/>
                  </a:lnTo>
                  <a:lnTo>
                    <a:pt x="179" y="96"/>
                  </a:lnTo>
                  <a:lnTo>
                    <a:pt x="180" y="93"/>
                  </a:lnTo>
                  <a:lnTo>
                    <a:pt x="181" y="90"/>
                  </a:lnTo>
                  <a:lnTo>
                    <a:pt x="180" y="87"/>
                  </a:lnTo>
                  <a:lnTo>
                    <a:pt x="179" y="84"/>
                  </a:lnTo>
                  <a:lnTo>
                    <a:pt x="178" y="82"/>
                  </a:lnTo>
                  <a:lnTo>
                    <a:pt x="175" y="80"/>
                  </a:lnTo>
                  <a:lnTo>
                    <a:pt x="173" y="77"/>
                  </a:lnTo>
                  <a:lnTo>
                    <a:pt x="171" y="76"/>
                  </a:lnTo>
                  <a:lnTo>
                    <a:pt x="168" y="75"/>
                  </a:lnTo>
                  <a:lnTo>
                    <a:pt x="165" y="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3" name="Freeform 325">
              <a:extLst>
                <a:ext uri="{FF2B5EF4-FFF2-40B4-BE49-F238E27FC236}">
                  <a16:creationId xmlns:a16="http://schemas.microsoft.com/office/drawing/2014/main" id="{96085507-98B8-4C08-8A90-58FB8D2AEAE4}"/>
                </a:ext>
              </a:extLst>
            </p:cNvPr>
            <p:cNvSpPr>
              <a:spLocks/>
            </p:cNvSpPr>
            <p:nvPr/>
          </p:nvSpPr>
          <p:spPr bwMode="auto">
            <a:xfrm>
              <a:off x="2703513" y="3252788"/>
              <a:ext cx="28575" cy="9525"/>
            </a:xfrm>
            <a:custGeom>
              <a:avLst/>
              <a:gdLst>
                <a:gd name="T0" fmla="*/ 75 w 90"/>
                <a:gd name="T1" fmla="*/ 0 h 30"/>
                <a:gd name="T2" fmla="*/ 15 w 90"/>
                <a:gd name="T3" fmla="*/ 0 h 30"/>
                <a:gd name="T4" fmla="*/ 12 w 90"/>
                <a:gd name="T5" fmla="*/ 0 h 30"/>
                <a:gd name="T6" fmla="*/ 8 w 90"/>
                <a:gd name="T7" fmla="*/ 1 h 30"/>
                <a:gd name="T8" fmla="*/ 6 w 90"/>
                <a:gd name="T9" fmla="*/ 2 h 30"/>
                <a:gd name="T10" fmla="*/ 4 w 90"/>
                <a:gd name="T11" fmla="*/ 5 h 30"/>
                <a:gd name="T12" fmla="*/ 2 w 90"/>
                <a:gd name="T13" fmla="*/ 7 h 30"/>
                <a:gd name="T14" fmla="*/ 1 w 90"/>
                <a:gd name="T15" fmla="*/ 10 h 30"/>
                <a:gd name="T16" fmla="*/ 0 w 90"/>
                <a:gd name="T17" fmla="*/ 12 h 30"/>
                <a:gd name="T18" fmla="*/ 0 w 90"/>
                <a:gd name="T19" fmla="*/ 15 h 30"/>
                <a:gd name="T20" fmla="*/ 0 w 90"/>
                <a:gd name="T21" fmla="*/ 19 h 30"/>
                <a:gd name="T22" fmla="*/ 1 w 90"/>
                <a:gd name="T23" fmla="*/ 22 h 30"/>
                <a:gd name="T24" fmla="*/ 2 w 90"/>
                <a:gd name="T25" fmla="*/ 24 h 30"/>
                <a:gd name="T26" fmla="*/ 4 w 90"/>
                <a:gd name="T27" fmla="*/ 26 h 30"/>
                <a:gd name="T28" fmla="*/ 6 w 90"/>
                <a:gd name="T29" fmla="*/ 28 h 30"/>
                <a:gd name="T30" fmla="*/ 8 w 90"/>
                <a:gd name="T31" fmla="*/ 29 h 30"/>
                <a:gd name="T32" fmla="*/ 12 w 90"/>
                <a:gd name="T33" fmla="*/ 30 h 30"/>
                <a:gd name="T34" fmla="*/ 15 w 90"/>
                <a:gd name="T35" fmla="*/ 30 h 30"/>
                <a:gd name="T36" fmla="*/ 75 w 90"/>
                <a:gd name="T37" fmla="*/ 30 h 30"/>
                <a:gd name="T38" fmla="*/ 78 w 90"/>
                <a:gd name="T39" fmla="*/ 30 h 30"/>
                <a:gd name="T40" fmla="*/ 80 w 90"/>
                <a:gd name="T41" fmla="*/ 29 h 30"/>
                <a:gd name="T42" fmla="*/ 83 w 90"/>
                <a:gd name="T43" fmla="*/ 28 h 30"/>
                <a:gd name="T44" fmla="*/ 86 w 90"/>
                <a:gd name="T45" fmla="*/ 26 h 30"/>
                <a:gd name="T46" fmla="*/ 87 w 90"/>
                <a:gd name="T47" fmla="*/ 24 h 30"/>
                <a:gd name="T48" fmla="*/ 89 w 90"/>
                <a:gd name="T49" fmla="*/ 22 h 30"/>
                <a:gd name="T50" fmla="*/ 90 w 90"/>
                <a:gd name="T51" fmla="*/ 19 h 30"/>
                <a:gd name="T52" fmla="*/ 90 w 90"/>
                <a:gd name="T53" fmla="*/ 15 h 30"/>
                <a:gd name="T54" fmla="*/ 90 w 90"/>
                <a:gd name="T55" fmla="*/ 12 h 30"/>
                <a:gd name="T56" fmla="*/ 89 w 90"/>
                <a:gd name="T57" fmla="*/ 10 h 30"/>
                <a:gd name="T58" fmla="*/ 87 w 90"/>
                <a:gd name="T59" fmla="*/ 7 h 30"/>
                <a:gd name="T60" fmla="*/ 86 w 90"/>
                <a:gd name="T61" fmla="*/ 5 h 30"/>
                <a:gd name="T62" fmla="*/ 83 w 90"/>
                <a:gd name="T63" fmla="*/ 2 h 30"/>
                <a:gd name="T64" fmla="*/ 80 w 90"/>
                <a:gd name="T65" fmla="*/ 1 h 30"/>
                <a:gd name="T66" fmla="*/ 78 w 90"/>
                <a:gd name="T67" fmla="*/ 0 h 30"/>
                <a:gd name="T68" fmla="*/ 75 w 90"/>
                <a:gd name="T69" fmla="*/ 0 h 30"/>
                <a:gd name="T70" fmla="*/ 75 w 90"/>
                <a:gd name="T71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90" h="30">
                  <a:moveTo>
                    <a:pt x="75" y="0"/>
                  </a:moveTo>
                  <a:lnTo>
                    <a:pt x="15" y="0"/>
                  </a:lnTo>
                  <a:lnTo>
                    <a:pt x="12" y="0"/>
                  </a:lnTo>
                  <a:lnTo>
                    <a:pt x="8" y="1"/>
                  </a:lnTo>
                  <a:lnTo>
                    <a:pt x="6" y="2"/>
                  </a:lnTo>
                  <a:lnTo>
                    <a:pt x="4" y="5"/>
                  </a:lnTo>
                  <a:lnTo>
                    <a:pt x="2" y="7"/>
                  </a:lnTo>
                  <a:lnTo>
                    <a:pt x="1" y="10"/>
                  </a:lnTo>
                  <a:lnTo>
                    <a:pt x="0" y="12"/>
                  </a:lnTo>
                  <a:lnTo>
                    <a:pt x="0" y="15"/>
                  </a:lnTo>
                  <a:lnTo>
                    <a:pt x="0" y="19"/>
                  </a:lnTo>
                  <a:lnTo>
                    <a:pt x="1" y="22"/>
                  </a:lnTo>
                  <a:lnTo>
                    <a:pt x="2" y="24"/>
                  </a:lnTo>
                  <a:lnTo>
                    <a:pt x="4" y="26"/>
                  </a:lnTo>
                  <a:lnTo>
                    <a:pt x="6" y="28"/>
                  </a:lnTo>
                  <a:lnTo>
                    <a:pt x="8" y="29"/>
                  </a:lnTo>
                  <a:lnTo>
                    <a:pt x="12" y="30"/>
                  </a:lnTo>
                  <a:lnTo>
                    <a:pt x="15" y="30"/>
                  </a:lnTo>
                  <a:lnTo>
                    <a:pt x="75" y="30"/>
                  </a:lnTo>
                  <a:lnTo>
                    <a:pt x="78" y="30"/>
                  </a:lnTo>
                  <a:lnTo>
                    <a:pt x="80" y="29"/>
                  </a:lnTo>
                  <a:lnTo>
                    <a:pt x="83" y="28"/>
                  </a:lnTo>
                  <a:lnTo>
                    <a:pt x="86" y="26"/>
                  </a:lnTo>
                  <a:lnTo>
                    <a:pt x="87" y="24"/>
                  </a:lnTo>
                  <a:lnTo>
                    <a:pt x="89" y="22"/>
                  </a:lnTo>
                  <a:lnTo>
                    <a:pt x="90" y="19"/>
                  </a:lnTo>
                  <a:lnTo>
                    <a:pt x="90" y="15"/>
                  </a:lnTo>
                  <a:lnTo>
                    <a:pt x="90" y="12"/>
                  </a:lnTo>
                  <a:lnTo>
                    <a:pt x="89" y="10"/>
                  </a:lnTo>
                  <a:lnTo>
                    <a:pt x="87" y="7"/>
                  </a:lnTo>
                  <a:lnTo>
                    <a:pt x="86" y="5"/>
                  </a:lnTo>
                  <a:lnTo>
                    <a:pt x="83" y="2"/>
                  </a:lnTo>
                  <a:lnTo>
                    <a:pt x="80" y="1"/>
                  </a:lnTo>
                  <a:lnTo>
                    <a:pt x="78" y="0"/>
                  </a:lnTo>
                  <a:lnTo>
                    <a:pt x="75" y="0"/>
                  </a:lnTo>
                  <a:lnTo>
                    <a:pt x="7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4" name="Freeform 326">
              <a:extLst>
                <a:ext uri="{FF2B5EF4-FFF2-40B4-BE49-F238E27FC236}">
                  <a16:creationId xmlns:a16="http://schemas.microsoft.com/office/drawing/2014/main" id="{6CB5DF83-D093-42D5-8CBB-A4DD8BB2F734}"/>
                </a:ext>
              </a:extLst>
            </p:cNvPr>
            <p:cNvSpPr>
              <a:spLocks/>
            </p:cNvSpPr>
            <p:nvPr/>
          </p:nvSpPr>
          <p:spPr bwMode="auto">
            <a:xfrm>
              <a:off x="2751138" y="3252788"/>
              <a:ext cx="28575" cy="9525"/>
            </a:xfrm>
            <a:custGeom>
              <a:avLst/>
              <a:gdLst>
                <a:gd name="T0" fmla="*/ 75 w 90"/>
                <a:gd name="T1" fmla="*/ 0 h 30"/>
                <a:gd name="T2" fmla="*/ 15 w 90"/>
                <a:gd name="T3" fmla="*/ 0 h 30"/>
                <a:gd name="T4" fmla="*/ 12 w 90"/>
                <a:gd name="T5" fmla="*/ 0 h 30"/>
                <a:gd name="T6" fmla="*/ 10 w 90"/>
                <a:gd name="T7" fmla="*/ 1 h 30"/>
                <a:gd name="T8" fmla="*/ 6 w 90"/>
                <a:gd name="T9" fmla="*/ 2 h 30"/>
                <a:gd name="T10" fmla="*/ 4 w 90"/>
                <a:gd name="T11" fmla="*/ 5 h 30"/>
                <a:gd name="T12" fmla="*/ 2 w 90"/>
                <a:gd name="T13" fmla="*/ 7 h 30"/>
                <a:gd name="T14" fmla="*/ 1 w 90"/>
                <a:gd name="T15" fmla="*/ 10 h 30"/>
                <a:gd name="T16" fmla="*/ 0 w 90"/>
                <a:gd name="T17" fmla="*/ 12 h 30"/>
                <a:gd name="T18" fmla="*/ 0 w 90"/>
                <a:gd name="T19" fmla="*/ 15 h 30"/>
                <a:gd name="T20" fmla="*/ 0 w 90"/>
                <a:gd name="T21" fmla="*/ 19 h 30"/>
                <a:gd name="T22" fmla="*/ 1 w 90"/>
                <a:gd name="T23" fmla="*/ 22 h 30"/>
                <a:gd name="T24" fmla="*/ 2 w 90"/>
                <a:gd name="T25" fmla="*/ 24 h 30"/>
                <a:gd name="T26" fmla="*/ 4 w 90"/>
                <a:gd name="T27" fmla="*/ 26 h 30"/>
                <a:gd name="T28" fmla="*/ 6 w 90"/>
                <a:gd name="T29" fmla="*/ 28 h 30"/>
                <a:gd name="T30" fmla="*/ 10 w 90"/>
                <a:gd name="T31" fmla="*/ 29 h 30"/>
                <a:gd name="T32" fmla="*/ 12 w 90"/>
                <a:gd name="T33" fmla="*/ 30 h 30"/>
                <a:gd name="T34" fmla="*/ 15 w 90"/>
                <a:gd name="T35" fmla="*/ 30 h 30"/>
                <a:gd name="T36" fmla="*/ 75 w 90"/>
                <a:gd name="T37" fmla="*/ 30 h 30"/>
                <a:gd name="T38" fmla="*/ 78 w 90"/>
                <a:gd name="T39" fmla="*/ 30 h 30"/>
                <a:gd name="T40" fmla="*/ 81 w 90"/>
                <a:gd name="T41" fmla="*/ 29 h 30"/>
                <a:gd name="T42" fmla="*/ 84 w 90"/>
                <a:gd name="T43" fmla="*/ 28 h 30"/>
                <a:gd name="T44" fmla="*/ 86 w 90"/>
                <a:gd name="T45" fmla="*/ 26 h 30"/>
                <a:gd name="T46" fmla="*/ 88 w 90"/>
                <a:gd name="T47" fmla="*/ 24 h 30"/>
                <a:gd name="T48" fmla="*/ 89 w 90"/>
                <a:gd name="T49" fmla="*/ 22 h 30"/>
                <a:gd name="T50" fmla="*/ 90 w 90"/>
                <a:gd name="T51" fmla="*/ 19 h 30"/>
                <a:gd name="T52" fmla="*/ 90 w 90"/>
                <a:gd name="T53" fmla="*/ 15 h 30"/>
                <a:gd name="T54" fmla="*/ 90 w 90"/>
                <a:gd name="T55" fmla="*/ 12 h 30"/>
                <a:gd name="T56" fmla="*/ 89 w 90"/>
                <a:gd name="T57" fmla="*/ 10 h 30"/>
                <a:gd name="T58" fmla="*/ 88 w 90"/>
                <a:gd name="T59" fmla="*/ 7 h 30"/>
                <a:gd name="T60" fmla="*/ 86 w 90"/>
                <a:gd name="T61" fmla="*/ 5 h 30"/>
                <a:gd name="T62" fmla="*/ 84 w 90"/>
                <a:gd name="T63" fmla="*/ 2 h 30"/>
                <a:gd name="T64" fmla="*/ 81 w 90"/>
                <a:gd name="T65" fmla="*/ 1 h 30"/>
                <a:gd name="T66" fmla="*/ 78 w 90"/>
                <a:gd name="T67" fmla="*/ 0 h 30"/>
                <a:gd name="T68" fmla="*/ 75 w 90"/>
                <a:gd name="T69" fmla="*/ 0 h 30"/>
                <a:gd name="T70" fmla="*/ 75 w 90"/>
                <a:gd name="T71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90" h="30">
                  <a:moveTo>
                    <a:pt x="75" y="0"/>
                  </a:moveTo>
                  <a:lnTo>
                    <a:pt x="15" y="0"/>
                  </a:lnTo>
                  <a:lnTo>
                    <a:pt x="12" y="0"/>
                  </a:lnTo>
                  <a:lnTo>
                    <a:pt x="10" y="1"/>
                  </a:lnTo>
                  <a:lnTo>
                    <a:pt x="6" y="2"/>
                  </a:lnTo>
                  <a:lnTo>
                    <a:pt x="4" y="5"/>
                  </a:lnTo>
                  <a:lnTo>
                    <a:pt x="2" y="7"/>
                  </a:lnTo>
                  <a:lnTo>
                    <a:pt x="1" y="10"/>
                  </a:lnTo>
                  <a:lnTo>
                    <a:pt x="0" y="12"/>
                  </a:lnTo>
                  <a:lnTo>
                    <a:pt x="0" y="15"/>
                  </a:lnTo>
                  <a:lnTo>
                    <a:pt x="0" y="19"/>
                  </a:lnTo>
                  <a:lnTo>
                    <a:pt x="1" y="22"/>
                  </a:lnTo>
                  <a:lnTo>
                    <a:pt x="2" y="24"/>
                  </a:lnTo>
                  <a:lnTo>
                    <a:pt x="4" y="26"/>
                  </a:lnTo>
                  <a:lnTo>
                    <a:pt x="6" y="28"/>
                  </a:lnTo>
                  <a:lnTo>
                    <a:pt x="10" y="29"/>
                  </a:lnTo>
                  <a:lnTo>
                    <a:pt x="12" y="30"/>
                  </a:lnTo>
                  <a:lnTo>
                    <a:pt x="15" y="30"/>
                  </a:lnTo>
                  <a:lnTo>
                    <a:pt x="75" y="30"/>
                  </a:lnTo>
                  <a:lnTo>
                    <a:pt x="78" y="30"/>
                  </a:lnTo>
                  <a:lnTo>
                    <a:pt x="81" y="29"/>
                  </a:lnTo>
                  <a:lnTo>
                    <a:pt x="84" y="28"/>
                  </a:lnTo>
                  <a:lnTo>
                    <a:pt x="86" y="26"/>
                  </a:lnTo>
                  <a:lnTo>
                    <a:pt x="88" y="24"/>
                  </a:lnTo>
                  <a:lnTo>
                    <a:pt x="89" y="22"/>
                  </a:lnTo>
                  <a:lnTo>
                    <a:pt x="90" y="19"/>
                  </a:lnTo>
                  <a:lnTo>
                    <a:pt x="90" y="15"/>
                  </a:lnTo>
                  <a:lnTo>
                    <a:pt x="90" y="12"/>
                  </a:lnTo>
                  <a:lnTo>
                    <a:pt x="89" y="10"/>
                  </a:lnTo>
                  <a:lnTo>
                    <a:pt x="88" y="7"/>
                  </a:lnTo>
                  <a:lnTo>
                    <a:pt x="86" y="5"/>
                  </a:lnTo>
                  <a:lnTo>
                    <a:pt x="84" y="2"/>
                  </a:lnTo>
                  <a:lnTo>
                    <a:pt x="81" y="1"/>
                  </a:lnTo>
                  <a:lnTo>
                    <a:pt x="78" y="0"/>
                  </a:lnTo>
                  <a:lnTo>
                    <a:pt x="75" y="0"/>
                  </a:lnTo>
                  <a:lnTo>
                    <a:pt x="7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26" name="Freeform 327">
              <a:extLst>
                <a:ext uri="{FF2B5EF4-FFF2-40B4-BE49-F238E27FC236}">
                  <a16:creationId xmlns:a16="http://schemas.microsoft.com/office/drawing/2014/main" id="{D1FD7895-BE7E-4957-BE73-023CAADFC96B}"/>
                </a:ext>
              </a:extLst>
            </p:cNvPr>
            <p:cNvSpPr>
              <a:spLocks/>
            </p:cNvSpPr>
            <p:nvPr/>
          </p:nvSpPr>
          <p:spPr bwMode="auto">
            <a:xfrm>
              <a:off x="2789238" y="3219450"/>
              <a:ext cx="19050" cy="19050"/>
            </a:xfrm>
            <a:custGeom>
              <a:avLst/>
              <a:gdLst>
                <a:gd name="T0" fmla="*/ 30 w 60"/>
                <a:gd name="T1" fmla="*/ 0 h 60"/>
                <a:gd name="T2" fmla="*/ 25 w 60"/>
                <a:gd name="T3" fmla="*/ 0 h 60"/>
                <a:gd name="T4" fmla="*/ 18 w 60"/>
                <a:gd name="T5" fmla="*/ 2 h 60"/>
                <a:gd name="T6" fmla="*/ 14 w 60"/>
                <a:gd name="T7" fmla="*/ 6 h 60"/>
                <a:gd name="T8" fmla="*/ 9 w 60"/>
                <a:gd name="T9" fmla="*/ 9 h 60"/>
                <a:gd name="T10" fmla="*/ 5 w 60"/>
                <a:gd name="T11" fmla="*/ 13 h 60"/>
                <a:gd name="T12" fmla="*/ 2 w 60"/>
                <a:gd name="T13" fmla="*/ 18 h 60"/>
                <a:gd name="T14" fmla="*/ 1 w 60"/>
                <a:gd name="T15" fmla="*/ 24 h 60"/>
                <a:gd name="T16" fmla="*/ 0 w 60"/>
                <a:gd name="T17" fmla="*/ 30 h 60"/>
                <a:gd name="T18" fmla="*/ 1 w 60"/>
                <a:gd name="T19" fmla="*/ 36 h 60"/>
                <a:gd name="T20" fmla="*/ 2 w 60"/>
                <a:gd name="T21" fmla="*/ 42 h 60"/>
                <a:gd name="T22" fmla="*/ 5 w 60"/>
                <a:gd name="T23" fmla="*/ 46 h 60"/>
                <a:gd name="T24" fmla="*/ 9 w 60"/>
                <a:gd name="T25" fmla="*/ 52 h 60"/>
                <a:gd name="T26" fmla="*/ 14 w 60"/>
                <a:gd name="T27" fmla="*/ 55 h 60"/>
                <a:gd name="T28" fmla="*/ 18 w 60"/>
                <a:gd name="T29" fmla="*/ 58 h 60"/>
                <a:gd name="T30" fmla="*/ 25 w 60"/>
                <a:gd name="T31" fmla="*/ 59 h 60"/>
                <a:gd name="T32" fmla="*/ 30 w 60"/>
                <a:gd name="T33" fmla="*/ 60 h 60"/>
                <a:gd name="T34" fmla="*/ 37 w 60"/>
                <a:gd name="T35" fmla="*/ 59 h 60"/>
                <a:gd name="T36" fmla="*/ 42 w 60"/>
                <a:gd name="T37" fmla="*/ 58 h 60"/>
                <a:gd name="T38" fmla="*/ 47 w 60"/>
                <a:gd name="T39" fmla="*/ 55 h 60"/>
                <a:gd name="T40" fmla="*/ 52 w 60"/>
                <a:gd name="T41" fmla="*/ 52 h 60"/>
                <a:gd name="T42" fmla="*/ 56 w 60"/>
                <a:gd name="T43" fmla="*/ 47 h 60"/>
                <a:gd name="T44" fmla="*/ 58 w 60"/>
                <a:gd name="T45" fmla="*/ 42 h 60"/>
                <a:gd name="T46" fmla="*/ 60 w 60"/>
                <a:gd name="T47" fmla="*/ 37 h 60"/>
                <a:gd name="T48" fmla="*/ 60 w 60"/>
                <a:gd name="T49" fmla="*/ 30 h 60"/>
                <a:gd name="T50" fmla="*/ 60 w 60"/>
                <a:gd name="T51" fmla="*/ 24 h 60"/>
                <a:gd name="T52" fmla="*/ 58 w 60"/>
                <a:gd name="T53" fmla="*/ 18 h 60"/>
                <a:gd name="T54" fmla="*/ 56 w 60"/>
                <a:gd name="T55" fmla="*/ 13 h 60"/>
                <a:gd name="T56" fmla="*/ 52 w 60"/>
                <a:gd name="T57" fmla="*/ 9 h 60"/>
                <a:gd name="T58" fmla="*/ 47 w 60"/>
                <a:gd name="T59" fmla="*/ 6 h 60"/>
                <a:gd name="T60" fmla="*/ 42 w 60"/>
                <a:gd name="T61" fmla="*/ 2 h 60"/>
                <a:gd name="T62" fmla="*/ 37 w 60"/>
                <a:gd name="T63" fmla="*/ 0 h 60"/>
                <a:gd name="T64" fmla="*/ 30 w 60"/>
                <a:gd name="T65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60" h="60">
                  <a:moveTo>
                    <a:pt x="30" y="0"/>
                  </a:moveTo>
                  <a:lnTo>
                    <a:pt x="25" y="0"/>
                  </a:lnTo>
                  <a:lnTo>
                    <a:pt x="18" y="2"/>
                  </a:lnTo>
                  <a:lnTo>
                    <a:pt x="14" y="6"/>
                  </a:lnTo>
                  <a:lnTo>
                    <a:pt x="9" y="9"/>
                  </a:lnTo>
                  <a:lnTo>
                    <a:pt x="5" y="13"/>
                  </a:lnTo>
                  <a:lnTo>
                    <a:pt x="2" y="18"/>
                  </a:lnTo>
                  <a:lnTo>
                    <a:pt x="1" y="24"/>
                  </a:lnTo>
                  <a:lnTo>
                    <a:pt x="0" y="30"/>
                  </a:lnTo>
                  <a:lnTo>
                    <a:pt x="1" y="36"/>
                  </a:lnTo>
                  <a:lnTo>
                    <a:pt x="2" y="42"/>
                  </a:lnTo>
                  <a:lnTo>
                    <a:pt x="5" y="46"/>
                  </a:lnTo>
                  <a:lnTo>
                    <a:pt x="9" y="52"/>
                  </a:lnTo>
                  <a:lnTo>
                    <a:pt x="14" y="55"/>
                  </a:lnTo>
                  <a:lnTo>
                    <a:pt x="18" y="58"/>
                  </a:lnTo>
                  <a:lnTo>
                    <a:pt x="25" y="59"/>
                  </a:lnTo>
                  <a:lnTo>
                    <a:pt x="30" y="60"/>
                  </a:lnTo>
                  <a:lnTo>
                    <a:pt x="37" y="59"/>
                  </a:lnTo>
                  <a:lnTo>
                    <a:pt x="42" y="58"/>
                  </a:lnTo>
                  <a:lnTo>
                    <a:pt x="47" y="55"/>
                  </a:lnTo>
                  <a:lnTo>
                    <a:pt x="52" y="52"/>
                  </a:lnTo>
                  <a:lnTo>
                    <a:pt x="56" y="47"/>
                  </a:lnTo>
                  <a:lnTo>
                    <a:pt x="58" y="42"/>
                  </a:lnTo>
                  <a:lnTo>
                    <a:pt x="60" y="37"/>
                  </a:lnTo>
                  <a:lnTo>
                    <a:pt x="60" y="30"/>
                  </a:lnTo>
                  <a:lnTo>
                    <a:pt x="60" y="24"/>
                  </a:lnTo>
                  <a:lnTo>
                    <a:pt x="58" y="18"/>
                  </a:lnTo>
                  <a:lnTo>
                    <a:pt x="56" y="13"/>
                  </a:lnTo>
                  <a:lnTo>
                    <a:pt x="52" y="9"/>
                  </a:lnTo>
                  <a:lnTo>
                    <a:pt x="47" y="6"/>
                  </a:lnTo>
                  <a:lnTo>
                    <a:pt x="42" y="2"/>
                  </a:lnTo>
                  <a:lnTo>
                    <a:pt x="37" y="0"/>
                  </a:lnTo>
                  <a:lnTo>
                    <a:pt x="3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7" name="Freeform 328">
              <a:extLst>
                <a:ext uri="{FF2B5EF4-FFF2-40B4-BE49-F238E27FC236}">
                  <a16:creationId xmlns:a16="http://schemas.microsoft.com/office/drawing/2014/main" id="{95BF3BC4-EAD8-4A59-AB4E-4F2CDFCDF31A}"/>
                </a:ext>
              </a:extLst>
            </p:cNvPr>
            <p:cNvSpPr>
              <a:spLocks/>
            </p:cNvSpPr>
            <p:nvPr/>
          </p:nvSpPr>
          <p:spPr bwMode="auto">
            <a:xfrm>
              <a:off x="2838450" y="3219450"/>
              <a:ext cx="19050" cy="19050"/>
            </a:xfrm>
            <a:custGeom>
              <a:avLst/>
              <a:gdLst>
                <a:gd name="T0" fmla="*/ 30 w 60"/>
                <a:gd name="T1" fmla="*/ 0 h 60"/>
                <a:gd name="T2" fmla="*/ 24 w 60"/>
                <a:gd name="T3" fmla="*/ 0 h 60"/>
                <a:gd name="T4" fmla="*/ 19 w 60"/>
                <a:gd name="T5" fmla="*/ 2 h 60"/>
                <a:gd name="T6" fmla="*/ 13 w 60"/>
                <a:gd name="T7" fmla="*/ 6 h 60"/>
                <a:gd name="T8" fmla="*/ 9 w 60"/>
                <a:gd name="T9" fmla="*/ 9 h 60"/>
                <a:gd name="T10" fmla="*/ 5 w 60"/>
                <a:gd name="T11" fmla="*/ 13 h 60"/>
                <a:gd name="T12" fmla="*/ 2 w 60"/>
                <a:gd name="T13" fmla="*/ 18 h 60"/>
                <a:gd name="T14" fmla="*/ 0 w 60"/>
                <a:gd name="T15" fmla="*/ 24 h 60"/>
                <a:gd name="T16" fmla="*/ 0 w 60"/>
                <a:gd name="T17" fmla="*/ 30 h 60"/>
                <a:gd name="T18" fmla="*/ 0 w 60"/>
                <a:gd name="T19" fmla="*/ 36 h 60"/>
                <a:gd name="T20" fmla="*/ 2 w 60"/>
                <a:gd name="T21" fmla="*/ 42 h 60"/>
                <a:gd name="T22" fmla="*/ 5 w 60"/>
                <a:gd name="T23" fmla="*/ 46 h 60"/>
                <a:gd name="T24" fmla="*/ 9 w 60"/>
                <a:gd name="T25" fmla="*/ 52 h 60"/>
                <a:gd name="T26" fmla="*/ 13 w 60"/>
                <a:gd name="T27" fmla="*/ 55 h 60"/>
                <a:gd name="T28" fmla="*/ 19 w 60"/>
                <a:gd name="T29" fmla="*/ 58 h 60"/>
                <a:gd name="T30" fmla="*/ 24 w 60"/>
                <a:gd name="T31" fmla="*/ 59 h 60"/>
                <a:gd name="T32" fmla="*/ 30 w 60"/>
                <a:gd name="T33" fmla="*/ 60 h 60"/>
                <a:gd name="T34" fmla="*/ 36 w 60"/>
                <a:gd name="T35" fmla="*/ 59 h 60"/>
                <a:gd name="T36" fmla="*/ 42 w 60"/>
                <a:gd name="T37" fmla="*/ 58 h 60"/>
                <a:gd name="T38" fmla="*/ 46 w 60"/>
                <a:gd name="T39" fmla="*/ 55 h 60"/>
                <a:gd name="T40" fmla="*/ 51 w 60"/>
                <a:gd name="T41" fmla="*/ 52 h 60"/>
                <a:gd name="T42" fmla="*/ 55 w 60"/>
                <a:gd name="T43" fmla="*/ 47 h 60"/>
                <a:gd name="T44" fmla="*/ 58 w 60"/>
                <a:gd name="T45" fmla="*/ 42 h 60"/>
                <a:gd name="T46" fmla="*/ 59 w 60"/>
                <a:gd name="T47" fmla="*/ 37 h 60"/>
                <a:gd name="T48" fmla="*/ 60 w 60"/>
                <a:gd name="T49" fmla="*/ 30 h 60"/>
                <a:gd name="T50" fmla="*/ 59 w 60"/>
                <a:gd name="T51" fmla="*/ 24 h 60"/>
                <a:gd name="T52" fmla="*/ 58 w 60"/>
                <a:gd name="T53" fmla="*/ 18 h 60"/>
                <a:gd name="T54" fmla="*/ 55 w 60"/>
                <a:gd name="T55" fmla="*/ 13 h 60"/>
                <a:gd name="T56" fmla="*/ 51 w 60"/>
                <a:gd name="T57" fmla="*/ 9 h 60"/>
                <a:gd name="T58" fmla="*/ 46 w 60"/>
                <a:gd name="T59" fmla="*/ 6 h 60"/>
                <a:gd name="T60" fmla="*/ 42 w 60"/>
                <a:gd name="T61" fmla="*/ 2 h 60"/>
                <a:gd name="T62" fmla="*/ 36 w 60"/>
                <a:gd name="T63" fmla="*/ 0 h 60"/>
                <a:gd name="T64" fmla="*/ 30 w 60"/>
                <a:gd name="T65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60" h="60">
                  <a:moveTo>
                    <a:pt x="30" y="0"/>
                  </a:moveTo>
                  <a:lnTo>
                    <a:pt x="24" y="0"/>
                  </a:lnTo>
                  <a:lnTo>
                    <a:pt x="19" y="2"/>
                  </a:lnTo>
                  <a:lnTo>
                    <a:pt x="13" y="6"/>
                  </a:lnTo>
                  <a:lnTo>
                    <a:pt x="9" y="9"/>
                  </a:lnTo>
                  <a:lnTo>
                    <a:pt x="5" y="13"/>
                  </a:lnTo>
                  <a:lnTo>
                    <a:pt x="2" y="18"/>
                  </a:lnTo>
                  <a:lnTo>
                    <a:pt x="0" y="24"/>
                  </a:lnTo>
                  <a:lnTo>
                    <a:pt x="0" y="30"/>
                  </a:lnTo>
                  <a:lnTo>
                    <a:pt x="0" y="36"/>
                  </a:lnTo>
                  <a:lnTo>
                    <a:pt x="2" y="42"/>
                  </a:lnTo>
                  <a:lnTo>
                    <a:pt x="5" y="46"/>
                  </a:lnTo>
                  <a:lnTo>
                    <a:pt x="9" y="52"/>
                  </a:lnTo>
                  <a:lnTo>
                    <a:pt x="13" y="55"/>
                  </a:lnTo>
                  <a:lnTo>
                    <a:pt x="19" y="58"/>
                  </a:lnTo>
                  <a:lnTo>
                    <a:pt x="24" y="59"/>
                  </a:lnTo>
                  <a:lnTo>
                    <a:pt x="30" y="60"/>
                  </a:lnTo>
                  <a:lnTo>
                    <a:pt x="36" y="59"/>
                  </a:lnTo>
                  <a:lnTo>
                    <a:pt x="42" y="58"/>
                  </a:lnTo>
                  <a:lnTo>
                    <a:pt x="46" y="55"/>
                  </a:lnTo>
                  <a:lnTo>
                    <a:pt x="51" y="52"/>
                  </a:lnTo>
                  <a:lnTo>
                    <a:pt x="55" y="47"/>
                  </a:lnTo>
                  <a:lnTo>
                    <a:pt x="58" y="42"/>
                  </a:lnTo>
                  <a:lnTo>
                    <a:pt x="59" y="37"/>
                  </a:lnTo>
                  <a:lnTo>
                    <a:pt x="60" y="30"/>
                  </a:lnTo>
                  <a:lnTo>
                    <a:pt x="59" y="24"/>
                  </a:lnTo>
                  <a:lnTo>
                    <a:pt x="58" y="18"/>
                  </a:lnTo>
                  <a:lnTo>
                    <a:pt x="55" y="13"/>
                  </a:lnTo>
                  <a:lnTo>
                    <a:pt x="51" y="9"/>
                  </a:lnTo>
                  <a:lnTo>
                    <a:pt x="46" y="6"/>
                  </a:lnTo>
                  <a:lnTo>
                    <a:pt x="42" y="2"/>
                  </a:lnTo>
                  <a:lnTo>
                    <a:pt x="36" y="0"/>
                  </a:lnTo>
                  <a:lnTo>
                    <a:pt x="3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8" name="Freeform 329">
              <a:extLst>
                <a:ext uri="{FF2B5EF4-FFF2-40B4-BE49-F238E27FC236}">
                  <a16:creationId xmlns:a16="http://schemas.microsoft.com/office/drawing/2014/main" id="{1BFE98A9-36A1-4BE5-8282-0A6D114A07AB}"/>
                </a:ext>
              </a:extLst>
            </p:cNvPr>
            <p:cNvSpPr>
              <a:spLocks/>
            </p:cNvSpPr>
            <p:nvPr/>
          </p:nvSpPr>
          <p:spPr bwMode="auto">
            <a:xfrm>
              <a:off x="2813050" y="3195638"/>
              <a:ext cx="20638" cy="19050"/>
            </a:xfrm>
            <a:custGeom>
              <a:avLst/>
              <a:gdLst>
                <a:gd name="T0" fmla="*/ 30 w 61"/>
                <a:gd name="T1" fmla="*/ 0 h 60"/>
                <a:gd name="T2" fmla="*/ 25 w 61"/>
                <a:gd name="T3" fmla="*/ 0 h 60"/>
                <a:gd name="T4" fmla="*/ 19 w 61"/>
                <a:gd name="T5" fmla="*/ 2 h 60"/>
                <a:gd name="T6" fmla="*/ 14 w 61"/>
                <a:gd name="T7" fmla="*/ 4 h 60"/>
                <a:gd name="T8" fmla="*/ 10 w 61"/>
                <a:gd name="T9" fmla="*/ 9 h 60"/>
                <a:gd name="T10" fmla="*/ 6 w 61"/>
                <a:gd name="T11" fmla="*/ 13 h 60"/>
                <a:gd name="T12" fmla="*/ 3 w 61"/>
                <a:gd name="T13" fmla="*/ 18 h 60"/>
                <a:gd name="T14" fmla="*/ 1 w 61"/>
                <a:gd name="T15" fmla="*/ 24 h 60"/>
                <a:gd name="T16" fmla="*/ 0 w 61"/>
                <a:gd name="T17" fmla="*/ 30 h 60"/>
                <a:gd name="T18" fmla="*/ 1 w 61"/>
                <a:gd name="T19" fmla="*/ 36 h 60"/>
                <a:gd name="T20" fmla="*/ 3 w 61"/>
                <a:gd name="T21" fmla="*/ 42 h 60"/>
                <a:gd name="T22" fmla="*/ 6 w 61"/>
                <a:gd name="T23" fmla="*/ 46 h 60"/>
                <a:gd name="T24" fmla="*/ 10 w 61"/>
                <a:gd name="T25" fmla="*/ 52 h 60"/>
                <a:gd name="T26" fmla="*/ 14 w 61"/>
                <a:gd name="T27" fmla="*/ 55 h 60"/>
                <a:gd name="T28" fmla="*/ 19 w 61"/>
                <a:gd name="T29" fmla="*/ 58 h 60"/>
                <a:gd name="T30" fmla="*/ 25 w 61"/>
                <a:gd name="T31" fmla="*/ 59 h 60"/>
                <a:gd name="T32" fmla="*/ 30 w 61"/>
                <a:gd name="T33" fmla="*/ 60 h 60"/>
                <a:gd name="T34" fmla="*/ 37 w 61"/>
                <a:gd name="T35" fmla="*/ 59 h 60"/>
                <a:gd name="T36" fmla="*/ 42 w 61"/>
                <a:gd name="T37" fmla="*/ 58 h 60"/>
                <a:gd name="T38" fmla="*/ 47 w 61"/>
                <a:gd name="T39" fmla="*/ 55 h 60"/>
                <a:gd name="T40" fmla="*/ 52 w 61"/>
                <a:gd name="T41" fmla="*/ 52 h 60"/>
                <a:gd name="T42" fmla="*/ 56 w 61"/>
                <a:gd name="T43" fmla="*/ 46 h 60"/>
                <a:gd name="T44" fmla="*/ 58 w 61"/>
                <a:gd name="T45" fmla="*/ 42 h 60"/>
                <a:gd name="T46" fmla="*/ 60 w 61"/>
                <a:gd name="T47" fmla="*/ 36 h 60"/>
                <a:gd name="T48" fmla="*/ 61 w 61"/>
                <a:gd name="T49" fmla="*/ 30 h 60"/>
                <a:gd name="T50" fmla="*/ 60 w 61"/>
                <a:gd name="T51" fmla="*/ 24 h 60"/>
                <a:gd name="T52" fmla="*/ 58 w 61"/>
                <a:gd name="T53" fmla="*/ 18 h 60"/>
                <a:gd name="T54" fmla="*/ 56 w 61"/>
                <a:gd name="T55" fmla="*/ 13 h 60"/>
                <a:gd name="T56" fmla="*/ 52 w 61"/>
                <a:gd name="T57" fmla="*/ 9 h 60"/>
                <a:gd name="T58" fmla="*/ 47 w 61"/>
                <a:gd name="T59" fmla="*/ 4 h 60"/>
                <a:gd name="T60" fmla="*/ 42 w 61"/>
                <a:gd name="T61" fmla="*/ 2 h 60"/>
                <a:gd name="T62" fmla="*/ 37 w 61"/>
                <a:gd name="T63" fmla="*/ 0 h 60"/>
                <a:gd name="T64" fmla="*/ 30 w 61"/>
                <a:gd name="T65" fmla="*/ 0 h 60"/>
                <a:gd name="T66" fmla="*/ 30 w 61"/>
                <a:gd name="T67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61" h="60">
                  <a:moveTo>
                    <a:pt x="30" y="0"/>
                  </a:moveTo>
                  <a:lnTo>
                    <a:pt x="25" y="0"/>
                  </a:lnTo>
                  <a:lnTo>
                    <a:pt x="19" y="2"/>
                  </a:lnTo>
                  <a:lnTo>
                    <a:pt x="14" y="4"/>
                  </a:lnTo>
                  <a:lnTo>
                    <a:pt x="10" y="9"/>
                  </a:lnTo>
                  <a:lnTo>
                    <a:pt x="6" y="13"/>
                  </a:lnTo>
                  <a:lnTo>
                    <a:pt x="3" y="18"/>
                  </a:lnTo>
                  <a:lnTo>
                    <a:pt x="1" y="24"/>
                  </a:lnTo>
                  <a:lnTo>
                    <a:pt x="0" y="30"/>
                  </a:lnTo>
                  <a:lnTo>
                    <a:pt x="1" y="36"/>
                  </a:lnTo>
                  <a:lnTo>
                    <a:pt x="3" y="42"/>
                  </a:lnTo>
                  <a:lnTo>
                    <a:pt x="6" y="46"/>
                  </a:lnTo>
                  <a:lnTo>
                    <a:pt x="10" y="52"/>
                  </a:lnTo>
                  <a:lnTo>
                    <a:pt x="14" y="55"/>
                  </a:lnTo>
                  <a:lnTo>
                    <a:pt x="19" y="58"/>
                  </a:lnTo>
                  <a:lnTo>
                    <a:pt x="25" y="59"/>
                  </a:lnTo>
                  <a:lnTo>
                    <a:pt x="30" y="60"/>
                  </a:lnTo>
                  <a:lnTo>
                    <a:pt x="37" y="59"/>
                  </a:lnTo>
                  <a:lnTo>
                    <a:pt x="42" y="58"/>
                  </a:lnTo>
                  <a:lnTo>
                    <a:pt x="47" y="55"/>
                  </a:lnTo>
                  <a:lnTo>
                    <a:pt x="52" y="52"/>
                  </a:lnTo>
                  <a:lnTo>
                    <a:pt x="56" y="46"/>
                  </a:lnTo>
                  <a:lnTo>
                    <a:pt x="58" y="42"/>
                  </a:lnTo>
                  <a:lnTo>
                    <a:pt x="60" y="36"/>
                  </a:lnTo>
                  <a:lnTo>
                    <a:pt x="61" y="30"/>
                  </a:lnTo>
                  <a:lnTo>
                    <a:pt x="60" y="24"/>
                  </a:lnTo>
                  <a:lnTo>
                    <a:pt x="58" y="18"/>
                  </a:lnTo>
                  <a:lnTo>
                    <a:pt x="56" y="13"/>
                  </a:lnTo>
                  <a:lnTo>
                    <a:pt x="52" y="9"/>
                  </a:lnTo>
                  <a:lnTo>
                    <a:pt x="47" y="4"/>
                  </a:lnTo>
                  <a:lnTo>
                    <a:pt x="42" y="2"/>
                  </a:lnTo>
                  <a:lnTo>
                    <a:pt x="37" y="0"/>
                  </a:lnTo>
                  <a:lnTo>
                    <a:pt x="30" y="0"/>
                  </a:lnTo>
                  <a:lnTo>
                    <a:pt x="3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9" name="Freeform 330">
              <a:extLst>
                <a:ext uri="{FF2B5EF4-FFF2-40B4-BE49-F238E27FC236}">
                  <a16:creationId xmlns:a16="http://schemas.microsoft.com/office/drawing/2014/main" id="{2A854092-6E2E-480C-A939-1ED822252B40}"/>
                </a:ext>
              </a:extLst>
            </p:cNvPr>
            <p:cNvSpPr>
              <a:spLocks/>
            </p:cNvSpPr>
            <p:nvPr/>
          </p:nvSpPr>
          <p:spPr bwMode="auto">
            <a:xfrm>
              <a:off x="2813050" y="3243263"/>
              <a:ext cx="20638" cy="19050"/>
            </a:xfrm>
            <a:custGeom>
              <a:avLst/>
              <a:gdLst>
                <a:gd name="T0" fmla="*/ 30 w 61"/>
                <a:gd name="T1" fmla="*/ 0 h 60"/>
                <a:gd name="T2" fmla="*/ 25 w 61"/>
                <a:gd name="T3" fmla="*/ 0 h 60"/>
                <a:gd name="T4" fmla="*/ 19 w 61"/>
                <a:gd name="T5" fmla="*/ 2 h 60"/>
                <a:gd name="T6" fmla="*/ 14 w 61"/>
                <a:gd name="T7" fmla="*/ 6 h 60"/>
                <a:gd name="T8" fmla="*/ 10 w 61"/>
                <a:gd name="T9" fmla="*/ 9 h 60"/>
                <a:gd name="T10" fmla="*/ 6 w 61"/>
                <a:gd name="T11" fmla="*/ 13 h 60"/>
                <a:gd name="T12" fmla="*/ 3 w 61"/>
                <a:gd name="T13" fmla="*/ 19 h 60"/>
                <a:gd name="T14" fmla="*/ 1 w 61"/>
                <a:gd name="T15" fmla="*/ 24 h 60"/>
                <a:gd name="T16" fmla="*/ 0 w 61"/>
                <a:gd name="T17" fmla="*/ 30 h 60"/>
                <a:gd name="T18" fmla="*/ 1 w 61"/>
                <a:gd name="T19" fmla="*/ 37 h 60"/>
                <a:gd name="T20" fmla="*/ 3 w 61"/>
                <a:gd name="T21" fmla="*/ 42 h 60"/>
                <a:gd name="T22" fmla="*/ 6 w 61"/>
                <a:gd name="T23" fmla="*/ 47 h 60"/>
                <a:gd name="T24" fmla="*/ 10 w 61"/>
                <a:gd name="T25" fmla="*/ 52 h 60"/>
                <a:gd name="T26" fmla="*/ 14 w 61"/>
                <a:gd name="T27" fmla="*/ 55 h 60"/>
                <a:gd name="T28" fmla="*/ 19 w 61"/>
                <a:gd name="T29" fmla="*/ 58 h 60"/>
                <a:gd name="T30" fmla="*/ 25 w 61"/>
                <a:gd name="T31" fmla="*/ 60 h 60"/>
                <a:gd name="T32" fmla="*/ 30 w 61"/>
                <a:gd name="T33" fmla="*/ 60 h 60"/>
                <a:gd name="T34" fmla="*/ 37 w 61"/>
                <a:gd name="T35" fmla="*/ 60 h 60"/>
                <a:gd name="T36" fmla="*/ 42 w 61"/>
                <a:gd name="T37" fmla="*/ 58 h 60"/>
                <a:gd name="T38" fmla="*/ 47 w 61"/>
                <a:gd name="T39" fmla="*/ 55 h 60"/>
                <a:gd name="T40" fmla="*/ 52 w 61"/>
                <a:gd name="T41" fmla="*/ 52 h 60"/>
                <a:gd name="T42" fmla="*/ 56 w 61"/>
                <a:gd name="T43" fmla="*/ 47 h 60"/>
                <a:gd name="T44" fmla="*/ 58 w 61"/>
                <a:gd name="T45" fmla="*/ 42 h 60"/>
                <a:gd name="T46" fmla="*/ 60 w 61"/>
                <a:gd name="T47" fmla="*/ 37 h 60"/>
                <a:gd name="T48" fmla="*/ 61 w 61"/>
                <a:gd name="T49" fmla="*/ 30 h 60"/>
                <a:gd name="T50" fmla="*/ 60 w 61"/>
                <a:gd name="T51" fmla="*/ 24 h 60"/>
                <a:gd name="T52" fmla="*/ 58 w 61"/>
                <a:gd name="T53" fmla="*/ 19 h 60"/>
                <a:gd name="T54" fmla="*/ 56 w 61"/>
                <a:gd name="T55" fmla="*/ 13 h 60"/>
                <a:gd name="T56" fmla="*/ 52 w 61"/>
                <a:gd name="T57" fmla="*/ 9 h 60"/>
                <a:gd name="T58" fmla="*/ 47 w 61"/>
                <a:gd name="T59" fmla="*/ 6 h 60"/>
                <a:gd name="T60" fmla="*/ 42 w 61"/>
                <a:gd name="T61" fmla="*/ 2 h 60"/>
                <a:gd name="T62" fmla="*/ 37 w 61"/>
                <a:gd name="T63" fmla="*/ 1 h 60"/>
                <a:gd name="T64" fmla="*/ 30 w 61"/>
                <a:gd name="T65" fmla="*/ 0 h 60"/>
                <a:gd name="T66" fmla="*/ 30 w 61"/>
                <a:gd name="T67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61" h="60">
                  <a:moveTo>
                    <a:pt x="30" y="0"/>
                  </a:moveTo>
                  <a:lnTo>
                    <a:pt x="25" y="0"/>
                  </a:lnTo>
                  <a:lnTo>
                    <a:pt x="19" y="2"/>
                  </a:lnTo>
                  <a:lnTo>
                    <a:pt x="14" y="6"/>
                  </a:lnTo>
                  <a:lnTo>
                    <a:pt x="10" y="9"/>
                  </a:lnTo>
                  <a:lnTo>
                    <a:pt x="6" y="13"/>
                  </a:lnTo>
                  <a:lnTo>
                    <a:pt x="3" y="19"/>
                  </a:lnTo>
                  <a:lnTo>
                    <a:pt x="1" y="24"/>
                  </a:lnTo>
                  <a:lnTo>
                    <a:pt x="0" y="30"/>
                  </a:lnTo>
                  <a:lnTo>
                    <a:pt x="1" y="37"/>
                  </a:lnTo>
                  <a:lnTo>
                    <a:pt x="3" y="42"/>
                  </a:lnTo>
                  <a:lnTo>
                    <a:pt x="6" y="47"/>
                  </a:lnTo>
                  <a:lnTo>
                    <a:pt x="10" y="52"/>
                  </a:lnTo>
                  <a:lnTo>
                    <a:pt x="14" y="55"/>
                  </a:lnTo>
                  <a:lnTo>
                    <a:pt x="19" y="58"/>
                  </a:lnTo>
                  <a:lnTo>
                    <a:pt x="25" y="60"/>
                  </a:lnTo>
                  <a:lnTo>
                    <a:pt x="30" y="60"/>
                  </a:lnTo>
                  <a:lnTo>
                    <a:pt x="37" y="60"/>
                  </a:lnTo>
                  <a:lnTo>
                    <a:pt x="42" y="58"/>
                  </a:lnTo>
                  <a:lnTo>
                    <a:pt x="47" y="55"/>
                  </a:lnTo>
                  <a:lnTo>
                    <a:pt x="52" y="52"/>
                  </a:lnTo>
                  <a:lnTo>
                    <a:pt x="56" y="47"/>
                  </a:lnTo>
                  <a:lnTo>
                    <a:pt x="58" y="42"/>
                  </a:lnTo>
                  <a:lnTo>
                    <a:pt x="60" y="37"/>
                  </a:lnTo>
                  <a:lnTo>
                    <a:pt x="61" y="30"/>
                  </a:lnTo>
                  <a:lnTo>
                    <a:pt x="60" y="24"/>
                  </a:lnTo>
                  <a:lnTo>
                    <a:pt x="58" y="19"/>
                  </a:lnTo>
                  <a:lnTo>
                    <a:pt x="56" y="13"/>
                  </a:lnTo>
                  <a:lnTo>
                    <a:pt x="52" y="9"/>
                  </a:lnTo>
                  <a:lnTo>
                    <a:pt x="47" y="6"/>
                  </a:lnTo>
                  <a:lnTo>
                    <a:pt x="42" y="2"/>
                  </a:lnTo>
                  <a:lnTo>
                    <a:pt x="37" y="1"/>
                  </a:lnTo>
                  <a:lnTo>
                    <a:pt x="30" y="0"/>
                  </a:lnTo>
                  <a:lnTo>
                    <a:pt x="3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27D96532-8BC1-4DC3-8ED0-2FC35D5D6693}"/>
              </a:ext>
            </a:extLst>
          </p:cNvPr>
          <p:cNvGrpSpPr/>
          <p:nvPr/>
        </p:nvGrpSpPr>
        <p:grpSpPr>
          <a:xfrm>
            <a:off x="6116931" y="1751369"/>
            <a:ext cx="131684" cy="172715"/>
            <a:chOff x="3784600" y="2508250"/>
            <a:chExt cx="219075" cy="287338"/>
          </a:xfrm>
          <a:solidFill>
            <a:schemeClr val="bg1"/>
          </a:solidFill>
        </p:grpSpPr>
        <p:sp>
          <p:nvSpPr>
            <p:cNvPr id="31" name="Freeform 31">
              <a:extLst>
                <a:ext uri="{FF2B5EF4-FFF2-40B4-BE49-F238E27FC236}">
                  <a16:creationId xmlns:a16="http://schemas.microsoft.com/office/drawing/2014/main" id="{70518687-475D-4FFB-978A-367476F1D19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784600" y="2508250"/>
              <a:ext cx="219075" cy="287338"/>
            </a:xfrm>
            <a:custGeom>
              <a:avLst/>
              <a:gdLst>
                <a:gd name="T0" fmla="*/ 30 w 692"/>
                <a:gd name="T1" fmla="*/ 874 h 904"/>
                <a:gd name="T2" fmla="*/ 75 w 692"/>
                <a:gd name="T3" fmla="*/ 512 h 904"/>
                <a:gd name="T4" fmla="*/ 80 w 692"/>
                <a:gd name="T5" fmla="*/ 511 h 904"/>
                <a:gd name="T6" fmla="*/ 86 w 692"/>
                <a:gd name="T7" fmla="*/ 508 h 904"/>
                <a:gd name="T8" fmla="*/ 89 w 692"/>
                <a:gd name="T9" fmla="*/ 502 h 904"/>
                <a:gd name="T10" fmla="*/ 90 w 692"/>
                <a:gd name="T11" fmla="*/ 497 h 904"/>
                <a:gd name="T12" fmla="*/ 89 w 692"/>
                <a:gd name="T13" fmla="*/ 344 h 904"/>
                <a:gd name="T14" fmla="*/ 87 w 692"/>
                <a:gd name="T15" fmla="*/ 338 h 904"/>
                <a:gd name="T16" fmla="*/ 83 w 692"/>
                <a:gd name="T17" fmla="*/ 334 h 904"/>
                <a:gd name="T18" fmla="*/ 78 w 692"/>
                <a:gd name="T19" fmla="*/ 332 h 904"/>
                <a:gd name="T20" fmla="*/ 30 w 692"/>
                <a:gd name="T21" fmla="*/ 331 h 904"/>
                <a:gd name="T22" fmla="*/ 475 w 692"/>
                <a:gd name="T23" fmla="*/ 30 h 904"/>
                <a:gd name="T24" fmla="*/ 662 w 692"/>
                <a:gd name="T25" fmla="*/ 874 h 904"/>
                <a:gd name="T26" fmla="*/ 492 w 692"/>
                <a:gd name="T27" fmla="*/ 5 h 904"/>
                <a:gd name="T28" fmla="*/ 487 w 692"/>
                <a:gd name="T29" fmla="*/ 2 h 904"/>
                <a:gd name="T30" fmla="*/ 481 w 692"/>
                <a:gd name="T31" fmla="*/ 0 h 904"/>
                <a:gd name="T32" fmla="*/ 12 w 692"/>
                <a:gd name="T33" fmla="*/ 0 h 904"/>
                <a:gd name="T34" fmla="*/ 6 w 692"/>
                <a:gd name="T35" fmla="*/ 3 h 904"/>
                <a:gd name="T36" fmla="*/ 2 w 692"/>
                <a:gd name="T37" fmla="*/ 7 h 904"/>
                <a:gd name="T38" fmla="*/ 0 w 692"/>
                <a:gd name="T39" fmla="*/ 12 h 904"/>
                <a:gd name="T40" fmla="*/ 0 w 692"/>
                <a:gd name="T41" fmla="*/ 346 h 904"/>
                <a:gd name="T42" fmla="*/ 1 w 692"/>
                <a:gd name="T43" fmla="*/ 352 h 904"/>
                <a:gd name="T44" fmla="*/ 4 w 692"/>
                <a:gd name="T45" fmla="*/ 357 h 904"/>
                <a:gd name="T46" fmla="*/ 8 w 692"/>
                <a:gd name="T47" fmla="*/ 360 h 904"/>
                <a:gd name="T48" fmla="*/ 15 w 692"/>
                <a:gd name="T49" fmla="*/ 361 h 904"/>
                <a:gd name="T50" fmla="*/ 60 w 692"/>
                <a:gd name="T51" fmla="*/ 482 h 904"/>
                <a:gd name="T52" fmla="*/ 12 w 692"/>
                <a:gd name="T53" fmla="*/ 482 h 904"/>
                <a:gd name="T54" fmla="*/ 6 w 692"/>
                <a:gd name="T55" fmla="*/ 484 h 904"/>
                <a:gd name="T56" fmla="*/ 2 w 692"/>
                <a:gd name="T57" fmla="*/ 488 h 904"/>
                <a:gd name="T58" fmla="*/ 0 w 692"/>
                <a:gd name="T59" fmla="*/ 494 h 904"/>
                <a:gd name="T60" fmla="*/ 0 w 692"/>
                <a:gd name="T61" fmla="*/ 889 h 904"/>
                <a:gd name="T62" fmla="*/ 1 w 692"/>
                <a:gd name="T63" fmla="*/ 894 h 904"/>
                <a:gd name="T64" fmla="*/ 4 w 692"/>
                <a:gd name="T65" fmla="*/ 899 h 904"/>
                <a:gd name="T66" fmla="*/ 8 w 692"/>
                <a:gd name="T67" fmla="*/ 902 h 904"/>
                <a:gd name="T68" fmla="*/ 15 w 692"/>
                <a:gd name="T69" fmla="*/ 904 h 904"/>
                <a:gd name="T70" fmla="*/ 680 w 692"/>
                <a:gd name="T71" fmla="*/ 902 h 904"/>
                <a:gd name="T72" fmla="*/ 685 w 692"/>
                <a:gd name="T73" fmla="*/ 900 h 904"/>
                <a:gd name="T74" fmla="*/ 689 w 692"/>
                <a:gd name="T75" fmla="*/ 897 h 904"/>
                <a:gd name="T76" fmla="*/ 692 w 692"/>
                <a:gd name="T77" fmla="*/ 892 h 904"/>
                <a:gd name="T78" fmla="*/ 692 w 692"/>
                <a:gd name="T79" fmla="*/ 211 h 904"/>
                <a:gd name="T80" fmla="*/ 690 w 692"/>
                <a:gd name="T81" fmla="*/ 205 h 904"/>
                <a:gd name="T82" fmla="*/ 687 w 692"/>
                <a:gd name="T83" fmla="*/ 200 h 9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692" h="904">
                  <a:moveTo>
                    <a:pt x="662" y="874"/>
                  </a:moveTo>
                  <a:lnTo>
                    <a:pt x="30" y="874"/>
                  </a:lnTo>
                  <a:lnTo>
                    <a:pt x="30" y="512"/>
                  </a:lnTo>
                  <a:lnTo>
                    <a:pt x="75" y="512"/>
                  </a:lnTo>
                  <a:lnTo>
                    <a:pt x="78" y="511"/>
                  </a:lnTo>
                  <a:lnTo>
                    <a:pt x="80" y="511"/>
                  </a:lnTo>
                  <a:lnTo>
                    <a:pt x="83" y="509"/>
                  </a:lnTo>
                  <a:lnTo>
                    <a:pt x="86" y="508"/>
                  </a:lnTo>
                  <a:lnTo>
                    <a:pt x="87" y="506"/>
                  </a:lnTo>
                  <a:lnTo>
                    <a:pt x="89" y="502"/>
                  </a:lnTo>
                  <a:lnTo>
                    <a:pt x="89" y="500"/>
                  </a:lnTo>
                  <a:lnTo>
                    <a:pt x="90" y="497"/>
                  </a:lnTo>
                  <a:lnTo>
                    <a:pt x="90" y="346"/>
                  </a:lnTo>
                  <a:lnTo>
                    <a:pt x="89" y="344"/>
                  </a:lnTo>
                  <a:lnTo>
                    <a:pt x="89" y="340"/>
                  </a:lnTo>
                  <a:lnTo>
                    <a:pt x="87" y="338"/>
                  </a:lnTo>
                  <a:lnTo>
                    <a:pt x="86" y="336"/>
                  </a:lnTo>
                  <a:lnTo>
                    <a:pt x="83" y="334"/>
                  </a:lnTo>
                  <a:lnTo>
                    <a:pt x="80" y="333"/>
                  </a:lnTo>
                  <a:lnTo>
                    <a:pt x="78" y="332"/>
                  </a:lnTo>
                  <a:lnTo>
                    <a:pt x="75" y="331"/>
                  </a:lnTo>
                  <a:lnTo>
                    <a:pt x="30" y="331"/>
                  </a:lnTo>
                  <a:lnTo>
                    <a:pt x="30" y="30"/>
                  </a:lnTo>
                  <a:lnTo>
                    <a:pt x="475" y="30"/>
                  </a:lnTo>
                  <a:lnTo>
                    <a:pt x="662" y="217"/>
                  </a:lnTo>
                  <a:lnTo>
                    <a:pt x="662" y="874"/>
                  </a:lnTo>
                  <a:close/>
                  <a:moveTo>
                    <a:pt x="687" y="200"/>
                  </a:moveTo>
                  <a:lnTo>
                    <a:pt x="492" y="5"/>
                  </a:lnTo>
                  <a:lnTo>
                    <a:pt x="489" y="3"/>
                  </a:lnTo>
                  <a:lnTo>
                    <a:pt x="487" y="2"/>
                  </a:lnTo>
                  <a:lnTo>
                    <a:pt x="484" y="0"/>
                  </a:lnTo>
                  <a:lnTo>
                    <a:pt x="481" y="0"/>
                  </a:lnTo>
                  <a:lnTo>
                    <a:pt x="15" y="0"/>
                  </a:lnTo>
                  <a:lnTo>
                    <a:pt x="12" y="0"/>
                  </a:lnTo>
                  <a:lnTo>
                    <a:pt x="8" y="2"/>
                  </a:lnTo>
                  <a:lnTo>
                    <a:pt x="6" y="3"/>
                  </a:lnTo>
                  <a:lnTo>
                    <a:pt x="4" y="5"/>
                  </a:lnTo>
                  <a:lnTo>
                    <a:pt x="2" y="7"/>
                  </a:lnTo>
                  <a:lnTo>
                    <a:pt x="1" y="9"/>
                  </a:lnTo>
                  <a:lnTo>
                    <a:pt x="0" y="12"/>
                  </a:lnTo>
                  <a:lnTo>
                    <a:pt x="0" y="15"/>
                  </a:lnTo>
                  <a:lnTo>
                    <a:pt x="0" y="346"/>
                  </a:lnTo>
                  <a:lnTo>
                    <a:pt x="0" y="349"/>
                  </a:lnTo>
                  <a:lnTo>
                    <a:pt x="1" y="352"/>
                  </a:lnTo>
                  <a:lnTo>
                    <a:pt x="2" y="354"/>
                  </a:lnTo>
                  <a:lnTo>
                    <a:pt x="4" y="357"/>
                  </a:lnTo>
                  <a:lnTo>
                    <a:pt x="6" y="359"/>
                  </a:lnTo>
                  <a:lnTo>
                    <a:pt x="8" y="360"/>
                  </a:lnTo>
                  <a:lnTo>
                    <a:pt x="12" y="361"/>
                  </a:lnTo>
                  <a:lnTo>
                    <a:pt x="15" y="361"/>
                  </a:lnTo>
                  <a:lnTo>
                    <a:pt x="60" y="361"/>
                  </a:lnTo>
                  <a:lnTo>
                    <a:pt x="60" y="482"/>
                  </a:lnTo>
                  <a:lnTo>
                    <a:pt x="15" y="482"/>
                  </a:lnTo>
                  <a:lnTo>
                    <a:pt x="12" y="482"/>
                  </a:lnTo>
                  <a:lnTo>
                    <a:pt x="8" y="483"/>
                  </a:lnTo>
                  <a:lnTo>
                    <a:pt x="6" y="484"/>
                  </a:lnTo>
                  <a:lnTo>
                    <a:pt x="4" y="486"/>
                  </a:lnTo>
                  <a:lnTo>
                    <a:pt x="2" y="488"/>
                  </a:lnTo>
                  <a:lnTo>
                    <a:pt x="1" y="491"/>
                  </a:lnTo>
                  <a:lnTo>
                    <a:pt x="0" y="494"/>
                  </a:lnTo>
                  <a:lnTo>
                    <a:pt x="0" y="497"/>
                  </a:lnTo>
                  <a:lnTo>
                    <a:pt x="0" y="889"/>
                  </a:lnTo>
                  <a:lnTo>
                    <a:pt x="0" y="891"/>
                  </a:lnTo>
                  <a:lnTo>
                    <a:pt x="1" y="894"/>
                  </a:lnTo>
                  <a:lnTo>
                    <a:pt x="2" y="897"/>
                  </a:lnTo>
                  <a:lnTo>
                    <a:pt x="4" y="899"/>
                  </a:lnTo>
                  <a:lnTo>
                    <a:pt x="6" y="900"/>
                  </a:lnTo>
                  <a:lnTo>
                    <a:pt x="8" y="902"/>
                  </a:lnTo>
                  <a:lnTo>
                    <a:pt x="12" y="902"/>
                  </a:lnTo>
                  <a:lnTo>
                    <a:pt x="15" y="904"/>
                  </a:lnTo>
                  <a:lnTo>
                    <a:pt x="677" y="904"/>
                  </a:lnTo>
                  <a:lnTo>
                    <a:pt x="680" y="902"/>
                  </a:lnTo>
                  <a:lnTo>
                    <a:pt x="683" y="902"/>
                  </a:lnTo>
                  <a:lnTo>
                    <a:pt x="685" y="900"/>
                  </a:lnTo>
                  <a:lnTo>
                    <a:pt x="687" y="899"/>
                  </a:lnTo>
                  <a:lnTo>
                    <a:pt x="689" y="897"/>
                  </a:lnTo>
                  <a:lnTo>
                    <a:pt x="690" y="894"/>
                  </a:lnTo>
                  <a:lnTo>
                    <a:pt x="692" y="892"/>
                  </a:lnTo>
                  <a:lnTo>
                    <a:pt x="692" y="889"/>
                  </a:lnTo>
                  <a:lnTo>
                    <a:pt x="692" y="211"/>
                  </a:lnTo>
                  <a:lnTo>
                    <a:pt x="692" y="207"/>
                  </a:lnTo>
                  <a:lnTo>
                    <a:pt x="690" y="205"/>
                  </a:lnTo>
                  <a:lnTo>
                    <a:pt x="689" y="202"/>
                  </a:lnTo>
                  <a:lnTo>
                    <a:pt x="687" y="2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2" name="Freeform 32">
              <a:extLst>
                <a:ext uri="{FF2B5EF4-FFF2-40B4-BE49-F238E27FC236}">
                  <a16:creationId xmlns:a16="http://schemas.microsoft.com/office/drawing/2014/main" id="{C387781C-476D-4F25-85D2-A6F813601B8F}"/>
                </a:ext>
              </a:extLst>
            </p:cNvPr>
            <p:cNvSpPr>
              <a:spLocks/>
            </p:cNvSpPr>
            <p:nvPr/>
          </p:nvSpPr>
          <p:spPr bwMode="auto">
            <a:xfrm>
              <a:off x="3832225" y="2546350"/>
              <a:ext cx="9525" cy="66675"/>
            </a:xfrm>
            <a:custGeom>
              <a:avLst/>
              <a:gdLst>
                <a:gd name="T0" fmla="*/ 15 w 30"/>
                <a:gd name="T1" fmla="*/ 0 h 210"/>
                <a:gd name="T2" fmla="*/ 12 w 30"/>
                <a:gd name="T3" fmla="*/ 0 h 210"/>
                <a:gd name="T4" fmla="*/ 9 w 30"/>
                <a:gd name="T5" fmla="*/ 1 h 210"/>
                <a:gd name="T6" fmla="*/ 6 w 30"/>
                <a:gd name="T7" fmla="*/ 2 h 210"/>
                <a:gd name="T8" fmla="*/ 4 w 30"/>
                <a:gd name="T9" fmla="*/ 4 h 210"/>
                <a:gd name="T10" fmla="*/ 2 w 30"/>
                <a:gd name="T11" fmla="*/ 6 h 210"/>
                <a:gd name="T12" fmla="*/ 1 w 30"/>
                <a:gd name="T13" fmla="*/ 9 h 210"/>
                <a:gd name="T14" fmla="*/ 0 w 30"/>
                <a:gd name="T15" fmla="*/ 11 h 210"/>
                <a:gd name="T16" fmla="*/ 0 w 30"/>
                <a:gd name="T17" fmla="*/ 15 h 210"/>
                <a:gd name="T18" fmla="*/ 0 w 30"/>
                <a:gd name="T19" fmla="*/ 195 h 210"/>
                <a:gd name="T20" fmla="*/ 0 w 30"/>
                <a:gd name="T21" fmla="*/ 198 h 210"/>
                <a:gd name="T22" fmla="*/ 1 w 30"/>
                <a:gd name="T23" fmla="*/ 201 h 210"/>
                <a:gd name="T24" fmla="*/ 2 w 30"/>
                <a:gd name="T25" fmla="*/ 203 h 210"/>
                <a:gd name="T26" fmla="*/ 4 w 30"/>
                <a:gd name="T27" fmla="*/ 206 h 210"/>
                <a:gd name="T28" fmla="*/ 6 w 30"/>
                <a:gd name="T29" fmla="*/ 208 h 210"/>
                <a:gd name="T30" fmla="*/ 9 w 30"/>
                <a:gd name="T31" fmla="*/ 209 h 210"/>
                <a:gd name="T32" fmla="*/ 12 w 30"/>
                <a:gd name="T33" fmla="*/ 210 h 210"/>
                <a:gd name="T34" fmla="*/ 15 w 30"/>
                <a:gd name="T35" fmla="*/ 210 h 210"/>
                <a:gd name="T36" fmla="*/ 18 w 30"/>
                <a:gd name="T37" fmla="*/ 210 h 210"/>
                <a:gd name="T38" fmla="*/ 20 w 30"/>
                <a:gd name="T39" fmla="*/ 209 h 210"/>
                <a:gd name="T40" fmla="*/ 24 w 30"/>
                <a:gd name="T41" fmla="*/ 208 h 210"/>
                <a:gd name="T42" fmla="*/ 26 w 30"/>
                <a:gd name="T43" fmla="*/ 206 h 210"/>
                <a:gd name="T44" fmla="*/ 28 w 30"/>
                <a:gd name="T45" fmla="*/ 203 h 210"/>
                <a:gd name="T46" fmla="*/ 29 w 30"/>
                <a:gd name="T47" fmla="*/ 201 h 210"/>
                <a:gd name="T48" fmla="*/ 30 w 30"/>
                <a:gd name="T49" fmla="*/ 198 h 210"/>
                <a:gd name="T50" fmla="*/ 30 w 30"/>
                <a:gd name="T51" fmla="*/ 195 h 210"/>
                <a:gd name="T52" fmla="*/ 30 w 30"/>
                <a:gd name="T53" fmla="*/ 15 h 210"/>
                <a:gd name="T54" fmla="*/ 30 w 30"/>
                <a:gd name="T55" fmla="*/ 11 h 210"/>
                <a:gd name="T56" fmla="*/ 29 w 30"/>
                <a:gd name="T57" fmla="*/ 8 h 210"/>
                <a:gd name="T58" fmla="*/ 28 w 30"/>
                <a:gd name="T59" fmla="*/ 6 h 210"/>
                <a:gd name="T60" fmla="*/ 26 w 30"/>
                <a:gd name="T61" fmla="*/ 4 h 210"/>
                <a:gd name="T62" fmla="*/ 24 w 30"/>
                <a:gd name="T63" fmla="*/ 2 h 210"/>
                <a:gd name="T64" fmla="*/ 20 w 30"/>
                <a:gd name="T65" fmla="*/ 1 h 210"/>
                <a:gd name="T66" fmla="*/ 18 w 30"/>
                <a:gd name="T67" fmla="*/ 0 h 210"/>
                <a:gd name="T68" fmla="*/ 15 w 30"/>
                <a:gd name="T69" fmla="*/ 0 h 210"/>
                <a:gd name="T70" fmla="*/ 15 w 30"/>
                <a:gd name="T71" fmla="*/ 0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30" h="210">
                  <a:moveTo>
                    <a:pt x="15" y="0"/>
                  </a:moveTo>
                  <a:lnTo>
                    <a:pt x="12" y="0"/>
                  </a:lnTo>
                  <a:lnTo>
                    <a:pt x="9" y="1"/>
                  </a:lnTo>
                  <a:lnTo>
                    <a:pt x="6" y="2"/>
                  </a:lnTo>
                  <a:lnTo>
                    <a:pt x="4" y="4"/>
                  </a:lnTo>
                  <a:lnTo>
                    <a:pt x="2" y="6"/>
                  </a:lnTo>
                  <a:lnTo>
                    <a:pt x="1" y="9"/>
                  </a:lnTo>
                  <a:lnTo>
                    <a:pt x="0" y="11"/>
                  </a:lnTo>
                  <a:lnTo>
                    <a:pt x="0" y="15"/>
                  </a:lnTo>
                  <a:lnTo>
                    <a:pt x="0" y="195"/>
                  </a:lnTo>
                  <a:lnTo>
                    <a:pt x="0" y="198"/>
                  </a:lnTo>
                  <a:lnTo>
                    <a:pt x="1" y="201"/>
                  </a:lnTo>
                  <a:lnTo>
                    <a:pt x="2" y="203"/>
                  </a:lnTo>
                  <a:lnTo>
                    <a:pt x="4" y="206"/>
                  </a:lnTo>
                  <a:lnTo>
                    <a:pt x="6" y="208"/>
                  </a:lnTo>
                  <a:lnTo>
                    <a:pt x="9" y="209"/>
                  </a:lnTo>
                  <a:lnTo>
                    <a:pt x="12" y="210"/>
                  </a:lnTo>
                  <a:lnTo>
                    <a:pt x="15" y="210"/>
                  </a:lnTo>
                  <a:lnTo>
                    <a:pt x="18" y="210"/>
                  </a:lnTo>
                  <a:lnTo>
                    <a:pt x="20" y="209"/>
                  </a:lnTo>
                  <a:lnTo>
                    <a:pt x="24" y="208"/>
                  </a:lnTo>
                  <a:lnTo>
                    <a:pt x="26" y="206"/>
                  </a:lnTo>
                  <a:lnTo>
                    <a:pt x="28" y="203"/>
                  </a:lnTo>
                  <a:lnTo>
                    <a:pt x="29" y="201"/>
                  </a:lnTo>
                  <a:lnTo>
                    <a:pt x="30" y="198"/>
                  </a:lnTo>
                  <a:lnTo>
                    <a:pt x="30" y="195"/>
                  </a:lnTo>
                  <a:lnTo>
                    <a:pt x="30" y="15"/>
                  </a:lnTo>
                  <a:lnTo>
                    <a:pt x="30" y="11"/>
                  </a:lnTo>
                  <a:lnTo>
                    <a:pt x="29" y="8"/>
                  </a:lnTo>
                  <a:lnTo>
                    <a:pt x="28" y="6"/>
                  </a:lnTo>
                  <a:lnTo>
                    <a:pt x="26" y="4"/>
                  </a:lnTo>
                  <a:lnTo>
                    <a:pt x="24" y="2"/>
                  </a:lnTo>
                  <a:lnTo>
                    <a:pt x="20" y="1"/>
                  </a:lnTo>
                  <a:lnTo>
                    <a:pt x="18" y="0"/>
                  </a:lnTo>
                  <a:lnTo>
                    <a:pt x="15" y="0"/>
                  </a:lnTo>
                  <a:lnTo>
                    <a:pt x="1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3" name="Freeform 33">
              <a:extLst>
                <a:ext uri="{FF2B5EF4-FFF2-40B4-BE49-F238E27FC236}">
                  <a16:creationId xmlns:a16="http://schemas.microsoft.com/office/drawing/2014/main" id="{FF94D14D-555C-4856-84A8-57492219D348}"/>
                </a:ext>
              </a:extLst>
            </p:cNvPr>
            <p:cNvSpPr>
              <a:spLocks/>
            </p:cNvSpPr>
            <p:nvPr/>
          </p:nvSpPr>
          <p:spPr bwMode="auto">
            <a:xfrm>
              <a:off x="3870325" y="2546350"/>
              <a:ext cx="9525" cy="66675"/>
            </a:xfrm>
            <a:custGeom>
              <a:avLst/>
              <a:gdLst>
                <a:gd name="T0" fmla="*/ 15 w 30"/>
                <a:gd name="T1" fmla="*/ 210 h 210"/>
                <a:gd name="T2" fmla="*/ 18 w 30"/>
                <a:gd name="T3" fmla="*/ 210 h 210"/>
                <a:gd name="T4" fmla="*/ 22 w 30"/>
                <a:gd name="T5" fmla="*/ 209 h 210"/>
                <a:gd name="T6" fmla="*/ 24 w 30"/>
                <a:gd name="T7" fmla="*/ 208 h 210"/>
                <a:gd name="T8" fmla="*/ 26 w 30"/>
                <a:gd name="T9" fmla="*/ 206 h 210"/>
                <a:gd name="T10" fmla="*/ 28 w 30"/>
                <a:gd name="T11" fmla="*/ 203 h 210"/>
                <a:gd name="T12" fmla="*/ 29 w 30"/>
                <a:gd name="T13" fmla="*/ 201 h 210"/>
                <a:gd name="T14" fmla="*/ 30 w 30"/>
                <a:gd name="T15" fmla="*/ 198 h 210"/>
                <a:gd name="T16" fmla="*/ 30 w 30"/>
                <a:gd name="T17" fmla="*/ 195 h 210"/>
                <a:gd name="T18" fmla="*/ 30 w 30"/>
                <a:gd name="T19" fmla="*/ 15 h 210"/>
                <a:gd name="T20" fmla="*/ 30 w 30"/>
                <a:gd name="T21" fmla="*/ 11 h 210"/>
                <a:gd name="T22" fmla="*/ 29 w 30"/>
                <a:gd name="T23" fmla="*/ 8 h 210"/>
                <a:gd name="T24" fmla="*/ 28 w 30"/>
                <a:gd name="T25" fmla="*/ 6 h 210"/>
                <a:gd name="T26" fmla="*/ 26 w 30"/>
                <a:gd name="T27" fmla="*/ 4 h 210"/>
                <a:gd name="T28" fmla="*/ 24 w 30"/>
                <a:gd name="T29" fmla="*/ 2 h 210"/>
                <a:gd name="T30" fmla="*/ 22 w 30"/>
                <a:gd name="T31" fmla="*/ 1 h 210"/>
                <a:gd name="T32" fmla="*/ 18 w 30"/>
                <a:gd name="T33" fmla="*/ 0 h 210"/>
                <a:gd name="T34" fmla="*/ 15 w 30"/>
                <a:gd name="T35" fmla="*/ 0 h 210"/>
                <a:gd name="T36" fmla="*/ 12 w 30"/>
                <a:gd name="T37" fmla="*/ 0 h 210"/>
                <a:gd name="T38" fmla="*/ 10 w 30"/>
                <a:gd name="T39" fmla="*/ 1 h 210"/>
                <a:gd name="T40" fmla="*/ 7 w 30"/>
                <a:gd name="T41" fmla="*/ 2 h 210"/>
                <a:gd name="T42" fmla="*/ 4 w 30"/>
                <a:gd name="T43" fmla="*/ 4 h 210"/>
                <a:gd name="T44" fmla="*/ 3 w 30"/>
                <a:gd name="T45" fmla="*/ 6 h 210"/>
                <a:gd name="T46" fmla="*/ 1 w 30"/>
                <a:gd name="T47" fmla="*/ 9 h 210"/>
                <a:gd name="T48" fmla="*/ 0 w 30"/>
                <a:gd name="T49" fmla="*/ 11 h 210"/>
                <a:gd name="T50" fmla="*/ 0 w 30"/>
                <a:gd name="T51" fmla="*/ 15 h 210"/>
                <a:gd name="T52" fmla="*/ 0 w 30"/>
                <a:gd name="T53" fmla="*/ 195 h 210"/>
                <a:gd name="T54" fmla="*/ 0 w 30"/>
                <a:gd name="T55" fmla="*/ 198 h 210"/>
                <a:gd name="T56" fmla="*/ 1 w 30"/>
                <a:gd name="T57" fmla="*/ 201 h 210"/>
                <a:gd name="T58" fmla="*/ 3 w 30"/>
                <a:gd name="T59" fmla="*/ 203 h 210"/>
                <a:gd name="T60" fmla="*/ 4 w 30"/>
                <a:gd name="T61" fmla="*/ 206 h 210"/>
                <a:gd name="T62" fmla="*/ 7 w 30"/>
                <a:gd name="T63" fmla="*/ 208 h 210"/>
                <a:gd name="T64" fmla="*/ 10 w 30"/>
                <a:gd name="T65" fmla="*/ 209 h 210"/>
                <a:gd name="T66" fmla="*/ 12 w 30"/>
                <a:gd name="T67" fmla="*/ 210 h 210"/>
                <a:gd name="T68" fmla="*/ 15 w 30"/>
                <a:gd name="T69" fmla="*/ 210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30" h="210">
                  <a:moveTo>
                    <a:pt x="15" y="210"/>
                  </a:moveTo>
                  <a:lnTo>
                    <a:pt x="18" y="210"/>
                  </a:lnTo>
                  <a:lnTo>
                    <a:pt x="22" y="209"/>
                  </a:lnTo>
                  <a:lnTo>
                    <a:pt x="24" y="208"/>
                  </a:lnTo>
                  <a:lnTo>
                    <a:pt x="26" y="206"/>
                  </a:lnTo>
                  <a:lnTo>
                    <a:pt x="28" y="203"/>
                  </a:lnTo>
                  <a:lnTo>
                    <a:pt x="29" y="201"/>
                  </a:lnTo>
                  <a:lnTo>
                    <a:pt x="30" y="198"/>
                  </a:lnTo>
                  <a:lnTo>
                    <a:pt x="30" y="195"/>
                  </a:lnTo>
                  <a:lnTo>
                    <a:pt x="30" y="15"/>
                  </a:lnTo>
                  <a:lnTo>
                    <a:pt x="30" y="11"/>
                  </a:lnTo>
                  <a:lnTo>
                    <a:pt x="29" y="8"/>
                  </a:lnTo>
                  <a:lnTo>
                    <a:pt x="28" y="6"/>
                  </a:lnTo>
                  <a:lnTo>
                    <a:pt x="26" y="4"/>
                  </a:lnTo>
                  <a:lnTo>
                    <a:pt x="24" y="2"/>
                  </a:lnTo>
                  <a:lnTo>
                    <a:pt x="22" y="1"/>
                  </a:lnTo>
                  <a:lnTo>
                    <a:pt x="18" y="0"/>
                  </a:lnTo>
                  <a:lnTo>
                    <a:pt x="15" y="0"/>
                  </a:lnTo>
                  <a:lnTo>
                    <a:pt x="12" y="0"/>
                  </a:lnTo>
                  <a:lnTo>
                    <a:pt x="10" y="1"/>
                  </a:lnTo>
                  <a:lnTo>
                    <a:pt x="7" y="2"/>
                  </a:lnTo>
                  <a:lnTo>
                    <a:pt x="4" y="4"/>
                  </a:lnTo>
                  <a:lnTo>
                    <a:pt x="3" y="6"/>
                  </a:lnTo>
                  <a:lnTo>
                    <a:pt x="1" y="9"/>
                  </a:lnTo>
                  <a:lnTo>
                    <a:pt x="0" y="11"/>
                  </a:lnTo>
                  <a:lnTo>
                    <a:pt x="0" y="15"/>
                  </a:lnTo>
                  <a:lnTo>
                    <a:pt x="0" y="195"/>
                  </a:lnTo>
                  <a:lnTo>
                    <a:pt x="0" y="198"/>
                  </a:lnTo>
                  <a:lnTo>
                    <a:pt x="1" y="201"/>
                  </a:lnTo>
                  <a:lnTo>
                    <a:pt x="3" y="203"/>
                  </a:lnTo>
                  <a:lnTo>
                    <a:pt x="4" y="206"/>
                  </a:lnTo>
                  <a:lnTo>
                    <a:pt x="7" y="208"/>
                  </a:lnTo>
                  <a:lnTo>
                    <a:pt x="10" y="209"/>
                  </a:lnTo>
                  <a:lnTo>
                    <a:pt x="12" y="210"/>
                  </a:lnTo>
                  <a:lnTo>
                    <a:pt x="15" y="21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4" name="Freeform 34">
              <a:extLst>
                <a:ext uri="{FF2B5EF4-FFF2-40B4-BE49-F238E27FC236}">
                  <a16:creationId xmlns:a16="http://schemas.microsoft.com/office/drawing/2014/main" id="{5D6E6286-1DAA-4A0C-8A50-F89B71CDA14E}"/>
                </a:ext>
              </a:extLst>
            </p:cNvPr>
            <p:cNvSpPr>
              <a:spLocks/>
            </p:cNvSpPr>
            <p:nvPr/>
          </p:nvSpPr>
          <p:spPr bwMode="auto">
            <a:xfrm>
              <a:off x="3908425" y="2546350"/>
              <a:ext cx="9525" cy="66675"/>
            </a:xfrm>
            <a:custGeom>
              <a:avLst/>
              <a:gdLst>
                <a:gd name="T0" fmla="*/ 15 w 31"/>
                <a:gd name="T1" fmla="*/ 210 h 210"/>
                <a:gd name="T2" fmla="*/ 18 w 31"/>
                <a:gd name="T3" fmla="*/ 210 h 210"/>
                <a:gd name="T4" fmla="*/ 22 w 31"/>
                <a:gd name="T5" fmla="*/ 209 h 210"/>
                <a:gd name="T6" fmla="*/ 24 w 31"/>
                <a:gd name="T7" fmla="*/ 208 h 210"/>
                <a:gd name="T8" fmla="*/ 26 w 31"/>
                <a:gd name="T9" fmla="*/ 206 h 210"/>
                <a:gd name="T10" fmla="*/ 28 w 31"/>
                <a:gd name="T11" fmla="*/ 203 h 210"/>
                <a:gd name="T12" fmla="*/ 29 w 31"/>
                <a:gd name="T13" fmla="*/ 201 h 210"/>
                <a:gd name="T14" fmla="*/ 30 w 31"/>
                <a:gd name="T15" fmla="*/ 198 h 210"/>
                <a:gd name="T16" fmla="*/ 31 w 31"/>
                <a:gd name="T17" fmla="*/ 195 h 210"/>
                <a:gd name="T18" fmla="*/ 31 w 31"/>
                <a:gd name="T19" fmla="*/ 15 h 210"/>
                <a:gd name="T20" fmla="*/ 30 w 31"/>
                <a:gd name="T21" fmla="*/ 11 h 210"/>
                <a:gd name="T22" fmla="*/ 29 w 31"/>
                <a:gd name="T23" fmla="*/ 8 h 210"/>
                <a:gd name="T24" fmla="*/ 28 w 31"/>
                <a:gd name="T25" fmla="*/ 6 h 210"/>
                <a:gd name="T26" fmla="*/ 26 w 31"/>
                <a:gd name="T27" fmla="*/ 4 h 210"/>
                <a:gd name="T28" fmla="*/ 24 w 31"/>
                <a:gd name="T29" fmla="*/ 2 h 210"/>
                <a:gd name="T30" fmla="*/ 22 w 31"/>
                <a:gd name="T31" fmla="*/ 1 h 210"/>
                <a:gd name="T32" fmla="*/ 18 w 31"/>
                <a:gd name="T33" fmla="*/ 0 h 210"/>
                <a:gd name="T34" fmla="*/ 15 w 31"/>
                <a:gd name="T35" fmla="*/ 0 h 210"/>
                <a:gd name="T36" fmla="*/ 13 w 31"/>
                <a:gd name="T37" fmla="*/ 0 h 210"/>
                <a:gd name="T38" fmla="*/ 10 w 31"/>
                <a:gd name="T39" fmla="*/ 1 h 210"/>
                <a:gd name="T40" fmla="*/ 8 w 31"/>
                <a:gd name="T41" fmla="*/ 2 h 210"/>
                <a:gd name="T42" fmla="*/ 6 w 31"/>
                <a:gd name="T43" fmla="*/ 4 h 210"/>
                <a:gd name="T44" fmla="*/ 3 w 31"/>
                <a:gd name="T45" fmla="*/ 6 h 210"/>
                <a:gd name="T46" fmla="*/ 2 w 31"/>
                <a:gd name="T47" fmla="*/ 9 h 210"/>
                <a:gd name="T48" fmla="*/ 1 w 31"/>
                <a:gd name="T49" fmla="*/ 11 h 210"/>
                <a:gd name="T50" fmla="*/ 0 w 31"/>
                <a:gd name="T51" fmla="*/ 15 h 210"/>
                <a:gd name="T52" fmla="*/ 0 w 31"/>
                <a:gd name="T53" fmla="*/ 195 h 210"/>
                <a:gd name="T54" fmla="*/ 1 w 31"/>
                <a:gd name="T55" fmla="*/ 198 h 210"/>
                <a:gd name="T56" fmla="*/ 2 w 31"/>
                <a:gd name="T57" fmla="*/ 201 h 210"/>
                <a:gd name="T58" fmla="*/ 3 w 31"/>
                <a:gd name="T59" fmla="*/ 203 h 210"/>
                <a:gd name="T60" fmla="*/ 6 w 31"/>
                <a:gd name="T61" fmla="*/ 206 h 210"/>
                <a:gd name="T62" fmla="*/ 8 w 31"/>
                <a:gd name="T63" fmla="*/ 208 h 210"/>
                <a:gd name="T64" fmla="*/ 10 w 31"/>
                <a:gd name="T65" fmla="*/ 209 h 210"/>
                <a:gd name="T66" fmla="*/ 13 w 31"/>
                <a:gd name="T67" fmla="*/ 210 h 210"/>
                <a:gd name="T68" fmla="*/ 15 w 31"/>
                <a:gd name="T69" fmla="*/ 210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31" h="210">
                  <a:moveTo>
                    <a:pt x="15" y="210"/>
                  </a:moveTo>
                  <a:lnTo>
                    <a:pt x="18" y="210"/>
                  </a:lnTo>
                  <a:lnTo>
                    <a:pt x="22" y="209"/>
                  </a:lnTo>
                  <a:lnTo>
                    <a:pt x="24" y="208"/>
                  </a:lnTo>
                  <a:lnTo>
                    <a:pt x="26" y="206"/>
                  </a:lnTo>
                  <a:lnTo>
                    <a:pt x="28" y="203"/>
                  </a:lnTo>
                  <a:lnTo>
                    <a:pt x="29" y="201"/>
                  </a:lnTo>
                  <a:lnTo>
                    <a:pt x="30" y="198"/>
                  </a:lnTo>
                  <a:lnTo>
                    <a:pt x="31" y="195"/>
                  </a:lnTo>
                  <a:lnTo>
                    <a:pt x="31" y="15"/>
                  </a:lnTo>
                  <a:lnTo>
                    <a:pt x="30" y="11"/>
                  </a:lnTo>
                  <a:lnTo>
                    <a:pt x="29" y="8"/>
                  </a:lnTo>
                  <a:lnTo>
                    <a:pt x="28" y="6"/>
                  </a:lnTo>
                  <a:lnTo>
                    <a:pt x="26" y="4"/>
                  </a:lnTo>
                  <a:lnTo>
                    <a:pt x="24" y="2"/>
                  </a:lnTo>
                  <a:lnTo>
                    <a:pt x="22" y="1"/>
                  </a:lnTo>
                  <a:lnTo>
                    <a:pt x="18" y="0"/>
                  </a:lnTo>
                  <a:lnTo>
                    <a:pt x="15" y="0"/>
                  </a:lnTo>
                  <a:lnTo>
                    <a:pt x="13" y="0"/>
                  </a:lnTo>
                  <a:lnTo>
                    <a:pt x="10" y="1"/>
                  </a:lnTo>
                  <a:lnTo>
                    <a:pt x="8" y="2"/>
                  </a:lnTo>
                  <a:lnTo>
                    <a:pt x="6" y="4"/>
                  </a:lnTo>
                  <a:lnTo>
                    <a:pt x="3" y="6"/>
                  </a:lnTo>
                  <a:lnTo>
                    <a:pt x="2" y="9"/>
                  </a:lnTo>
                  <a:lnTo>
                    <a:pt x="1" y="11"/>
                  </a:lnTo>
                  <a:lnTo>
                    <a:pt x="0" y="15"/>
                  </a:lnTo>
                  <a:lnTo>
                    <a:pt x="0" y="195"/>
                  </a:lnTo>
                  <a:lnTo>
                    <a:pt x="1" y="198"/>
                  </a:lnTo>
                  <a:lnTo>
                    <a:pt x="2" y="201"/>
                  </a:lnTo>
                  <a:lnTo>
                    <a:pt x="3" y="203"/>
                  </a:lnTo>
                  <a:lnTo>
                    <a:pt x="6" y="206"/>
                  </a:lnTo>
                  <a:lnTo>
                    <a:pt x="8" y="208"/>
                  </a:lnTo>
                  <a:lnTo>
                    <a:pt x="10" y="209"/>
                  </a:lnTo>
                  <a:lnTo>
                    <a:pt x="13" y="210"/>
                  </a:lnTo>
                  <a:lnTo>
                    <a:pt x="15" y="21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5" name="Freeform 35">
              <a:extLst>
                <a:ext uri="{FF2B5EF4-FFF2-40B4-BE49-F238E27FC236}">
                  <a16:creationId xmlns:a16="http://schemas.microsoft.com/office/drawing/2014/main" id="{142C2370-FD50-4C57-A009-AC439154CFEA}"/>
                </a:ext>
              </a:extLst>
            </p:cNvPr>
            <p:cNvSpPr>
              <a:spLocks/>
            </p:cNvSpPr>
            <p:nvPr/>
          </p:nvSpPr>
          <p:spPr bwMode="auto">
            <a:xfrm>
              <a:off x="3946525" y="2565400"/>
              <a:ext cx="9525" cy="57150"/>
            </a:xfrm>
            <a:custGeom>
              <a:avLst/>
              <a:gdLst>
                <a:gd name="T0" fmla="*/ 15 w 30"/>
                <a:gd name="T1" fmla="*/ 180 h 180"/>
                <a:gd name="T2" fmla="*/ 19 w 30"/>
                <a:gd name="T3" fmla="*/ 180 h 180"/>
                <a:gd name="T4" fmla="*/ 21 w 30"/>
                <a:gd name="T5" fmla="*/ 179 h 180"/>
                <a:gd name="T6" fmla="*/ 24 w 30"/>
                <a:gd name="T7" fmla="*/ 178 h 180"/>
                <a:gd name="T8" fmla="*/ 26 w 30"/>
                <a:gd name="T9" fmla="*/ 176 h 180"/>
                <a:gd name="T10" fmla="*/ 27 w 30"/>
                <a:gd name="T11" fmla="*/ 173 h 180"/>
                <a:gd name="T12" fmla="*/ 29 w 30"/>
                <a:gd name="T13" fmla="*/ 171 h 180"/>
                <a:gd name="T14" fmla="*/ 30 w 30"/>
                <a:gd name="T15" fmla="*/ 168 h 180"/>
                <a:gd name="T16" fmla="*/ 30 w 30"/>
                <a:gd name="T17" fmla="*/ 165 h 180"/>
                <a:gd name="T18" fmla="*/ 30 w 30"/>
                <a:gd name="T19" fmla="*/ 15 h 180"/>
                <a:gd name="T20" fmla="*/ 30 w 30"/>
                <a:gd name="T21" fmla="*/ 11 h 180"/>
                <a:gd name="T22" fmla="*/ 29 w 30"/>
                <a:gd name="T23" fmla="*/ 9 h 180"/>
                <a:gd name="T24" fmla="*/ 27 w 30"/>
                <a:gd name="T25" fmla="*/ 6 h 180"/>
                <a:gd name="T26" fmla="*/ 26 w 30"/>
                <a:gd name="T27" fmla="*/ 4 h 180"/>
                <a:gd name="T28" fmla="*/ 24 w 30"/>
                <a:gd name="T29" fmla="*/ 2 h 180"/>
                <a:gd name="T30" fmla="*/ 21 w 30"/>
                <a:gd name="T31" fmla="*/ 1 h 180"/>
                <a:gd name="T32" fmla="*/ 19 w 30"/>
                <a:gd name="T33" fmla="*/ 0 h 180"/>
                <a:gd name="T34" fmla="*/ 15 w 30"/>
                <a:gd name="T35" fmla="*/ 0 h 180"/>
                <a:gd name="T36" fmla="*/ 12 w 30"/>
                <a:gd name="T37" fmla="*/ 0 h 180"/>
                <a:gd name="T38" fmla="*/ 9 w 30"/>
                <a:gd name="T39" fmla="*/ 1 h 180"/>
                <a:gd name="T40" fmla="*/ 7 w 30"/>
                <a:gd name="T41" fmla="*/ 2 h 180"/>
                <a:gd name="T42" fmla="*/ 5 w 30"/>
                <a:gd name="T43" fmla="*/ 4 h 180"/>
                <a:gd name="T44" fmla="*/ 3 w 30"/>
                <a:gd name="T45" fmla="*/ 6 h 180"/>
                <a:gd name="T46" fmla="*/ 1 w 30"/>
                <a:gd name="T47" fmla="*/ 9 h 180"/>
                <a:gd name="T48" fmla="*/ 0 w 30"/>
                <a:gd name="T49" fmla="*/ 11 h 180"/>
                <a:gd name="T50" fmla="*/ 0 w 30"/>
                <a:gd name="T51" fmla="*/ 15 h 180"/>
                <a:gd name="T52" fmla="*/ 0 w 30"/>
                <a:gd name="T53" fmla="*/ 165 h 180"/>
                <a:gd name="T54" fmla="*/ 0 w 30"/>
                <a:gd name="T55" fmla="*/ 168 h 180"/>
                <a:gd name="T56" fmla="*/ 1 w 30"/>
                <a:gd name="T57" fmla="*/ 171 h 180"/>
                <a:gd name="T58" fmla="*/ 3 w 30"/>
                <a:gd name="T59" fmla="*/ 173 h 180"/>
                <a:gd name="T60" fmla="*/ 5 w 30"/>
                <a:gd name="T61" fmla="*/ 176 h 180"/>
                <a:gd name="T62" fmla="*/ 7 w 30"/>
                <a:gd name="T63" fmla="*/ 178 h 180"/>
                <a:gd name="T64" fmla="*/ 9 w 30"/>
                <a:gd name="T65" fmla="*/ 179 h 180"/>
                <a:gd name="T66" fmla="*/ 12 w 30"/>
                <a:gd name="T67" fmla="*/ 180 h 180"/>
                <a:gd name="T68" fmla="*/ 15 w 30"/>
                <a:gd name="T69" fmla="*/ 180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30" h="180">
                  <a:moveTo>
                    <a:pt x="15" y="180"/>
                  </a:moveTo>
                  <a:lnTo>
                    <a:pt x="19" y="180"/>
                  </a:lnTo>
                  <a:lnTo>
                    <a:pt x="21" y="179"/>
                  </a:lnTo>
                  <a:lnTo>
                    <a:pt x="24" y="178"/>
                  </a:lnTo>
                  <a:lnTo>
                    <a:pt x="26" y="176"/>
                  </a:lnTo>
                  <a:lnTo>
                    <a:pt x="27" y="173"/>
                  </a:lnTo>
                  <a:lnTo>
                    <a:pt x="29" y="171"/>
                  </a:lnTo>
                  <a:lnTo>
                    <a:pt x="30" y="168"/>
                  </a:lnTo>
                  <a:lnTo>
                    <a:pt x="30" y="165"/>
                  </a:lnTo>
                  <a:lnTo>
                    <a:pt x="30" y="15"/>
                  </a:lnTo>
                  <a:lnTo>
                    <a:pt x="30" y="11"/>
                  </a:lnTo>
                  <a:lnTo>
                    <a:pt x="29" y="9"/>
                  </a:lnTo>
                  <a:lnTo>
                    <a:pt x="27" y="6"/>
                  </a:lnTo>
                  <a:lnTo>
                    <a:pt x="26" y="4"/>
                  </a:lnTo>
                  <a:lnTo>
                    <a:pt x="24" y="2"/>
                  </a:lnTo>
                  <a:lnTo>
                    <a:pt x="21" y="1"/>
                  </a:lnTo>
                  <a:lnTo>
                    <a:pt x="19" y="0"/>
                  </a:lnTo>
                  <a:lnTo>
                    <a:pt x="15" y="0"/>
                  </a:lnTo>
                  <a:lnTo>
                    <a:pt x="12" y="0"/>
                  </a:lnTo>
                  <a:lnTo>
                    <a:pt x="9" y="1"/>
                  </a:lnTo>
                  <a:lnTo>
                    <a:pt x="7" y="2"/>
                  </a:lnTo>
                  <a:lnTo>
                    <a:pt x="5" y="4"/>
                  </a:lnTo>
                  <a:lnTo>
                    <a:pt x="3" y="6"/>
                  </a:lnTo>
                  <a:lnTo>
                    <a:pt x="1" y="9"/>
                  </a:lnTo>
                  <a:lnTo>
                    <a:pt x="0" y="11"/>
                  </a:lnTo>
                  <a:lnTo>
                    <a:pt x="0" y="15"/>
                  </a:lnTo>
                  <a:lnTo>
                    <a:pt x="0" y="165"/>
                  </a:lnTo>
                  <a:lnTo>
                    <a:pt x="0" y="168"/>
                  </a:lnTo>
                  <a:lnTo>
                    <a:pt x="1" y="171"/>
                  </a:lnTo>
                  <a:lnTo>
                    <a:pt x="3" y="173"/>
                  </a:lnTo>
                  <a:lnTo>
                    <a:pt x="5" y="176"/>
                  </a:lnTo>
                  <a:lnTo>
                    <a:pt x="7" y="178"/>
                  </a:lnTo>
                  <a:lnTo>
                    <a:pt x="9" y="179"/>
                  </a:lnTo>
                  <a:lnTo>
                    <a:pt x="12" y="180"/>
                  </a:lnTo>
                  <a:lnTo>
                    <a:pt x="15" y="18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6" name="Freeform 36">
              <a:extLst>
                <a:ext uri="{FF2B5EF4-FFF2-40B4-BE49-F238E27FC236}">
                  <a16:creationId xmlns:a16="http://schemas.microsoft.com/office/drawing/2014/main" id="{AEF094E3-1AA7-4DCC-B4C8-4D980F5DA3F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865563" y="2708275"/>
              <a:ext cx="57150" cy="47625"/>
            </a:xfrm>
            <a:custGeom>
              <a:avLst/>
              <a:gdLst>
                <a:gd name="T0" fmla="*/ 42 w 181"/>
                <a:gd name="T1" fmla="*/ 120 h 150"/>
                <a:gd name="T2" fmla="*/ 90 w 181"/>
                <a:gd name="T3" fmla="*/ 43 h 150"/>
                <a:gd name="T4" fmla="*/ 138 w 181"/>
                <a:gd name="T5" fmla="*/ 120 h 150"/>
                <a:gd name="T6" fmla="*/ 42 w 181"/>
                <a:gd name="T7" fmla="*/ 120 h 150"/>
                <a:gd name="T8" fmla="*/ 103 w 181"/>
                <a:gd name="T9" fmla="*/ 8 h 150"/>
                <a:gd name="T10" fmla="*/ 101 w 181"/>
                <a:gd name="T11" fmla="*/ 4 h 150"/>
                <a:gd name="T12" fmla="*/ 98 w 181"/>
                <a:gd name="T13" fmla="*/ 2 h 150"/>
                <a:gd name="T14" fmla="*/ 94 w 181"/>
                <a:gd name="T15" fmla="*/ 1 h 150"/>
                <a:gd name="T16" fmla="*/ 90 w 181"/>
                <a:gd name="T17" fmla="*/ 0 h 150"/>
                <a:gd name="T18" fmla="*/ 87 w 181"/>
                <a:gd name="T19" fmla="*/ 1 h 150"/>
                <a:gd name="T20" fmla="*/ 84 w 181"/>
                <a:gd name="T21" fmla="*/ 2 h 150"/>
                <a:gd name="T22" fmla="*/ 80 w 181"/>
                <a:gd name="T23" fmla="*/ 4 h 150"/>
                <a:gd name="T24" fmla="*/ 77 w 181"/>
                <a:gd name="T25" fmla="*/ 8 h 150"/>
                <a:gd name="T26" fmla="*/ 2 w 181"/>
                <a:gd name="T27" fmla="*/ 128 h 150"/>
                <a:gd name="T28" fmla="*/ 1 w 181"/>
                <a:gd name="T29" fmla="*/ 131 h 150"/>
                <a:gd name="T30" fmla="*/ 0 w 181"/>
                <a:gd name="T31" fmla="*/ 135 h 150"/>
                <a:gd name="T32" fmla="*/ 1 w 181"/>
                <a:gd name="T33" fmla="*/ 140 h 150"/>
                <a:gd name="T34" fmla="*/ 2 w 181"/>
                <a:gd name="T35" fmla="*/ 143 h 150"/>
                <a:gd name="T36" fmla="*/ 4 w 181"/>
                <a:gd name="T37" fmla="*/ 146 h 150"/>
                <a:gd name="T38" fmla="*/ 8 w 181"/>
                <a:gd name="T39" fmla="*/ 148 h 150"/>
                <a:gd name="T40" fmla="*/ 11 w 181"/>
                <a:gd name="T41" fmla="*/ 150 h 150"/>
                <a:gd name="T42" fmla="*/ 15 w 181"/>
                <a:gd name="T43" fmla="*/ 150 h 150"/>
                <a:gd name="T44" fmla="*/ 166 w 181"/>
                <a:gd name="T45" fmla="*/ 150 h 150"/>
                <a:gd name="T46" fmla="*/ 166 w 181"/>
                <a:gd name="T47" fmla="*/ 150 h 150"/>
                <a:gd name="T48" fmla="*/ 166 w 181"/>
                <a:gd name="T49" fmla="*/ 150 h 150"/>
                <a:gd name="T50" fmla="*/ 170 w 181"/>
                <a:gd name="T51" fmla="*/ 150 h 150"/>
                <a:gd name="T52" fmla="*/ 172 w 181"/>
                <a:gd name="T53" fmla="*/ 149 h 150"/>
                <a:gd name="T54" fmla="*/ 175 w 181"/>
                <a:gd name="T55" fmla="*/ 148 h 150"/>
                <a:gd name="T56" fmla="*/ 177 w 181"/>
                <a:gd name="T57" fmla="*/ 146 h 150"/>
                <a:gd name="T58" fmla="*/ 178 w 181"/>
                <a:gd name="T59" fmla="*/ 144 h 150"/>
                <a:gd name="T60" fmla="*/ 180 w 181"/>
                <a:gd name="T61" fmla="*/ 142 h 150"/>
                <a:gd name="T62" fmla="*/ 181 w 181"/>
                <a:gd name="T63" fmla="*/ 139 h 150"/>
                <a:gd name="T64" fmla="*/ 181 w 181"/>
                <a:gd name="T65" fmla="*/ 135 h 150"/>
                <a:gd name="T66" fmla="*/ 180 w 181"/>
                <a:gd name="T67" fmla="*/ 130 h 150"/>
                <a:gd name="T68" fmla="*/ 177 w 181"/>
                <a:gd name="T69" fmla="*/ 126 h 150"/>
                <a:gd name="T70" fmla="*/ 103 w 181"/>
                <a:gd name="T71" fmla="*/ 8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81" h="150">
                  <a:moveTo>
                    <a:pt x="42" y="120"/>
                  </a:moveTo>
                  <a:lnTo>
                    <a:pt x="90" y="43"/>
                  </a:lnTo>
                  <a:lnTo>
                    <a:pt x="138" y="120"/>
                  </a:lnTo>
                  <a:lnTo>
                    <a:pt x="42" y="120"/>
                  </a:lnTo>
                  <a:close/>
                  <a:moveTo>
                    <a:pt x="103" y="8"/>
                  </a:moveTo>
                  <a:lnTo>
                    <a:pt x="101" y="4"/>
                  </a:lnTo>
                  <a:lnTo>
                    <a:pt x="98" y="2"/>
                  </a:lnTo>
                  <a:lnTo>
                    <a:pt x="94" y="1"/>
                  </a:lnTo>
                  <a:lnTo>
                    <a:pt x="90" y="0"/>
                  </a:lnTo>
                  <a:lnTo>
                    <a:pt x="87" y="1"/>
                  </a:lnTo>
                  <a:lnTo>
                    <a:pt x="84" y="2"/>
                  </a:lnTo>
                  <a:lnTo>
                    <a:pt x="80" y="4"/>
                  </a:lnTo>
                  <a:lnTo>
                    <a:pt x="77" y="8"/>
                  </a:lnTo>
                  <a:lnTo>
                    <a:pt x="2" y="128"/>
                  </a:lnTo>
                  <a:lnTo>
                    <a:pt x="1" y="131"/>
                  </a:lnTo>
                  <a:lnTo>
                    <a:pt x="0" y="135"/>
                  </a:lnTo>
                  <a:lnTo>
                    <a:pt x="1" y="140"/>
                  </a:lnTo>
                  <a:lnTo>
                    <a:pt x="2" y="143"/>
                  </a:lnTo>
                  <a:lnTo>
                    <a:pt x="4" y="146"/>
                  </a:lnTo>
                  <a:lnTo>
                    <a:pt x="8" y="148"/>
                  </a:lnTo>
                  <a:lnTo>
                    <a:pt x="11" y="150"/>
                  </a:lnTo>
                  <a:lnTo>
                    <a:pt x="15" y="150"/>
                  </a:lnTo>
                  <a:lnTo>
                    <a:pt x="166" y="150"/>
                  </a:lnTo>
                  <a:lnTo>
                    <a:pt x="166" y="150"/>
                  </a:lnTo>
                  <a:lnTo>
                    <a:pt x="166" y="150"/>
                  </a:lnTo>
                  <a:lnTo>
                    <a:pt x="170" y="150"/>
                  </a:lnTo>
                  <a:lnTo>
                    <a:pt x="172" y="149"/>
                  </a:lnTo>
                  <a:lnTo>
                    <a:pt x="175" y="148"/>
                  </a:lnTo>
                  <a:lnTo>
                    <a:pt x="177" y="146"/>
                  </a:lnTo>
                  <a:lnTo>
                    <a:pt x="178" y="144"/>
                  </a:lnTo>
                  <a:lnTo>
                    <a:pt x="180" y="142"/>
                  </a:lnTo>
                  <a:lnTo>
                    <a:pt x="181" y="139"/>
                  </a:lnTo>
                  <a:lnTo>
                    <a:pt x="181" y="135"/>
                  </a:lnTo>
                  <a:lnTo>
                    <a:pt x="180" y="130"/>
                  </a:lnTo>
                  <a:lnTo>
                    <a:pt x="177" y="126"/>
                  </a:lnTo>
                  <a:lnTo>
                    <a:pt x="103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</p:grpSp>
      <p:sp>
        <p:nvSpPr>
          <p:cNvPr id="42" name="Rectangle 41">
            <a:extLst>
              <a:ext uri="{FF2B5EF4-FFF2-40B4-BE49-F238E27FC236}">
                <a16:creationId xmlns:a16="http://schemas.microsoft.com/office/drawing/2014/main" id="{A9146A47-F48B-457D-926B-9493B2B6C7A8}"/>
              </a:ext>
            </a:extLst>
          </p:cNvPr>
          <p:cNvSpPr/>
          <p:nvPr/>
        </p:nvSpPr>
        <p:spPr>
          <a:xfrm rot="5400000">
            <a:off x="1367084" y="-1742475"/>
            <a:ext cx="537795" cy="4367532"/>
          </a:xfrm>
          <a:prstGeom prst="rect">
            <a:avLst/>
          </a:prstGeom>
          <a:solidFill>
            <a:srgbClr val="F7D61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 rtl="1"/>
            <a:r>
              <a:rPr lang="ar-TN" b="1" dirty="0"/>
              <a:t>بدأ الركوب</a:t>
            </a:r>
            <a:endParaRPr lang="ar-TN" dirty="0"/>
          </a:p>
        </p:txBody>
      </p:sp>
      <p:sp>
        <p:nvSpPr>
          <p:cNvPr id="43" name="Inhaltsplatzhalter 4">
            <a:extLst>
              <a:ext uri="{FF2B5EF4-FFF2-40B4-BE49-F238E27FC236}">
                <a16:creationId xmlns:a16="http://schemas.microsoft.com/office/drawing/2014/main" id="{20D1FA6C-BD09-4371-844B-470E898660E5}"/>
              </a:ext>
            </a:extLst>
          </p:cNvPr>
          <p:cNvSpPr txBox="1">
            <a:spLocks/>
          </p:cNvSpPr>
          <p:nvPr/>
        </p:nvSpPr>
        <p:spPr>
          <a:xfrm>
            <a:off x="868764" y="1244058"/>
            <a:ext cx="3262963" cy="492443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 marL="272967" indent="-272967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3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807798" indent="-272967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20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2pPr>
            <a:lvl3pPr marL="1080764" indent="-177748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9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3pPr>
            <a:lvl4pPr marL="1436256" indent="-177748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4pPr>
            <a:lvl5pPr marL="1793335" indent="-179335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5pPr>
            <a:lvl6pPr marL="2513847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0910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972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034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00000"/>
              </a:lnSpc>
              <a:buNone/>
            </a:pPr>
            <a:r>
              <a:rPr lang="ar-AE" sz="1200" b="1" dirty="0">
                <a:solidFill>
                  <a:srgbClr val="F7D618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الرئيسية</a:t>
            </a:r>
            <a:br>
              <a:rPr lang="en-US" sz="1400" b="1" dirty="0">
                <a:solidFill>
                  <a:schemeClr val="bg1">
                    <a:lumMod val="50000"/>
                  </a:schemeClr>
                </a:solidFill>
                <a:latin typeface="+mj-lt"/>
              </a:rPr>
            </a:br>
            <a:r>
              <a:rPr lang="ar-AE" sz="10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في حال أراد الحريف الدخول إلى الصفحة الرئيسية خلال الجولة فهو يحتاج ضغط زر الرئيسية </a:t>
            </a:r>
            <a:endParaRPr lang="en-US" sz="1000" dirty="0">
              <a:solidFill>
                <a:schemeClr val="bg1">
                  <a:lumMod val="6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4" name="Inhaltsplatzhalter 4">
            <a:extLst>
              <a:ext uri="{FF2B5EF4-FFF2-40B4-BE49-F238E27FC236}">
                <a16:creationId xmlns:a16="http://schemas.microsoft.com/office/drawing/2014/main" id="{447F8E0E-86FD-4CAC-B402-5065854EB16A}"/>
              </a:ext>
            </a:extLst>
          </p:cNvPr>
          <p:cNvSpPr txBox="1">
            <a:spLocks/>
          </p:cNvSpPr>
          <p:nvPr/>
        </p:nvSpPr>
        <p:spPr>
          <a:xfrm>
            <a:off x="903536" y="1892684"/>
            <a:ext cx="3262963" cy="338554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 marL="272967" indent="-272967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3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807798" indent="-272967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20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2pPr>
            <a:lvl3pPr marL="1080764" indent="-177748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9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3pPr>
            <a:lvl4pPr marL="1436256" indent="-177748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4pPr>
            <a:lvl5pPr marL="1793335" indent="-179335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5pPr>
            <a:lvl6pPr marL="2513847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0910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972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034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 rtl="1">
              <a:lnSpc>
                <a:spcPct val="100000"/>
              </a:lnSpc>
              <a:buNone/>
            </a:pPr>
            <a:r>
              <a:rPr lang="ar-AE" sz="1200" b="1" dirty="0">
                <a:solidFill>
                  <a:srgbClr val="F7D618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مكالمة </a:t>
            </a:r>
            <a:br>
              <a:rPr lang="en-US" sz="1400" b="1" dirty="0">
                <a:solidFill>
                  <a:schemeClr val="bg1">
                    <a:lumMod val="50000"/>
                  </a:schemeClr>
                </a:solidFill>
                <a:latin typeface="+mj-lt"/>
              </a:rPr>
            </a:br>
            <a:r>
              <a:rPr lang="ar-TN" sz="1000" dirty="0"/>
              <a:t>ف</a:t>
            </a:r>
            <a:r>
              <a:rPr lang="ar-TN" sz="1000" dirty="0">
                <a:solidFill>
                  <a:schemeClr val="tx1"/>
                </a:solidFill>
              </a:rPr>
              <a:t>ي حال تضغط زر مكالمة فالمكالمة ستجرى للحصول على سائق التاكسي</a:t>
            </a:r>
            <a:endParaRPr lang="en-US" sz="1000" dirty="0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5" name="Inhaltsplatzhalter 4">
            <a:extLst>
              <a:ext uri="{FF2B5EF4-FFF2-40B4-BE49-F238E27FC236}">
                <a16:creationId xmlns:a16="http://schemas.microsoft.com/office/drawing/2014/main" id="{CC9F9EBF-9119-440C-A767-BD1C42BB6465}"/>
              </a:ext>
            </a:extLst>
          </p:cNvPr>
          <p:cNvSpPr txBox="1">
            <a:spLocks/>
          </p:cNvSpPr>
          <p:nvPr/>
        </p:nvSpPr>
        <p:spPr>
          <a:xfrm>
            <a:off x="915112" y="2416917"/>
            <a:ext cx="3262963" cy="492443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 marL="272967" indent="-272967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3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807798" indent="-272967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20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2pPr>
            <a:lvl3pPr marL="1080764" indent="-177748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9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3pPr>
            <a:lvl4pPr marL="1436256" indent="-177748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4pPr>
            <a:lvl5pPr marL="1793335" indent="-179335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5pPr>
            <a:lvl6pPr marL="2513847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0910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972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034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00000"/>
              </a:lnSpc>
              <a:buNone/>
            </a:pPr>
            <a:r>
              <a:rPr lang="ar-AE" sz="1200" b="1" dirty="0">
                <a:solidFill>
                  <a:srgbClr val="F7D618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شارك</a:t>
            </a:r>
            <a:br>
              <a:rPr lang="en-US" sz="1400" b="1" dirty="0">
                <a:solidFill>
                  <a:schemeClr val="bg1">
                    <a:lumMod val="50000"/>
                  </a:schemeClr>
                </a:solidFill>
                <a:latin typeface="+mj-lt"/>
              </a:rPr>
            </a:br>
            <a:r>
              <a:rPr lang="ar-AE" sz="10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بعد بداية الجولة في حال أراد الحريف مشاركة موقعه الحالي مع أصدقاءه أو عائلته فهو يحتاج فقط ضغط زر شارك </a:t>
            </a:r>
            <a:endParaRPr lang="en-US" sz="10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46" name="Inhaltsplatzhalter 4">
            <a:extLst>
              <a:ext uri="{FF2B5EF4-FFF2-40B4-BE49-F238E27FC236}">
                <a16:creationId xmlns:a16="http://schemas.microsoft.com/office/drawing/2014/main" id="{CDCE4FC5-874B-4E81-80BF-130D6F431A55}"/>
              </a:ext>
            </a:extLst>
          </p:cNvPr>
          <p:cNvSpPr txBox="1">
            <a:spLocks/>
          </p:cNvSpPr>
          <p:nvPr/>
        </p:nvSpPr>
        <p:spPr>
          <a:xfrm>
            <a:off x="935700" y="3076983"/>
            <a:ext cx="3262963" cy="646331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 marL="272967" indent="-272967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3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807798" indent="-272967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20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2pPr>
            <a:lvl3pPr marL="1080764" indent="-177748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9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3pPr>
            <a:lvl4pPr marL="1436256" indent="-177748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4pPr>
            <a:lvl5pPr marL="1793335" indent="-179335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5pPr>
            <a:lvl6pPr marL="2513847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0910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972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034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00000"/>
              </a:lnSpc>
              <a:buNone/>
            </a:pPr>
            <a:r>
              <a:rPr lang="ar-AE" sz="1200" b="1" dirty="0">
                <a:solidFill>
                  <a:srgbClr val="F7D618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الطوارئ</a:t>
            </a:r>
            <a:br>
              <a:rPr lang="en-US" sz="1400" b="1" dirty="0">
                <a:solidFill>
                  <a:schemeClr val="tx1"/>
                </a:solidFill>
                <a:latin typeface="+mj-lt"/>
              </a:rPr>
            </a:br>
            <a:r>
              <a:rPr lang="ar-AE" sz="10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يحتاج الحريف أية طوارئ بعد بداية الجولة فهو يحتاج ضغط زر طوارئ و يدخل رقم أهله أو أي شخص آخر فيتلقَون إشعار حول الطارئ </a:t>
            </a:r>
            <a:endParaRPr lang="en-US" sz="10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50" name="Arrow: Left 49">
            <a:extLst>
              <a:ext uri="{FF2B5EF4-FFF2-40B4-BE49-F238E27FC236}">
                <a16:creationId xmlns:a16="http://schemas.microsoft.com/office/drawing/2014/main" id="{B41FE693-5C38-44C7-998A-AD8A916F58E6}"/>
              </a:ext>
            </a:extLst>
          </p:cNvPr>
          <p:cNvSpPr/>
          <p:nvPr/>
        </p:nvSpPr>
        <p:spPr>
          <a:xfrm>
            <a:off x="4495800" y="2378700"/>
            <a:ext cx="980253" cy="335085"/>
          </a:xfrm>
          <a:prstGeom prst="leftArrow">
            <a:avLst/>
          </a:prstGeom>
          <a:solidFill>
            <a:srgbClr val="F7D618"/>
          </a:solidFill>
          <a:ln>
            <a:solidFill>
              <a:srgbClr val="F7D618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1000" dirty="0"/>
              <a:t>بداية الجولة </a:t>
            </a:r>
            <a:endParaRPr lang="en-IN" sz="1000" dirty="0"/>
          </a:p>
        </p:txBody>
      </p:sp>
      <p:sp>
        <p:nvSpPr>
          <p:cNvPr id="39" name="Inhaltsplatzhalter 4">
            <a:extLst>
              <a:ext uri="{FF2B5EF4-FFF2-40B4-BE49-F238E27FC236}">
                <a16:creationId xmlns:a16="http://schemas.microsoft.com/office/drawing/2014/main" id="{6CC70E6F-7819-438D-9DB1-BA7E5D118FC4}"/>
              </a:ext>
            </a:extLst>
          </p:cNvPr>
          <p:cNvSpPr txBox="1">
            <a:spLocks/>
          </p:cNvSpPr>
          <p:nvPr/>
        </p:nvSpPr>
        <p:spPr>
          <a:xfrm>
            <a:off x="944892" y="3957127"/>
            <a:ext cx="3262963" cy="492443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 marL="272967" indent="-272967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3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807798" indent="-272967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20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2pPr>
            <a:lvl3pPr marL="1080764" indent="-177748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9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3pPr>
            <a:lvl4pPr marL="1436256" indent="-177748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4pPr>
            <a:lvl5pPr marL="1793335" indent="-179335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5pPr>
            <a:lvl6pPr marL="2513847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0910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972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034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00000"/>
              </a:lnSpc>
              <a:buNone/>
            </a:pPr>
            <a:r>
              <a:rPr lang="ar-AE" sz="1200" b="1" dirty="0">
                <a:solidFill>
                  <a:srgbClr val="F7D618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إلغاء </a:t>
            </a:r>
            <a:br>
              <a:rPr lang="en-US" sz="1400" b="1" dirty="0">
                <a:solidFill>
                  <a:srgbClr val="FF0000"/>
                </a:solidFill>
                <a:latin typeface="+mj-lt"/>
              </a:rPr>
            </a:br>
            <a:r>
              <a:rPr lang="ar-AE" sz="10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يمكن للحريف إلغاء الحجز قبل بداية الجولة خلال مرحلة السائق في طريقه إليك فهو يحتاج ضغط زر إلغاء </a:t>
            </a:r>
            <a:endParaRPr lang="en-US" sz="1000" dirty="0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711DA9B-3938-4549-86A1-D9E6D20A98F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6280" y="323850"/>
            <a:ext cx="2375044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635816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2" accel="20000" decel="8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2" accel="20000" decel="8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2" accel="20000" decel="8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2" accel="20000" decel="8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2" accel="20000" decel="8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  <p:bldP spid="43" grpId="0"/>
      <p:bldP spid="44" grpId="0"/>
      <p:bldP spid="45" grpId="0"/>
      <p:bldP spid="46" grpId="0"/>
      <p:bldP spid="39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/>
              <a:t>SlideSalad is #1 online marketplace of premium presentations templates for all needs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SlideSalad- </a:t>
            </a:r>
            <a:r>
              <a:rPr lang="de-DE" noProof="1"/>
              <a:t>COPYRIGHT NOTICE</a:t>
            </a:r>
            <a:endParaRPr lang="en-US" dirty="0"/>
          </a:p>
        </p:txBody>
      </p:sp>
      <p:sp>
        <p:nvSpPr>
          <p:cNvPr id="19" name="Rechteck 8"/>
          <p:cNvSpPr/>
          <p:nvPr/>
        </p:nvSpPr>
        <p:spPr>
          <a:xfrm>
            <a:off x="304800" y="1263498"/>
            <a:ext cx="3843121" cy="27889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ct val="20000"/>
              </a:spcAft>
            </a:pPr>
            <a:r>
              <a:rPr lang="en-US" sz="1600" b="1" noProof="1">
                <a:solidFill>
                  <a:schemeClr val="bg1"/>
                </a:solidFill>
                <a:latin typeface="+mj-lt"/>
              </a:rPr>
              <a:t>Things you can do with the template</a:t>
            </a:r>
          </a:p>
          <a:p>
            <a:pPr>
              <a:spcAft>
                <a:spcPct val="20000"/>
              </a:spcAft>
            </a:pPr>
            <a:r>
              <a:rPr lang="de-DE" sz="1100" noProof="1">
                <a:solidFill>
                  <a:schemeClr val="bg1"/>
                </a:solidFill>
                <a:latin typeface="+mj-lt"/>
              </a:rPr>
              <a:t>Use the free templates for your own presentations and projects without limitations.</a:t>
            </a:r>
          </a:p>
          <a:p>
            <a:pPr marL="133350" indent="-133350">
              <a:spcAft>
                <a:spcPts val="375"/>
              </a:spcAft>
              <a:buFontTx/>
              <a:buChar char="•"/>
            </a:pPr>
            <a:r>
              <a:rPr lang="de-DE" sz="1100" u="sng" noProof="1">
                <a:solidFill>
                  <a:schemeClr val="bg1"/>
                </a:solidFill>
                <a:latin typeface="+mj-lt"/>
              </a:rPr>
              <a:t>Please link back to our website</a:t>
            </a:r>
            <a:r>
              <a:rPr lang="de-DE" sz="1100" noProof="1">
                <a:solidFill>
                  <a:schemeClr val="bg1"/>
                </a:solidFill>
                <a:latin typeface="+mj-lt"/>
              </a:rPr>
              <a:t> if you like our free designs </a:t>
            </a:r>
            <a:br>
              <a:rPr lang="de-DE" sz="1100" noProof="1">
                <a:solidFill>
                  <a:schemeClr val="bg1"/>
                </a:solidFill>
                <a:latin typeface="+mj-lt"/>
              </a:rPr>
            </a:br>
            <a:r>
              <a:rPr lang="de-DE" sz="1100" noProof="1">
                <a:solidFill>
                  <a:schemeClr val="bg1"/>
                </a:solidFill>
                <a:latin typeface="+mj-lt"/>
              </a:rPr>
              <a:t>or </a:t>
            </a:r>
            <a:r>
              <a:rPr lang="de-DE" sz="1100" u="sng" noProof="1">
                <a:solidFill>
                  <a:schemeClr val="bg1"/>
                </a:solidFill>
                <a:latin typeface="+mj-lt"/>
              </a:rPr>
              <a:t>write a comment</a:t>
            </a:r>
            <a:r>
              <a:rPr lang="de-DE" sz="1100" noProof="1">
                <a:solidFill>
                  <a:schemeClr val="bg1"/>
                </a:solidFill>
                <a:latin typeface="+mj-lt"/>
              </a:rPr>
              <a:t> to this template on our website.</a:t>
            </a:r>
          </a:p>
          <a:p>
            <a:endParaRPr lang="de-DE" sz="1100" noProof="1">
              <a:solidFill>
                <a:schemeClr val="bg1"/>
              </a:solidFill>
              <a:latin typeface="+mj-lt"/>
            </a:endParaRPr>
          </a:p>
          <a:p>
            <a:r>
              <a:rPr lang="en-US" sz="1100" noProof="1">
                <a:solidFill>
                  <a:schemeClr val="bg1"/>
                </a:solidFill>
                <a:latin typeface="+mj-lt"/>
              </a:rPr>
              <a:t>All copyright and intellectual property rights, without limitation, are retained by </a:t>
            </a:r>
            <a:r>
              <a:rPr lang="en-US" sz="1100" b="1" u="sng" noProof="1">
                <a:solidFill>
                  <a:schemeClr val="bg1"/>
                </a:solidFill>
                <a:latin typeface="+mj-lt"/>
              </a:rPr>
              <a:t>SlideSalad.com</a:t>
            </a:r>
            <a:r>
              <a:rPr lang="en-US" sz="1100" noProof="1">
                <a:solidFill>
                  <a:schemeClr val="bg1"/>
                </a:solidFill>
                <a:latin typeface="+mj-lt"/>
              </a:rPr>
              <a:t>. </a:t>
            </a:r>
            <a:br>
              <a:rPr lang="en-US" sz="1100" noProof="1">
                <a:solidFill>
                  <a:schemeClr val="bg1"/>
                </a:solidFill>
                <a:latin typeface="+mj-lt"/>
              </a:rPr>
            </a:br>
            <a:r>
              <a:rPr lang="en-US" sz="1100" noProof="1">
                <a:solidFill>
                  <a:schemeClr val="bg1"/>
                </a:solidFill>
                <a:latin typeface="+mj-lt"/>
              </a:rPr>
              <a:t>By downloading and using this template, you agree </a:t>
            </a:r>
            <a:br>
              <a:rPr lang="en-US" sz="1100" noProof="1">
                <a:solidFill>
                  <a:schemeClr val="bg1"/>
                </a:solidFill>
                <a:latin typeface="+mj-lt"/>
              </a:rPr>
            </a:br>
            <a:r>
              <a:rPr lang="en-US" sz="1100" noProof="1">
                <a:solidFill>
                  <a:schemeClr val="bg1"/>
                </a:solidFill>
                <a:latin typeface="+mj-lt"/>
              </a:rPr>
              <a:t>to this statement.</a:t>
            </a:r>
          </a:p>
          <a:p>
            <a:endParaRPr lang="de-DE" sz="1200" b="1" noProof="1">
              <a:solidFill>
                <a:schemeClr val="bg1"/>
              </a:solidFill>
              <a:latin typeface="+mj-lt"/>
            </a:endParaRPr>
          </a:p>
          <a:p>
            <a:r>
              <a:rPr lang="de-DE" sz="1200" b="1" noProof="1">
                <a:solidFill>
                  <a:schemeClr val="bg1"/>
                </a:solidFill>
                <a:latin typeface="+mj-lt"/>
              </a:rPr>
              <a:t>Please contact us if you have any questions </a:t>
            </a:r>
            <a:br>
              <a:rPr lang="de-DE" sz="1200" b="1" noProof="1">
                <a:solidFill>
                  <a:schemeClr val="bg1"/>
                </a:solidFill>
                <a:latin typeface="+mj-lt"/>
              </a:rPr>
            </a:br>
            <a:r>
              <a:rPr lang="de-DE" sz="1200" b="1" noProof="1">
                <a:solidFill>
                  <a:schemeClr val="bg1"/>
                </a:solidFill>
                <a:latin typeface="+mj-lt"/>
              </a:rPr>
              <a:t>about usage: </a:t>
            </a:r>
            <a:r>
              <a:rPr lang="de-DE" sz="1200" noProof="1">
                <a:solidFill>
                  <a:schemeClr val="bg1"/>
                </a:solidFill>
                <a:latin typeface="+mj-lt"/>
              </a:rPr>
              <a:t>support@slidesalad.com</a:t>
            </a:r>
          </a:p>
        </p:txBody>
      </p:sp>
      <p:sp>
        <p:nvSpPr>
          <p:cNvPr id="22" name="Rechteck 9"/>
          <p:cNvSpPr/>
          <p:nvPr/>
        </p:nvSpPr>
        <p:spPr>
          <a:xfrm>
            <a:off x="4801949" y="1263498"/>
            <a:ext cx="3947413" cy="15399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ct val="20000"/>
              </a:spcAft>
            </a:pPr>
            <a:r>
              <a:rPr lang="en-US" sz="1600" b="1" noProof="1">
                <a:solidFill>
                  <a:schemeClr val="bg1"/>
                </a:solidFill>
                <a:latin typeface="+mj-lt"/>
              </a:rPr>
              <a:t>Things you can’t do with the template</a:t>
            </a:r>
          </a:p>
          <a:p>
            <a:pPr>
              <a:spcAft>
                <a:spcPct val="20000"/>
              </a:spcAft>
            </a:pPr>
            <a:r>
              <a:rPr lang="en-US" sz="1100" noProof="1">
                <a:solidFill>
                  <a:schemeClr val="bg1"/>
                </a:solidFill>
                <a:latin typeface="+mj-lt"/>
              </a:rPr>
              <a:t>Resell or distribute the templates or backgrounds.</a:t>
            </a:r>
          </a:p>
          <a:p>
            <a:pPr marL="133350" indent="-133350">
              <a:spcAft>
                <a:spcPts val="375"/>
              </a:spcAft>
              <a:buFontTx/>
              <a:buChar char="•"/>
            </a:pPr>
            <a:r>
              <a:rPr lang="en-US" sz="1100" noProof="1">
                <a:solidFill>
                  <a:schemeClr val="bg1"/>
                </a:solidFill>
                <a:latin typeface="+mj-lt"/>
              </a:rPr>
              <a:t>Make these templates available on a website or social network for download.</a:t>
            </a:r>
          </a:p>
          <a:p>
            <a:pPr marL="133350" indent="-133350">
              <a:spcAft>
                <a:spcPts val="375"/>
              </a:spcAft>
              <a:buFontTx/>
              <a:buChar char="•"/>
            </a:pPr>
            <a:r>
              <a:rPr lang="en-US" sz="1100" noProof="1">
                <a:solidFill>
                  <a:schemeClr val="bg1"/>
                </a:solidFill>
                <a:latin typeface="+mj-lt"/>
              </a:rPr>
              <a:t>Edit or modify the downloaded templates and claim / </a:t>
            </a:r>
            <a:br>
              <a:rPr lang="en-US" sz="1100" noProof="1">
                <a:solidFill>
                  <a:schemeClr val="bg1"/>
                </a:solidFill>
                <a:latin typeface="+mj-lt"/>
              </a:rPr>
            </a:br>
            <a:r>
              <a:rPr lang="en-US" sz="1100" noProof="1">
                <a:solidFill>
                  <a:schemeClr val="bg1"/>
                </a:solidFill>
                <a:latin typeface="+mj-lt"/>
              </a:rPr>
              <a:t>pass off as your own work.</a:t>
            </a:r>
          </a:p>
          <a:p>
            <a:pPr marL="133350" indent="-133350">
              <a:buFontTx/>
              <a:buChar char="•"/>
            </a:pPr>
            <a:endParaRPr lang="en-US" sz="1100" noProof="1">
              <a:solidFill>
                <a:schemeClr val="bg1"/>
              </a:solidFill>
              <a:latin typeface="+mj-lt"/>
            </a:endParaRPr>
          </a:p>
        </p:txBody>
      </p:sp>
      <p:sp>
        <p:nvSpPr>
          <p:cNvPr id="25" name="Rechteck 10"/>
          <p:cNvSpPr/>
          <p:nvPr/>
        </p:nvSpPr>
        <p:spPr>
          <a:xfrm>
            <a:off x="381000" y="4282486"/>
            <a:ext cx="832590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noProof="1">
                <a:solidFill>
                  <a:schemeClr val="bg1"/>
                </a:solidFill>
                <a:latin typeface="+mj-lt"/>
              </a:rPr>
              <a:t>More PowerPoint, Google Slides and Keynote templates are available at </a:t>
            </a:r>
            <a:r>
              <a:rPr lang="en-US" sz="1400" b="1" u="sng" noProof="1">
                <a:solidFill>
                  <a:schemeClr val="bg1"/>
                </a:solidFill>
                <a:latin typeface="+mj-lt"/>
              </a:rPr>
              <a:t>www.SlideSalad.com</a:t>
            </a:r>
          </a:p>
        </p:txBody>
      </p:sp>
      <p:sp>
        <p:nvSpPr>
          <p:cNvPr id="7" name="Text Placeholder 15">
            <a:extLst>
              <a:ext uri="{FF2B5EF4-FFF2-40B4-BE49-F238E27FC236}">
                <a16:creationId xmlns:a16="http://schemas.microsoft.com/office/drawing/2014/main" id="{921DD78B-26FA-4776-B720-8812C90A1575}"/>
              </a:ext>
            </a:extLst>
          </p:cNvPr>
          <p:cNvSpPr txBox="1">
            <a:spLocks/>
          </p:cNvSpPr>
          <p:nvPr/>
        </p:nvSpPr>
        <p:spPr>
          <a:xfrm>
            <a:off x="1844858" y="480528"/>
            <a:ext cx="6096000" cy="401648"/>
          </a:xfr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en-US" sz="2000" b="1" dirty="0">
              <a:solidFill>
                <a:srgbClr val="FFC000"/>
              </a:solidFill>
              <a:latin typeface="+mj-lt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0463B664-3958-4F2D-B3E9-86A27A1FC0FB}"/>
              </a:ext>
            </a:extLst>
          </p:cNvPr>
          <p:cNvGrpSpPr/>
          <p:nvPr/>
        </p:nvGrpSpPr>
        <p:grpSpPr>
          <a:xfrm>
            <a:off x="2753265" y="3057268"/>
            <a:ext cx="160255" cy="43504"/>
            <a:chOff x="2632075" y="3195638"/>
            <a:chExt cx="225425" cy="66675"/>
          </a:xfrm>
          <a:solidFill>
            <a:schemeClr val="bg1"/>
          </a:solidFill>
        </p:grpSpPr>
        <p:sp>
          <p:nvSpPr>
            <p:cNvPr id="21" name="Freeform 324">
              <a:extLst>
                <a:ext uri="{FF2B5EF4-FFF2-40B4-BE49-F238E27FC236}">
                  <a16:creationId xmlns:a16="http://schemas.microsoft.com/office/drawing/2014/main" id="{498F5E98-7CE6-435D-AE46-FF6D0DCDDEDC}"/>
                </a:ext>
              </a:extLst>
            </p:cNvPr>
            <p:cNvSpPr>
              <a:spLocks/>
            </p:cNvSpPr>
            <p:nvPr/>
          </p:nvSpPr>
          <p:spPr bwMode="auto">
            <a:xfrm>
              <a:off x="2632075" y="3200400"/>
              <a:ext cx="57150" cy="57150"/>
            </a:xfrm>
            <a:custGeom>
              <a:avLst/>
              <a:gdLst>
                <a:gd name="T0" fmla="*/ 105 w 181"/>
                <a:gd name="T1" fmla="*/ 75 h 180"/>
                <a:gd name="T2" fmla="*/ 105 w 181"/>
                <a:gd name="T3" fmla="*/ 12 h 180"/>
                <a:gd name="T4" fmla="*/ 102 w 181"/>
                <a:gd name="T5" fmla="*/ 7 h 180"/>
                <a:gd name="T6" fmla="*/ 98 w 181"/>
                <a:gd name="T7" fmla="*/ 2 h 180"/>
                <a:gd name="T8" fmla="*/ 93 w 181"/>
                <a:gd name="T9" fmla="*/ 0 h 180"/>
                <a:gd name="T10" fmla="*/ 86 w 181"/>
                <a:gd name="T11" fmla="*/ 0 h 180"/>
                <a:gd name="T12" fmla="*/ 81 w 181"/>
                <a:gd name="T13" fmla="*/ 2 h 180"/>
                <a:gd name="T14" fmla="*/ 78 w 181"/>
                <a:gd name="T15" fmla="*/ 7 h 180"/>
                <a:gd name="T16" fmla="*/ 76 w 181"/>
                <a:gd name="T17" fmla="*/ 12 h 180"/>
                <a:gd name="T18" fmla="*/ 75 w 181"/>
                <a:gd name="T19" fmla="*/ 75 h 180"/>
                <a:gd name="T20" fmla="*/ 11 w 181"/>
                <a:gd name="T21" fmla="*/ 75 h 180"/>
                <a:gd name="T22" fmla="*/ 6 w 181"/>
                <a:gd name="T23" fmla="*/ 77 h 180"/>
                <a:gd name="T24" fmla="*/ 2 w 181"/>
                <a:gd name="T25" fmla="*/ 82 h 180"/>
                <a:gd name="T26" fmla="*/ 0 w 181"/>
                <a:gd name="T27" fmla="*/ 87 h 180"/>
                <a:gd name="T28" fmla="*/ 0 w 181"/>
                <a:gd name="T29" fmla="*/ 93 h 180"/>
                <a:gd name="T30" fmla="*/ 2 w 181"/>
                <a:gd name="T31" fmla="*/ 99 h 180"/>
                <a:gd name="T32" fmla="*/ 6 w 181"/>
                <a:gd name="T33" fmla="*/ 102 h 180"/>
                <a:gd name="T34" fmla="*/ 11 w 181"/>
                <a:gd name="T35" fmla="*/ 105 h 180"/>
                <a:gd name="T36" fmla="*/ 75 w 181"/>
                <a:gd name="T37" fmla="*/ 105 h 180"/>
                <a:gd name="T38" fmla="*/ 76 w 181"/>
                <a:gd name="T39" fmla="*/ 169 h 180"/>
                <a:gd name="T40" fmla="*/ 78 w 181"/>
                <a:gd name="T41" fmla="*/ 174 h 180"/>
                <a:gd name="T42" fmla="*/ 81 w 181"/>
                <a:gd name="T43" fmla="*/ 178 h 180"/>
                <a:gd name="T44" fmla="*/ 86 w 181"/>
                <a:gd name="T45" fmla="*/ 180 h 180"/>
                <a:gd name="T46" fmla="*/ 93 w 181"/>
                <a:gd name="T47" fmla="*/ 180 h 180"/>
                <a:gd name="T48" fmla="*/ 98 w 181"/>
                <a:gd name="T49" fmla="*/ 178 h 180"/>
                <a:gd name="T50" fmla="*/ 102 w 181"/>
                <a:gd name="T51" fmla="*/ 174 h 180"/>
                <a:gd name="T52" fmla="*/ 105 w 181"/>
                <a:gd name="T53" fmla="*/ 169 h 180"/>
                <a:gd name="T54" fmla="*/ 105 w 181"/>
                <a:gd name="T55" fmla="*/ 105 h 180"/>
                <a:gd name="T56" fmla="*/ 168 w 181"/>
                <a:gd name="T57" fmla="*/ 105 h 180"/>
                <a:gd name="T58" fmla="*/ 173 w 181"/>
                <a:gd name="T59" fmla="*/ 102 h 180"/>
                <a:gd name="T60" fmla="*/ 178 w 181"/>
                <a:gd name="T61" fmla="*/ 99 h 180"/>
                <a:gd name="T62" fmla="*/ 180 w 181"/>
                <a:gd name="T63" fmla="*/ 93 h 180"/>
                <a:gd name="T64" fmla="*/ 180 w 181"/>
                <a:gd name="T65" fmla="*/ 87 h 180"/>
                <a:gd name="T66" fmla="*/ 178 w 181"/>
                <a:gd name="T67" fmla="*/ 82 h 180"/>
                <a:gd name="T68" fmla="*/ 173 w 181"/>
                <a:gd name="T69" fmla="*/ 77 h 180"/>
                <a:gd name="T70" fmla="*/ 168 w 181"/>
                <a:gd name="T71" fmla="*/ 75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81" h="180">
                  <a:moveTo>
                    <a:pt x="165" y="75"/>
                  </a:moveTo>
                  <a:lnTo>
                    <a:pt x="105" y="75"/>
                  </a:lnTo>
                  <a:lnTo>
                    <a:pt x="105" y="15"/>
                  </a:lnTo>
                  <a:lnTo>
                    <a:pt x="105" y="12"/>
                  </a:lnTo>
                  <a:lnTo>
                    <a:pt x="104" y="9"/>
                  </a:lnTo>
                  <a:lnTo>
                    <a:pt x="102" y="7"/>
                  </a:lnTo>
                  <a:lnTo>
                    <a:pt x="100" y="4"/>
                  </a:lnTo>
                  <a:lnTo>
                    <a:pt x="98" y="2"/>
                  </a:lnTo>
                  <a:lnTo>
                    <a:pt x="96" y="1"/>
                  </a:lnTo>
                  <a:lnTo>
                    <a:pt x="93" y="0"/>
                  </a:lnTo>
                  <a:lnTo>
                    <a:pt x="90" y="0"/>
                  </a:lnTo>
                  <a:lnTo>
                    <a:pt x="86" y="0"/>
                  </a:lnTo>
                  <a:lnTo>
                    <a:pt x="84" y="1"/>
                  </a:lnTo>
                  <a:lnTo>
                    <a:pt x="81" y="2"/>
                  </a:lnTo>
                  <a:lnTo>
                    <a:pt x="79" y="4"/>
                  </a:lnTo>
                  <a:lnTo>
                    <a:pt x="78" y="7"/>
                  </a:lnTo>
                  <a:lnTo>
                    <a:pt x="76" y="9"/>
                  </a:lnTo>
                  <a:lnTo>
                    <a:pt x="76" y="12"/>
                  </a:lnTo>
                  <a:lnTo>
                    <a:pt x="75" y="15"/>
                  </a:lnTo>
                  <a:lnTo>
                    <a:pt x="75" y="75"/>
                  </a:lnTo>
                  <a:lnTo>
                    <a:pt x="15" y="75"/>
                  </a:lnTo>
                  <a:lnTo>
                    <a:pt x="11" y="75"/>
                  </a:lnTo>
                  <a:lnTo>
                    <a:pt x="9" y="76"/>
                  </a:lnTo>
                  <a:lnTo>
                    <a:pt x="6" y="77"/>
                  </a:lnTo>
                  <a:lnTo>
                    <a:pt x="4" y="80"/>
                  </a:lnTo>
                  <a:lnTo>
                    <a:pt x="2" y="82"/>
                  </a:lnTo>
                  <a:lnTo>
                    <a:pt x="1" y="84"/>
                  </a:lnTo>
                  <a:lnTo>
                    <a:pt x="0" y="87"/>
                  </a:lnTo>
                  <a:lnTo>
                    <a:pt x="0" y="90"/>
                  </a:lnTo>
                  <a:lnTo>
                    <a:pt x="0" y="93"/>
                  </a:lnTo>
                  <a:lnTo>
                    <a:pt x="1" y="96"/>
                  </a:lnTo>
                  <a:lnTo>
                    <a:pt x="2" y="99"/>
                  </a:lnTo>
                  <a:lnTo>
                    <a:pt x="4" y="101"/>
                  </a:lnTo>
                  <a:lnTo>
                    <a:pt x="6" y="102"/>
                  </a:lnTo>
                  <a:lnTo>
                    <a:pt x="9" y="104"/>
                  </a:lnTo>
                  <a:lnTo>
                    <a:pt x="11" y="105"/>
                  </a:lnTo>
                  <a:lnTo>
                    <a:pt x="15" y="105"/>
                  </a:lnTo>
                  <a:lnTo>
                    <a:pt x="75" y="105"/>
                  </a:lnTo>
                  <a:lnTo>
                    <a:pt x="75" y="165"/>
                  </a:lnTo>
                  <a:lnTo>
                    <a:pt x="76" y="169"/>
                  </a:lnTo>
                  <a:lnTo>
                    <a:pt x="76" y="171"/>
                  </a:lnTo>
                  <a:lnTo>
                    <a:pt x="78" y="174"/>
                  </a:lnTo>
                  <a:lnTo>
                    <a:pt x="79" y="176"/>
                  </a:lnTo>
                  <a:lnTo>
                    <a:pt x="81" y="178"/>
                  </a:lnTo>
                  <a:lnTo>
                    <a:pt x="84" y="179"/>
                  </a:lnTo>
                  <a:lnTo>
                    <a:pt x="86" y="180"/>
                  </a:lnTo>
                  <a:lnTo>
                    <a:pt x="90" y="180"/>
                  </a:lnTo>
                  <a:lnTo>
                    <a:pt x="93" y="180"/>
                  </a:lnTo>
                  <a:lnTo>
                    <a:pt x="96" y="179"/>
                  </a:lnTo>
                  <a:lnTo>
                    <a:pt x="98" y="178"/>
                  </a:lnTo>
                  <a:lnTo>
                    <a:pt x="100" y="176"/>
                  </a:lnTo>
                  <a:lnTo>
                    <a:pt x="102" y="174"/>
                  </a:lnTo>
                  <a:lnTo>
                    <a:pt x="104" y="171"/>
                  </a:lnTo>
                  <a:lnTo>
                    <a:pt x="105" y="169"/>
                  </a:lnTo>
                  <a:lnTo>
                    <a:pt x="105" y="165"/>
                  </a:lnTo>
                  <a:lnTo>
                    <a:pt x="105" y="105"/>
                  </a:lnTo>
                  <a:lnTo>
                    <a:pt x="165" y="105"/>
                  </a:lnTo>
                  <a:lnTo>
                    <a:pt x="168" y="105"/>
                  </a:lnTo>
                  <a:lnTo>
                    <a:pt x="171" y="104"/>
                  </a:lnTo>
                  <a:lnTo>
                    <a:pt x="173" y="102"/>
                  </a:lnTo>
                  <a:lnTo>
                    <a:pt x="175" y="101"/>
                  </a:lnTo>
                  <a:lnTo>
                    <a:pt x="178" y="99"/>
                  </a:lnTo>
                  <a:lnTo>
                    <a:pt x="179" y="96"/>
                  </a:lnTo>
                  <a:lnTo>
                    <a:pt x="180" y="93"/>
                  </a:lnTo>
                  <a:lnTo>
                    <a:pt x="181" y="90"/>
                  </a:lnTo>
                  <a:lnTo>
                    <a:pt x="180" y="87"/>
                  </a:lnTo>
                  <a:lnTo>
                    <a:pt x="179" y="84"/>
                  </a:lnTo>
                  <a:lnTo>
                    <a:pt x="178" y="82"/>
                  </a:lnTo>
                  <a:lnTo>
                    <a:pt x="175" y="80"/>
                  </a:lnTo>
                  <a:lnTo>
                    <a:pt x="173" y="77"/>
                  </a:lnTo>
                  <a:lnTo>
                    <a:pt x="171" y="76"/>
                  </a:lnTo>
                  <a:lnTo>
                    <a:pt x="168" y="75"/>
                  </a:lnTo>
                  <a:lnTo>
                    <a:pt x="165" y="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3" name="Freeform 325">
              <a:extLst>
                <a:ext uri="{FF2B5EF4-FFF2-40B4-BE49-F238E27FC236}">
                  <a16:creationId xmlns:a16="http://schemas.microsoft.com/office/drawing/2014/main" id="{96085507-98B8-4C08-8A90-58FB8D2AEAE4}"/>
                </a:ext>
              </a:extLst>
            </p:cNvPr>
            <p:cNvSpPr>
              <a:spLocks/>
            </p:cNvSpPr>
            <p:nvPr/>
          </p:nvSpPr>
          <p:spPr bwMode="auto">
            <a:xfrm>
              <a:off x="2703513" y="3252788"/>
              <a:ext cx="28575" cy="9525"/>
            </a:xfrm>
            <a:custGeom>
              <a:avLst/>
              <a:gdLst>
                <a:gd name="T0" fmla="*/ 75 w 90"/>
                <a:gd name="T1" fmla="*/ 0 h 30"/>
                <a:gd name="T2" fmla="*/ 15 w 90"/>
                <a:gd name="T3" fmla="*/ 0 h 30"/>
                <a:gd name="T4" fmla="*/ 12 w 90"/>
                <a:gd name="T5" fmla="*/ 0 h 30"/>
                <a:gd name="T6" fmla="*/ 8 w 90"/>
                <a:gd name="T7" fmla="*/ 1 h 30"/>
                <a:gd name="T8" fmla="*/ 6 w 90"/>
                <a:gd name="T9" fmla="*/ 2 h 30"/>
                <a:gd name="T10" fmla="*/ 4 w 90"/>
                <a:gd name="T11" fmla="*/ 5 h 30"/>
                <a:gd name="T12" fmla="*/ 2 w 90"/>
                <a:gd name="T13" fmla="*/ 7 h 30"/>
                <a:gd name="T14" fmla="*/ 1 w 90"/>
                <a:gd name="T15" fmla="*/ 10 h 30"/>
                <a:gd name="T16" fmla="*/ 0 w 90"/>
                <a:gd name="T17" fmla="*/ 12 h 30"/>
                <a:gd name="T18" fmla="*/ 0 w 90"/>
                <a:gd name="T19" fmla="*/ 15 h 30"/>
                <a:gd name="T20" fmla="*/ 0 w 90"/>
                <a:gd name="T21" fmla="*/ 19 h 30"/>
                <a:gd name="T22" fmla="*/ 1 w 90"/>
                <a:gd name="T23" fmla="*/ 22 h 30"/>
                <a:gd name="T24" fmla="*/ 2 w 90"/>
                <a:gd name="T25" fmla="*/ 24 h 30"/>
                <a:gd name="T26" fmla="*/ 4 w 90"/>
                <a:gd name="T27" fmla="*/ 26 h 30"/>
                <a:gd name="T28" fmla="*/ 6 w 90"/>
                <a:gd name="T29" fmla="*/ 28 h 30"/>
                <a:gd name="T30" fmla="*/ 8 w 90"/>
                <a:gd name="T31" fmla="*/ 29 h 30"/>
                <a:gd name="T32" fmla="*/ 12 w 90"/>
                <a:gd name="T33" fmla="*/ 30 h 30"/>
                <a:gd name="T34" fmla="*/ 15 w 90"/>
                <a:gd name="T35" fmla="*/ 30 h 30"/>
                <a:gd name="T36" fmla="*/ 75 w 90"/>
                <a:gd name="T37" fmla="*/ 30 h 30"/>
                <a:gd name="T38" fmla="*/ 78 w 90"/>
                <a:gd name="T39" fmla="*/ 30 h 30"/>
                <a:gd name="T40" fmla="*/ 80 w 90"/>
                <a:gd name="T41" fmla="*/ 29 h 30"/>
                <a:gd name="T42" fmla="*/ 83 w 90"/>
                <a:gd name="T43" fmla="*/ 28 h 30"/>
                <a:gd name="T44" fmla="*/ 86 w 90"/>
                <a:gd name="T45" fmla="*/ 26 h 30"/>
                <a:gd name="T46" fmla="*/ 87 w 90"/>
                <a:gd name="T47" fmla="*/ 24 h 30"/>
                <a:gd name="T48" fmla="*/ 89 w 90"/>
                <a:gd name="T49" fmla="*/ 22 h 30"/>
                <a:gd name="T50" fmla="*/ 90 w 90"/>
                <a:gd name="T51" fmla="*/ 19 h 30"/>
                <a:gd name="T52" fmla="*/ 90 w 90"/>
                <a:gd name="T53" fmla="*/ 15 h 30"/>
                <a:gd name="T54" fmla="*/ 90 w 90"/>
                <a:gd name="T55" fmla="*/ 12 h 30"/>
                <a:gd name="T56" fmla="*/ 89 w 90"/>
                <a:gd name="T57" fmla="*/ 10 h 30"/>
                <a:gd name="T58" fmla="*/ 87 w 90"/>
                <a:gd name="T59" fmla="*/ 7 h 30"/>
                <a:gd name="T60" fmla="*/ 86 w 90"/>
                <a:gd name="T61" fmla="*/ 5 h 30"/>
                <a:gd name="T62" fmla="*/ 83 w 90"/>
                <a:gd name="T63" fmla="*/ 2 h 30"/>
                <a:gd name="T64" fmla="*/ 80 w 90"/>
                <a:gd name="T65" fmla="*/ 1 h 30"/>
                <a:gd name="T66" fmla="*/ 78 w 90"/>
                <a:gd name="T67" fmla="*/ 0 h 30"/>
                <a:gd name="T68" fmla="*/ 75 w 90"/>
                <a:gd name="T69" fmla="*/ 0 h 30"/>
                <a:gd name="T70" fmla="*/ 75 w 90"/>
                <a:gd name="T71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90" h="30">
                  <a:moveTo>
                    <a:pt x="75" y="0"/>
                  </a:moveTo>
                  <a:lnTo>
                    <a:pt x="15" y="0"/>
                  </a:lnTo>
                  <a:lnTo>
                    <a:pt x="12" y="0"/>
                  </a:lnTo>
                  <a:lnTo>
                    <a:pt x="8" y="1"/>
                  </a:lnTo>
                  <a:lnTo>
                    <a:pt x="6" y="2"/>
                  </a:lnTo>
                  <a:lnTo>
                    <a:pt x="4" y="5"/>
                  </a:lnTo>
                  <a:lnTo>
                    <a:pt x="2" y="7"/>
                  </a:lnTo>
                  <a:lnTo>
                    <a:pt x="1" y="10"/>
                  </a:lnTo>
                  <a:lnTo>
                    <a:pt x="0" y="12"/>
                  </a:lnTo>
                  <a:lnTo>
                    <a:pt x="0" y="15"/>
                  </a:lnTo>
                  <a:lnTo>
                    <a:pt x="0" y="19"/>
                  </a:lnTo>
                  <a:lnTo>
                    <a:pt x="1" y="22"/>
                  </a:lnTo>
                  <a:lnTo>
                    <a:pt x="2" y="24"/>
                  </a:lnTo>
                  <a:lnTo>
                    <a:pt x="4" y="26"/>
                  </a:lnTo>
                  <a:lnTo>
                    <a:pt x="6" y="28"/>
                  </a:lnTo>
                  <a:lnTo>
                    <a:pt x="8" y="29"/>
                  </a:lnTo>
                  <a:lnTo>
                    <a:pt x="12" y="30"/>
                  </a:lnTo>
                  <a:lnTo>
                    <a:pt x="15" y="30"/>
                  </a:lnTo>
                  <a:lnTo>
                    <a:pt x="75" y="30"/>
                  </a:lnTo>
                  <a:lnTo>
                    <a:pt x="78" y="30"/>
                  </a:lnTo>
                  <a:lnTo>
                    <a:pt x="80" y="29"/>
                  </a:lnTo>
                  <a:lnTo>
                    <a:pt x="83" y="28"/>
                  </a:lnTo>
                  <a:lnTo>
                    <a:pt x="86" y="26"/>
                  </a:lnTo>
                  <a:lnTo>
                    <a:pt x="87" y="24"/>
                  </a:lnTo>
                  <a:lnTo>
                    <a:pt x="89" y="22"/>
                  </a:lnTo>
                  <a:lnTo>
                    <a:pt x="90" y="19"/>
                  </a:lnTo>
                  <a:lnTo>
                    <a:pt x="90" y="15"/>
                  </a:lnTo>
                  <a:lnTo>
                    <a:pt x="90" y="12"/>
                  </a:lnTo>
                  <a:lnTo>
                    <a:pt x="89" y="10"/>
                  </a:lnTo>
                  <a:lnTo>
                    <a:pt x="87" y="7"/>
                  </a:lnTo>
                  <a:lnTo>
                    <a:pt x="86" y="5"/>
                  </a:lnTo>
                  <a:lnTo>
                    <a:pt x="83" y="2"/>
                  </a:lnTo>
                  <a:lnTo>
                    <a:pt x="80" y="1"/>
                  </a:lnTo>
                  <a:lnTo>
                    <a:pt x="78" y="0"/>
                  </a:lnTo>
                  <a:lnTo>
                    <a:pt x="75" y="0"/>
                  </a:lnTo>
                  <a:lnTo>
                    <a:pt x="7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4" name="Freeform 326">
              <a:extLst>
                <a:ext uri="{FF2B5EF4-FFF2-40B4-BE49-F238E27FC236}">
                  <a16:creationId xmlns:a16="http://schemas.microsoft.com/office/drawing/2014/main" id="{6CB5DF83-D093-42D5-8CBB-A4DD8BB2F734}"/>
                </a:ext>
              </a:extLst>
            </p:cNvPr>
            <p:cNvSpPr>
              <a:spLocks/>
            </p:cNvSpPr>
            <p:nvPr/>
          </p:nvSpPr>
          <p:spPr bwMode="auto">
            <a:xfrm>
              <a:off x="2751138" y="3252788"/>
              <a:ext cx="28575" cy="9525"/>
            </a:xfrm>
            <a:custGeom>
              <a:avLst/>
              <a:gdLst>
                <a:gd name="T0" fmla="*/ 75 w 90"/>
                <a:gd name="T1" fmla="*/ 0 h 30"/>
                <a:gd name="T2" fmla="*/ 15 w 90"/>
                <a:gd name="T3" fmla="*/ 0 h 30"/>
                <a:gd name="T4" fmla="*/ 12 w 90"/>
                <a:gd name="T5" fmla="*/ 0 h 30"/>
                <a:gd name="T6" fmla="*/ 10 w 90"/>
                <a:gd name="T7" fmla="*/ 1 h 30"/>
                <a:gd name="T8" fmla="*/ 6 w 90"/>
                <a:gd name="T9" fmla="*/ 2 h 30"/>
                <a:gd name="T10" fmla="*/ 4 w 90"/>
                <a:gd name="T11" fmla="*/ 5 h 30"/>
                <a:gd name="T12" fmla="*/ 2 w 90"/>
                <a:gd name="T13" fmla="*/ 7 h 30"/>
                <a:gd name="T14" fmla="*/ 1 w 90"/>
                <a:gd name="T15" fmla="*/ 10 h 30"/>
                <a:gd name="T16" fmla="*/ 0 w 90"/>
                <a:gd name="T17" fmla="*/ 12 h 30"/>
                <a:gd name="T18" fmla="*/ 0 w 90"/>
                <a:gd name="T19" fmla="*/ 15 h 30"/>
                <a:gd name="T20" fmla="*/ 0 w 90"/>
                <a:gd name="T21" fmla="*/ 19 h 30"/>
                <a:gd name="T22" fmla="*/ 1 w 90"/>
                <a:gd name="T23" fmla="*/ 22 h 30"/>
                <a:gd name="T24" fmla="*/ 2 w 90"/>
                <a:gd name="T25" fmla="*/ 24 h 30"/>
                <a:gd name="T26" fmla="*/ 4 w 90"/>
                <a:gd name="T27" fmla="*/ 26 h 30"/>
                <a:gd name="T28" fmla="*/ 6 w 90"/>
                <a:gd name="T29" fmla="*/ 28 h 30"/>
                <a:gd name="T30" fmla="*/ 10 w 90"/>
                <a:gd name="T31" fmla="*/ 29 h 30"/>
                <a:gd name="T32" fmla="*/ 12 w 90"/>
                <a:gd name="T33" fmla="*/ 30 h 30"/>
                <a:gd name="T34" fmla="*/ 15 w 90"/>
                <a:gd name="T35" fmla="*/ 30 h 30"/>
                <a:gd name="T36" fmla="*/ 75 w 90"/>
                <a:gd name="T37" fmla="*/ 30 h 30"/>
                <a:gd name="T38" fmla="*/ 78 w 90"/>
                <a:gd name="T39" fmla="*/ 30 h 30"/>
                <a:gd name="T40" fmla="*/ 81 w 90"/>
                <a:gd name="T41" fmla="*/ 29 h 30"/>
                <a:gd name="T42" fmla="*/ 84 w 90"/>
                <a:gd name="T43" fmla="*/ 28 h 30"/>
                <a:gd name="T44" fmla="*/ 86 w 90"/>
                <a:gd name="T45" fmla="*/ 26 h 30"/>
                <a:gd name="T46" fmla="*/ 88 w 90"/>
                <a:gd name="T47" fmla="*/ 24 h 30"/>
                <a:gd name="T48" fmla="*/ 89 w 90"/>
                <a:gd name="T49" fmla="*/ 22 h 30"/>
                <a:gd name="T50" fmla="*/ 90 w 90"/>
                <a:gd name="T51" fmla="*/ 19 h 30"/>
                <a:gd name="T52" fmla="*/ 90 w 90"/>
                <a:gd name="T53" fmla="*/ 15 h 30"/>
                <a:gd name="T54" fmla="*/ 90 w 90"/>
                <a:gd name="T55" fmla="*/ 12 h 30"/>
                <a:gd name="T56" fmla="*/ 89 w 90"/>
                <a:gd name="T57" fmla="*/ 10 h 30"/>
                <a:gd name="T58" fmla="*/ 88 w 90"/>
                <a:gd name="T59" fmla="*/ 7 h 30"/>
                <a:gd name="T60" fmla="*/ 86 w 90"/>
                <a:gd name="T61" fmla="*/ 5 h 30"/>
                <a:gd name="T62" fmla="*/ 84 w 90"/>
                <a:gd name="T63" fmla="*/ 2 h 30"/>
                <a:gd name="T64" fmla="*/ 81 w 90"/>
                <a:gd name="T65" fmla="*/ 1 h 30"/>
                <a:gd name="T66" fmla="*/ 78 w 90"/>
                <a:gd name="T67" fmla="*/ 0 h 30"/>
                <a:gd name="T68" fmla="*/ 75 w 90"/>
                <a:gd name="T69" fmla="*/ 0 h 30"/>
                <a:gd name="T70" fmla="*/ 75 w 90"/>
                <a:gd name="T71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90" h="30">
                  <a:moveTo>
                    <a:pt x="75" y="0"/>
                  </a:moveTo>
                  <a:lnTo>
                    <a:pt x="15" y="0"/>
                  </a:lnTo>
                  <a:lnTo>
                    <a:pt x="12" y="0"/>
                  </a:lnTo>
                  <a:lnTo>
                    <a:pt x="10" y="1"/>
                  </a:lnTo>
                  <a:lnTo>
                    <a:pt x="6" y="2"/>
                  </a:lnTo>
                  <a:lnTo>
                    <a:pt x="4" y="5"/>
                  </a:lnTo>
                  <a:lnTo>
                    <a:pt x="2" y="7"/>
                  </a:lnTo>
                  <a:lnTo>
                    <a:pt x="1" y="10"/>
                  </a:lnTo>
                  <a:lnTo>
                    <a:pt x="0" y="12"/>
                  </a:lnTo>
                  <a:lnTo>
                    <a:pt x="0" y="15"/>
                  </a:lnTo>
                  <a:lnTo>
                    <a:pt x="0" y="19"/>
                  </a:lnTo>
                  <a:lnTo>
                    <a:pt x="1" y="22"/>
                  </a:lnTo>
                  <a:lnTo>
                    <a:pt x="2" y="24"/>
                  </a:lnTo>
                  <a:lnTo>
                    <a:pt x="4" y="26"/>
                  </a:lnTo>
                  <a:lnTo>
                    <a:pt x="6" y="28"/>
                  </a:lnTo>
                  <a:lnTo>
                    <a:pt x="10" y="29"/>
                  </a:lnTo>
                  <a:lnTo>
                    <a:pt x="12" y="30"/>
                  </a:lnTo>
                  <a:lnTo>
                    <a:pt x="15" y="30"/>
                  </a:lnTo>
                  <a:lnTo>
                    <a:pt x="75" y="30"/>
                  </a:lnTo>
                  <a:lnTo>
                    <a:pt x="78" y="30"/>
                  </a:lnTo>
                  <a:lnTo>
                    <a:pt x="81" y="29"/>
                  </a:lnTo>
                  <a:lnTo>
                    <a:pt x="84" y="28"/>
                  </a:lnTo>
                  <a:lnTo>
                    <a:pt x="86" y="26"/>
                  </a:lnTo>
                  <a:lnTo>
                    <a:pt x="88" y="24"/>
                  </a:lnTo>
                  <a:lnTo>
                    <a:pt x="89" y="22"/>
                  </a:lnTo>
                  <a:lnTo>
                    <a:pt x="90" y="19"/>
                  </a:lnTo>
                  <a:lnTo>
                    <a:pt x="90" y="15"/>
                  </a:lnTo>
                  <a:lnTo>
                    <a:pt x="90" y="12"/>
                  </a:lnTo>
                  <a:lnTo>
                    <a:pt x="89" y="10"/>
                  </a:lnTo>
                  <a:lnTo>
                    <a:pt x="88" y="7"/>
                  </a:lnTo>
                  <a:lnTo>
                    <a:pt x="86" y="5"/>
                  </a:lnTo>
                  <a:lnTo>
                    <a:pt x="84" y="2"/>
                  </a:lnTo>
                  <a:lnTo>
                    <a:pt x="81" y="1"/>
                  </a:lnTo>
                  <a:lnTo>
                    <a:pt x="78" y="0"/>
                  </a:lnTo>
                  <a:lnTo>
                    <a:pt x="75" y="0"/>
                  </a:lnTo>
                  <a:lnTo>
                    <a:pt x="7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26" name="Freeform 327">
              <a:extLst>
                <a:ext uri="{FF2B5EF4-FFF2-40B4-BE49-F238E27FC236}">
                  <a16:creationId xmlns:a16="http://schemas.microsoft.com/office/drawing/2014/main" id="{D1FD7895-BE7E-4957-BE73-023CAADFC96B}"/>
                </a:ext>
              </a:extLst>
            </p:cNvPr>
            <p:cNvSpPr>
              <a:spLocks/>
            </p:cNvSpPr>
            <p:nvPr/>
          </p:nvSpPr>
          <p:spPr bwMode="auto">
            <a:xfrm>
              <a:off x="2789238" y="3219450"/>
              <a:ext cx="19050" cy="19050"/>
            </a:xfrm>
            <a:custGeom>
              <a:avLst/>
              <a:gdLst>
                <a:gd name="T0" fmla="*/ 30 w 60"/>
                <a:gd name="T1" fmla="*/ 0 h 60"/>
                <a:gd name="T2" fmla="*/ 25 w 60"/>
                <a:gd name="T3" fmla="*/ 0 h 60"/>
                <a:gd name="T4" fmla="*/ 18 w 60"/>
                <a:gd name="T5" fmla="*/ 2 h 60"/>
                <a:gd name="T6" fmla="*/ 14 w 60"/>
                <a:gd name="T7" fmla="*/ 6 h 60"/>
                <a:gd name="T8" fmla="*/ 9 w 60"/>
                <a:gd name="T9" fmla="*/ 9 h 60"/>
                <a:gd name="T10" fmla="*/ 5 w 60"/>
                <a:gd name="T11" fmla="*/ 13 h 60"/>
                <a:gd name="T12" fmla="*/ 2 w 60"/>
                <a:gd name="T13" fmla="*/ 18 h 60"/>
                <a:gd name="T14" fmla="*/ 1 w 60"/>
                <a:gd name="T15" fmla="*/ 24 h 60"/>
                <a:gd name="T16" fmla="*/ 0 w 60"/>
                <a:gd name="T17" fmla="*/ 30 h 60"/>
                <a:gd name="T18" fmla="*/ 1 w 60"/>
                <a:gd name="T19" fmla="*/ 36 h 60"/>
                <a:gd name="T20" fmla="*/ 2 w 60"/>
                <a:gd name="T21" fmla="*/ 42 h 60"/>
                <a:gd name="T22" fmla="*/ 5 w 60"/>
                <a:gd name="T23" fmla="*/ 46 h 60"/>
                <a:gd name="T24" fmla="*/ 9 w 60"/>
                <a:gd name="T25" fmla="*/ 52 h 60"/>
                <a:gd name="T26" fmla="*/ 14 w 60"/>
                <a:gd name="T27" fmla="*/ 55 h 60"/>
                <a:gd name="T28" fmla="*/ 18 w 60"/>
                <a:gd name="T29" fmla="*/ 58 h 60"/>
                <a:gd name="T30" fmla="*/ 25 w 60"/>
                <a:gd name="T31" fmla="*/ 59 h 60"/>
                <a:gd name="T32" fmla="*/ 30 w 60"/>
                <a:gd name="T33" fmla="*/ 60 h 60"/>
                <a:gd name="T34" fmla="*/ 37 w 60"/>
                <a:gd name="T35" fmla="*/ 59 h 60"/>
                <a:gd name="T36" fmla="*/ 42 w 60"/>
                <a:gd name="T37" fmla="*/ 58 h 60"/>
                <a:gd name="T38" fmla="*/ 47 w 60"/>
                <a:gd name="T39" fmla="*/ 55 h 60"/>
                <a:gd name="T40" fmla="*/ 52 w 60"/>
                <a:gd name="T41" fmla="*/ 52 h 60"/>
                <a:gd name="T42" fmla="*/ 56 w 60"/>
                <a:gd name="T43" fmla="*/ 47 h 60"/>
                <a:gd name="T44" fmla="*/ 58 w 60"/>
                <a:gd name="T45" fmla="*/ 42 h 60"/>
                <a:gd name="T46" fmla="*/ 60 w 60"/>
                <a:gd name="T47" fmla="*/ 37 h 60"/>
                <a:gd name="T48" fmla="*/ 60 w 60"/>
                <a:gd name="T49" fmla="*/ 30 h 60"/>
                <a:gd name="T50" fmla="*/ 60 w 60"/>
                <a:gd name="T51" fmla="*/ 24 h 60"/>
                <a:gd name="T52" fmla="*/ 58 w 60"/>
                <a:gd name="T53" fmla="*/ 18 h 60"/>
                <a:gd name="T54" fmla="*/ 56 w 60"/>
                <a:gd name="T55" fmla="*/ 13 h 60"/>
                <a:gd name="T56" fmla="*/ 52 w 60"/>
                <a:gd name="T57" fmla="*/ 9 h 60"/>
                <a:gd name="T58" fmla="*/ 47 w 60"/>
                <a:gd name="T59" fmla="*/ 6 h 60"/>
                <a:gd name="T60" fmla="*/ 42 w 60"/>
                <a:gd name="T61" fmla="*/ 2 h 60"/>
                <a:gd name="T62" fmla="*/ 37 w 60"/>
                <a:gd name="T63" fmla="*/ 0 h 60"/>
                <a:gd name="T64" fmla="*/ 30 w 60"/>
                <a:gd name="T65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60" h="60">
                  <a:moveTo>
                    <a:pt x="30" y="0"/>
                  </a:moveTo>
                  <a:lnTo>
                    <a:pt x="25" y="0"/>
                  </a:lnTo>
                  <a:lnTo>
                    <a:pt x="18" y="2"/>
                  </a:lnTo>
                  <a:lnTo>
                    <a:pt x="14" y="6"/>
                  </a:lnTo>
                  <a:lnTo>
                    <a:pt x="9" y="9"/>
                  </a:lnTo>
                  <a:lnTo>
                    <a:pt x="5" y="13"/>
                  </a:lnTo>
                  <a:lnTo>
                    <a:pt x="2" y="18"/>
                  </a:lnTo>
                  <a:lnTo>
                    <a:pt x="1" y="24"/>
                  </a:lnTo>
                  <a:lnTo>
                    <a:pt x="0" y="30"/>
                  </a:lnTo>
                  <a:lnTo>
                    <a:pt x="1" y="36"/>
                  </a:lnTo>
                  <a:lnTo>
                    <a:pt x="2" y="42"/>
                  </a:lnTo>
                  <a:lnTo>
                    <a:pt x="5" y="46"/>
                  </a:lnTo>
                  <a:lnTo>
                    <a:pt x="9" y="52"/>
                  </a:lnTo>
                  <a:lnTo>
                    <a:pt x="14" y="55"/>
                  </a:lnTo>
                  <a:lnTo>
                    <a:pt x="18" y="58"/>
                  </a:lnTo>
                  <a:lnTo>
                    <a:pt x="25" y="59"/>
                  </a:lnTo>
                  <a:lnTo>
                    <a:pt x="30" y="60"/>
                  </a:lnTo>
                  <a:lnTo>
                    <a:pt x="37" y="59"/>
                  </a:lnTo>
                  <a:lnTo>
                    <a:pt x="42" y="58"/>
                  </a:lnTo>
                  <a:lnTo>
                    <a:pt x="47" y="55"/>
                  </a:lnTo>
                  <a:lnTo>
                    <a:pt x="52" y="52"/>
                  </a:lnTo>
                  <a:lnTo>
                    <a:pt x="56" y="47"/>
                  </a:lnTo>
                  <a:lnTo>
                    <a:pt x="58" y="42"/>
                  </a:lnTo>
                  <a:lnTo>
                    <a:pt x="60" y="37"/>
                  </a:lnTo>
                  <a:lnTo>
                    <a:pt x="60" y="30"/>
                  </a:lnTo>
                  <a:lnTo>
                    <a:pt x="60" y="24"/>
                  </a:lnTo>
                  <a:lnTo>
                    <a:pt x="58" y="18"/>
                  </a:lnTo>
                  <a:lnTo>
                    <a:pt x="56" y="13"/>
                  </a:lnTo>
                  <a:lnTo>
                    <a:pt x="52" y="9"/>
                  </a:lnTo>
                  <a:lnTo>
                    <a:pt x="47" y="6"/>
                  </a:lnTo>
                  <a:lnTo>
                    <a:pt x="42" y="2"/>
                  </a:lnTo>
                  <a:lnTo>
                    <a:pt x="37" y="0"/>
                  </a:lnTo>
                  <a:lnTo>
                    <a:pt x="3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7" name="Freeform 328">
              <a:extLst>
                <a:ext uri="{FF2B5EF4-FFF2-40B4-BE49-F238E27FC236}">
                  <a16:creationId xmlns:a16="http://schemas.microsoft.com/office/drawing/2014/main" id="{95BF3BC4-EAD8-4A59-AB4E-4F2CDFCDF31A}"/>
                </a:ext>
              </a:extLst>
            </p:cNvPr>
            <p:cNvSpPr>
              <a:spLocks/>
            </p:cNvSpPr>
            <p:nvPr/>
          </p:nvSpPr>
          <p:spPr bwMode="auto">
            <a:xfrm>
              <a:off x="2838450" y="3219450"/>
              <a:ext cx="19050" cy="19050"/>
            </a:xfrm>
            <a:custGeom>
              <a:avLst/>
              <a:gdLst>
                <a:gd name="T0" fmla="*/ 30 w 60"/>
                <a:gd name="T1" fmla="*/ 0 h 60"/>
                <a:gd name="T2" fmla="*/ 24 w 60"/>
                <a:gd name="T3" fmla="*/ 0 h 60"/>
                <a:gd name="T4" fmla="*/ 19 w 60"/>
                <a:gd name="T5" fmla="*/ 2 h 60"/>
                <a:gd name="T6" fmla="*/ 13 w 60"/>
                <a:gd name="T7" fmla="*/ 6 h 60"/>
                <a:gd name="T8" fmla="*/ 9 w 60"/>
                <a:gd name="T9" fmla="*/ 9 h 60"/>
                <a:gd name="T10" fmla="*/ 5 w 60"/>
                <a:gd name="T11" fmla="*/ 13 h 60"/>
                <a:gd name="T12" fmla="*/ 2 w 60"/>
                <a:gd name="T13" fmla="*/ 18 h 60"/>
                <a:gd name="T14" fmla="*/ 0 w 60"/>
                <a:gd name="T15" fmla="*/ 24 h 60"/>
                <a:gd name="T16" fmla="*/ 0 w 60"/>
                <a:gd name="T17" fmla="*/ 30 h 60"/>
                <a:gd name="T18" fmla="*/ 0 w 60"/>
                <a:gd name="T19" fmla="*/ 36 h 60"/>
                <a:gd name="T20" fmla="*/ 2 w 60"/>
                <a:gd name="T21" fmla="*/ 42 h 60"/>
                <a:gd name="T22" fmla="*/ 5 w 60"/>
                <a:gd name="T23" fmla="*/ 46 h 60"/>
                <a:gd name="T24" fmla="*/ 9 w 60"/>
                <a:gd name="T25" fmla="*/ 52 h 60"/>
                <a:gd name="T26" fmla="*/ 13 w 60"/>
                <a:gd name="T27" fmla="*/ 55 h 60"/>
                <a:gd name="T28" fmla="*/ 19 w 60"/>
                <a:gd name="T29" fmla="*/ 58 h 60"/>
                <a:gd name="T30" fmla="*/ 24 w 60"/>
                <a:gd name="T31" fmla="*/ 59 h 60"/>
                <a:gd name="T32" fmla="*/ 30 w 60"/>
                <a:gd name="T33" fmla="*/ 60 h 60"/>
                <a:gd name="T34" fmla="*/ 36 w 60"/>
                <a:gd name="T35" fmla="*/ 59 h 60"/>
                <a:gd name="T36" fmla="*/ 42 w 60"/>
                <a:gd name="T37" fmla="*/ 58 h 60"/>
                <a:gd name="T38" fmla="*/ 46 w 60"/>
                <a:gd name="T39" fmla="*/ 55 h 60"/>
                <a:gd name="T40" fmla="*/ 51 w 60"/>
                <a:gd name="T41" fmla="*/ 52 h 60"/>
                <a:gd name="T42" fmla="*/ 55 w 60"/>
                <a:gd name="T43" fmla="*/ 47 h 60"/>
                <a:gd name="T44" fmla="*/ 58 w 60"/>
                <a:gd name="T45" fmla="*/ 42 h 60"/>
                <a:gd name="T46" fmla="*/ 59 w 60"/>
                <a:gd name="T47" fmla="*/ 37 h 60"/>
                <a:gd name="T48" fmla="*/ 60 w 60"/>
                <a:gd name="T49" fmla="*/ 30 h 60"/>
                <a:gd name="T50" fmla="*/ 59 w 60"/>
                <a:gd name="T51" fmla="*/ 24 h 60"/>
                <a:gd name="T52" fmla="*/ 58 w 60"/>
                <a:gd name="T53" fmla="*/ 18 h 60"/>
                <a:gd name="T54" fmla="*/ 55 w 60"/>
                <a:gd name="T55" fmla="*/ 13 h 60"/>
                <a:gd name="T56" fmla="*/ 51 w 60"/>
                <a:gd name="T57" fmla="*/ 9 h 60"/>
                <a:gd name="T58" fmla="*/ 46 w 60"/>
                <a:gd name="T59" fmla="*/ 6 h 60"/>
                <a:gd name="T60" fmla="*/ 42 w 60"/>
                <a:gd name="T61" fmla="*/ 2 h 60"/>
                <a:gd name="T62" fmla="*/ 36 w 60"/>
                <a:gd name="T63" fmla="*/ 0 h 60"/>
                <a:gd name="T64" fmla="*/ 30 w 60"/>
                <a:gd name="T65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60" h="60">
                  <a:moveTo>
                    <a:pt x="30" y="0"/>
                  </a:moveTo>
                  <a:lnTo>
                    <a:pt x="24" y="0"/>
                  </a:lnTo>
                  <a:lnTo>
                    <a:pt x="19" y="2"/>
                  </a:lnTo>
                  <a:lnTo>
                    <a:pt x="13" y="6"/>
                  </a:lnTo>
                  <a:lnTo>
                    <a:pt x="9" y="9"/>
                  </a:lnTo>
                  <a:lnTo>
                    <a:pt x="5" y="13"/>
                  </a:lnTo>
                  <a:lnTo>
                    <a:pt x="2" y="18"/>
                  </a:lnTo>
                  <a:lnTo>
                    <a:pt x="0" y="24"/>
                  </a:lnTo>
                  <a:lnTo>
                    <a:pt x="0" y="30"/>
                  </a:lnTo>
                  <a:lnTo>
                    <a:pt x="0" y="36"/>
                  </a:lnTo>
                  <a:lnTo>
                    <a:pt x="2" y="42"/>
                  </a:lnTo>
                  <a:lnTo>
                    <a:pt x="5" y="46"/>
                  </a:lnTo>
                  <a:lnTo>
                    <a:pt x="9" y="52"/>
                  </a:lnTo>
                  <a:lnTo>
                    <a:pt x="13" y="55"/>
                  </a:lnTo>
                  <a:lnTo>
                    <a:pt x="19" y="58"/>
                  </a:lnTo>
                  <a:lnTo>
                    <a:pt x="24" y="59"/>
                  </a:lnTo>
                  <a:lnTo>
                    <a:pt x="30" y="60"/>
                  </a:lnTo>
                  <a:lnTo>
                    <a:pt x="36" y="59"/>
                  </a:lnTo>
                  <a:lnTo>
                    <a:pt x="42" y="58"/>
                  </a:lnTo>
                  <a:lnTo>
                    <a:pt x="46" y="55"/>
                  </a:lnTo>
                  <a:lnTo>
                    <a:pt x="51" y="52"/>
                  </a:lnTo>
                  <a:lnTo>
                    <a:pt x="55" y="47"/>
                  </a:lnTo>
                  <a:lnTo>
                    <a:pt x="58" y="42"/>
                  </a:lnTo>
                  <a:lnTo>
                    <a:pt x="59" y="37"/>
                  </a:lnTo>
                  <a:lnTo>
                    <a:pt x="60" y="30"/>
                  </a:lnTo>
                  <a:lnTo>
                    <a:pt x="59" y="24"/>
                  </a:lnTo>
                  <a:lnTo>
                    <a:pt x="58" y="18"/>
                  </a:lnTo>
                  <a:lnTo>
                    <a:pt x="55" y="13"/>
                  </a:lnTo>
                  <a:lnTo>
                    <a:pt x="51" y="9"/>
                  </a:lnTo>
                  <a:lnTo>
                    <a:pt x="46" y="6"/>
                  </a:lnTo>
                  <a:lnTo>
                    <a:pt x="42" y="2"/>
                  </a:lnTo>
                  <a:lnTo>
                    <a:pt x="36" y="0"/>
                  </a:lnTo>
                  <a:lnTo>
                    <a:pt x="3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8" name="Freeform 329">
              <a:extLst>
                <a:ext uri="{FF2B5EF4-FFF2-40B4-BE49-F238E27FC236}">
                  <a16:creationId xmlns:a16="http://schemas.microsoft.com/office/drawing/2014/main" id="{1BFE98A9-36A1-4BE5-8282-0A6D114A07AB}"/>
                </a:ext>
              </a:extLst>
            </p:cNvPr>
            <p:cNvSpPr>
              <a:spLocks/>
            </p:cNvSpPr>
            <p:nvPr/>
          </p:nvSpPr>
          <p:spPr bwMode="auto">
            <a:xfrm>
              <a:off x="2813050" y="3195638"/>
              <a:ext cx="20638" cy="19050"/>
            </a:xfrm>
            <a:custGeom>
              <a:avLst/>
              <a:gdLst>
                <a:gd name="T0" fmla="*/ 30 w 61"/>
                <a:gd name="T1" fmla="*/ 0 h 60"/>
                <a:gd name="T2" fmla="*/ 25 w 61"/>
                <a:gd name="T3" fmla="*/ 0 h 60"/>
                <a:gd name="T4" fmla="*/ 19 w 61"/>
                <a:gd name="T5" fmla="*/ 2 h 60"/>
                <a:gd name="T6" fmla="*/ 14 w 61"/>
                <a:gd name="T7" fmla="*/ 4 h 60"/>
                <a:gd name="T8" fmla="*/ 10 w 61"/>
                <a:gd name="T9" fmla="*/ 9 h 60"/>
                <a:gd name="T10" fmla="*/ 6 w 61"/>
                <a:gd name="T11" fmla="*/ 13 h 60"/>
                <a:gd name="T12" fmla="*/ 3 w 61"/>
                <a:gd name="T13" fmla="*/ 18 h 60"/>
                <a:gd name="T14" fmla="*/ 1 w 61"/>
                <a:gd name="T15" fmla="*/ 24 h 60"/>
                <a:gd name="T16" fmla="*/ 0 w 61"/>
                <a:gd name="T17" fmla="*/ 30 h 60"/>
                <a:gd name="T18" fmla="*/ 1 w 61"/>
                <a:gd name="T19" fmla="*/ 36 h 60"/>
                <a:gd name="T20" fmla="*/ 3 w 61"/>
                <a:gd name="T21" fmla="*/ 42 h 60"/>
                <a:gd name="T22" fmla="*/ 6 w 61"/>
                <a:gd name="T23" fmla="*/ 46 h 60"/>
                <a:gd name="T24" fmla="*/ 10 w 61"/>
                <a:gd name="T25" fmla="*/ 52 h 60"/>
                <a:gd name="T26" fmla="*/ 14 w 61"/>
                <a:gd name="T27" fmla="*/ 55 h 60"/>
                <a:gd name="T28" fmla="*/ 19 w 61"/>
                <a:gd name="T29" fmla="*/ 58 h 60"/>
                <a:gd name="T30" fmla="*/ 25 w 61"/>
                <a:gd name="T31" fmla="*/ 59 h 60"/>
                <a:gd name="T32" fmla="*/ 30 w 61"/>
                <a:gd name="T33" fmla="*/ 60 h 60"/>
                <a:gd name="T34" fmla="*/ 37 w 61"/>
                <a:gd name="T35" fmla="*/ 59 h 60"/>
                <a:gd name="T36" fmla="*/ 42 w 61"/>
                <a:gd name="T37" fmla="*/ 58 h 60"/>
                <a:gd name="T38" fmla="*/ 47 w 61"/>
                <a:gd name="T39" fmla="*/ 55 h 60"/>
                <a:gd name="T40" fmla="*/ 52 w 61"/>
                <a:gd name="T41" fmla="*/ 52 h 60"/>
                <a:gd name="T42" fmla="*/ 56 w 61"/>
                <a:gd name="T43" fmla="*/ 46 h 60"/>
                <a:gd name="T44" fmla="*/ 58 w 61"/>
                <a:gd name="T45" fmla="*/ 42 h 60"/>
                <a:gd name="T46" fmla="*/ 60 w 61"/>
                <a:gd name="T47" fmla="*/ 36 h 60"/>
                <a:gd name="T48" fmla="*/ 61 w 61"/>
                <a:gd name="T49" fmla="*/ 30 h 60"/>
                <a:gd name="T50" fmla="*/ 60 w 61"/>
                <a:gd name="T51" fmla="*/ 24 h 60"/>
                <a:gd name="T52" fmla="*/ 58 w 61"/>
                <a:gd name="T53" fmla="*/ 18 h 60"/>
                <a:gd name="T54" fmla="*/ 56 w 61"/>
                <a:gd name="T55" fmla="*/ 13 h 60"/>
                <a:gd name="T56" fmla="*/ 52 w 61"/>
                <a:gd name="T57" fmla="*/ 9 h 60"/>
                <a:gd name="T58" fmla="*/ 47 w 61"/>
                <a:gd name="T59" fmla="*/ 4 h 60"/>
                <a:gd name="T60" fmla="*/ 42 w 61"/>
                <a:gd name="T61" fmla="*/ 2 h 60"/>
                <a:gd name="T62" fmla="*/ 37 w 61"/>
                <a:gd name="T63" fmla="*/ 0 h 60"/>
                <a:gd name="T64" fmla="*/ 30 w 61"/>
                <a:gd name="T65" fmla="*/ 0 h 60"/>
                <a:gd name="T66" fmla="*/ 30 w 61"/>
                <a:gd name="T67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61" h="60">
                  <a:moveTo>
                    <a:pt x="30" y="0"/>
                  </a:moveTo>
                  <a:lnTo>
                    <a:pt x="25" y="0"/>
                  </a:lnTo>
                  <a:lnTo>
                    <a:pt x="19" y="2"/>
                  </a:lnTo>
                  <a:lnTo>
                    <a:pt x="14" y="4"/>
                  </a:lnTo>
                  <a:lnTo>
                    <a:pt x="10" y="9"/>
                  </a:lnTo>
                  <a:lnTo>
                    <a:pt x="6" y="13"/>
                  </a:lnTo>
                  <a:lnTo>
                    <a:pt x="3" y="18"/>
                  </a:lnTo>
                  <a:lnTo>
                    <a:pt x="1" y="24"/>
                  </a:lnTo>
                  <a:lnTo>
                    <a:pt x="0" y="30"/>
                  </a:lnTo>
                  <a:lnTo>
                    <a:pt x="1" y="36"/>
                  </a:lnTo>
                  <a:lnTo>
                    <a:pt x="3" y="42"/>
                  </a:lnTo>
                  <a:lnTo>
                    <a:pt x="6" y="46"/>
                  </a:lnTo>
                  <a:lnTo>
                    <a:pt x="10" y="52"/>
                  </a:lnTo>
                  <a:lnTo>
                    <a:pt x="14" y="55"/>
                  </a:lnTo>
                  <a:lnTo>
                    <a:pt x="19" y="58"/>
                  </a:lnTo>
                  <a:lnTo>
                    <a:pt x="25" y="59"/>
                  </a:lnTo>
                  <a:lnTo>
                    <a:pt x="30" y="60"/>
                  </a:lnTo>
                  <a:lnTo>
                    <a:pt x="37" y="59"/>
                  </a:lnTo>
                  <a:lnTo>
                    <a:pt x="42" y="58"/>
                  </a:lnTo>
                  <a:lnTo>
                    <a:pt x="47" y="55"/>
                  </a:lnTo>
                  <a:lnTo>
                    <a:pt x="52" y="52"/>
                  </a:lnTo>
                  <a:lnTo>
                    <a:pt x="56" y="46"/>
                  </a:lnTo>
                  <a:lnTo>
                    <a:pt x="58" y="42"/>
                  </a:lnTo>
                  <a:lnTo>
                    <a:pt x="60" y="36"/>
                  </a:lnTo>
                  <a:lnTo>
                    <a:pt x="61" y="30"/>
                  </a:lnTo>
                  <a:lnTo>
                    <a:pt x="60" y="24"/>
                  </a:lnTo>
                  <a:lnTo>
                    <a:pt x="58" y="18"/>
                  </a:lnTo>
                  <a:lnTo>
                    <a:pt x="56" y="13"/>
                  </a:lnTo>
                  <a:lnTo>
                    <a:pt x="52" y="9"/>
                  </a:lnTo>
                  <a:lnTo>
                    <a:pt x="47" y="4"/>
                  </a:lnTo>
                  <a:lnTo>
                    <a:pt x="42" y="2"/>
                  </a:lnTo>
                  <a:lnTo>
                    <a:pt x="37" y="0"/>
                  </a:lnTo>
                  <a:lnTo>
                    <a:pt x="30" y="0"/>
                  </a:lnTo>
                  <a:lnTo>
                    <a:pt x="3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9" name="Freeform 330">
              <a:extLst>
                <a:ext uri="{FF2B5EF4-FFF2-40B4-BE49-F238E27FC236}">
                  <a16:creationId xmlns:a16="http://schemas.microsoft.com/office/drawing/2014/main" id="{2A854092-6E2E-480C-A939-1ED822252B40}"/>
                </a:ext>
              </a:extLst>
            </p:cNvPr>
            <p:cNvSpPr>
              <a:spLocks/>
            </p:cNvSpPr>
            <p:nvPr/>
          </p:nvSpPr>
          <p:spPr bwMode="auto">
            <a:xfrm>
              <a:off x="2813050" y="3243263"/>
              <a:ext cx="20638" cy="19050"/>
            </a:xfrm>
            <a:custGeom>
              <a:avLst/>
              <a:gdLst>
                <a:gd name="T0" fmla="*/ 30 w 61"/>
                <a:gd name="T1" fmla="*/ 0 h 60"/>
                <a:gd name="T2" fmla="*/ 25 w 61"/>
                <a:gd name="T3" fmla="*/ 0 h 60"/>
                <a:gd name="T4" fmla="*/ 19 w 61"/>
                <a:gd name="T5" fmla="*/ 2 h 60"/>
                <a:gd name="T6" fmla="*/ 14 w 61"/>
                <a:gd name="T7" fmla="*/ 6 h 60"/>
                <a:gd name="T8" fmla="*/ 10 w 61"/>
                <a:gd name="T9" fmla="*/ 9 h 60"/>
                <a:gd name="T10" fmla="*/ 6 w 61"/>
                <a:gd name="T11" fmla="*/ 13 h 60"/>
                <a:gd name="T12" fmla="*/ 3 w 61"/>
                <a:gd name="T13" fmla="*/ 19 h 60"/>
                <a:gd name="T14" fmla="*/ 1 w 61"/>
                <a:gd name="T15" fmla="*/ 24 h 60"/>
                <a:gd name="T16" fmla="*/ 0 w 61"/>
                <a:gd name="T17" fmla="*/ 30 h 60"/>
                <a:gd name="T18" fmla="*/ 1 w 61"/>
                <a:gd name="T19" fmla="*/ 37 h 60"/>
                <a:gd name="T20" fmla="*/ 3 w 61"/>
                <a:gd name="T21" fmla="*/ 42 h 60"/>
                <a:gd name="T22" fmla="*/ 6 w 61"/>
                <a:gd name="T23" fmla="*/ 47 h 60"/>
                <a:gd name="T24" fmla="*/ 10 w 61"/>
                <a:gd name="T25" fmla="*/ 52 h 60"/>
                <a:gd name="T26" fmla="*/ 14 w 61"/>
                <a:gd name="T27" fmla="*/ 55 h 60"/>
                <a:gd name="T28" fmla="*/ 19 w 61"/>
                <a:gd name="T29" fmla="*/ 58 h 60"/>
                <a:gd name="T30" fmla="*/ 25 w 61"/>
                <a:gd name="T31" fmla="*/ 60 h 60"/>
                <a:gd name="T32" fmla="*/ 30 w 61"/>
                <a:gd name="T33" fmla="*/ 60 h 60"/>
                <a:gd name="T34" fmla="*/ 37 w 61"/>
                <a:gd name="T35" fmla="*/ 60 h 60"/>
                <a:gd name="T36" fmla="*/ 42 w 61"/>
                <a:gd name="T37" fmla="*/ 58 h 60"/>
                <a:gd name="T38" fmla="*/ 47 w 61"/>
                <a:gd name="T39" fmla="*/ 55 h 60"/>
                <a:gd name="T40" fmla="*/ 52 w 61"/>
                <a:gd name="T41" fmla="*/ 52 h 60"/>
                <a:gd name="T42" fmla="*/ 56 w 61"/>
                <a:gd name="T43" fmla="*/ 47 h 60"/>
                <a:gd name="T44" fmla="*/ 58 w 61"/>
                <a:gd name="T45" fmla="*/ 42 h 60"/>
                <a:gd name="T46" fmla="*/ 60 w 61"/>
                <a:gd name="T47" fmla="*/ 37 h 60"/>
                <a:gd name="T48" fmla="*/ 61 w 61"/>
                <a:gd name="T49" fmla="*/ 30 h 60"/>
                <a:gd name="T50" fmla="*/ 60 w 61"/>
                <a:gd name="T51" fmla="*/ 24 h 60"/>
                <a:gd name="T52" fmla="*/ 58 w 61"/>
                <a:gd name="T53" fmla="*/ 19 h 60"/>
                <a:gd name="T54" fmla="*/ 56 w 61"/>
                <a:gd name="T55" fmla="*/ 13 h 60"/>
                <a:gd name="T56" fmla="*/ 52 w 61"/>
                <a:gd name="T57" fmla="*/ 9 h 60"/>
                <a:gd name="T58" fmla="*/ 47 w 61"/>
                <a:gd name="T59" fmla="*/ 6 h 60"/>
                <a:gd name="T60" fmla="*/ 42 w 61"/>
                <a:gd name="T61" fmla="*/ 2 h 60"/>
                <a:gd name="T62" fmla="*/ 37 w 61"/>
                <a:gd name="T63" fmla="*/ 1 h 60"/>
                <a:gd name="T64" fmla="*/ 30 w 61"/>
                <a:gd name="T65" fmla="*/ 0 h 60"/>
                <a:gd name="T66" fmla="*/ 30 w 61"/>
                <a:gd name="T67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61" h="60">
                  <a:moveTo>
                    <a:pt x="30" y="0"/>
                  </a:moveTo>
                  <a:lnTo>
                    <a:pt x="25" y="0"/>
                  </a:lnTo>
                  <a:lnTo>
                    <a:pt x="19" y="2"/>
                  </a:lnTo>
                  <a:lnTo>
                    <a:pt x="14" y="6"/>
                  </a:lnTo>
                  <a:lnTo>
                    <a:pt x="10" y="9"/>
                  </a:lnTo>
                  <a:lnTo>
                    <a:pt x="6" y="13"/>
                  </a:lnTo>
                  <a:lnTo>
                    <a:pt x="3" y="19"/>
                  </a:lnTo>
                  <a:lnTo>
                    <a:pt x="1" y="24"/>
                  </a:lnTo>
                  <a:lnTo>
                    <a:pt x="0" y="30"/>
                  </a:lnTo>
                  <a:lnTo>
                    <a:pt x="1" y="37"/>
                  </a:lnTo>
                  <a:lnTo>
                    <a:pt x="3" y="42"/>
                  </a:lnTo>
                  <a:lnTo>
                    <a:pt x="6" y="47"/>
                  </a:lnTo>
                  <a:lnTo>
                    <a:pt x="10" y="52"/>
                  </a:lnTo>
                  <a:lnTo>
                    <a:pt x="14" y="55"/>
                  </a:lnTo>
                  <a:lnTo>
                    <a:pt x="19" y="58"/>
                  </a:lnTo>
                  <a:lnTo>
                    <a:pt x="25" y="60"/>
                  </a:lnTo>
                  <a:lnTo>
                    <a:pt x="30" y="60"/>
                  </a:lnTo>
                  <a:lnTo>
                    <a:pt x="37" y="60"/>
                  </a:lnTo>
                  <a:lnTo>
                    <a:pt x="42" y="58"/>
                  </a:lnTo>
                  <a:lnTo>
                    <a:pt x="47" y="55"/>
                  </a:lnTo>
                  <a:lnTo>
                    <a:pt x="52" y="52"/>
                  </a:lnTo>
                  <a:lnTo>
                    <a:pt x="56" y="47"/>
                  </a:lnTo>
                  <a:lnTo>
                    <a:pt x="58" y="42"/>
                  </a:lnTo>
                  <a:lnTo>
                    <a:pt x="60" y="37"/>
                  </a:lnTo>
                  <a:lnTo>
                    <a:pt x="61" y="30"/>
                  </a:lnTo>
                  <a:lnTo>
                    <a:pt x="60" y="24"/>
                  </a:lnTo>
                  <a:lnTo>
                    <a:pt x="58" y="19"/>
                  </a:lnTo>
                  <a:lnTo>
                    <a:pt x="56" y="13"/>
                  </a:lnTo>
                  <a:lnTo>
                    <a:pt x="52" y="9"/>
                  </a:lnTo>
                  <a:lnTo>
                    <a:pt x="47" y="6"/>
                  </a:lnTo>
                  <a:lnTo>
                    <a:pt x="42" y="2"/>
                  </a:lnTo>
                  <a:lnTo>
                    <a:pt x="37" y="1"/>
                  </a:lnTo>
                  <a:lnTo>
                    <a:pt x="30" y="0"/>
                  </a:lnTo>
                  <a:lnTo>
                    <a:pt x="3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27D96532-8BC1-4DC3-8ED0-2FC35D5D6693}"/>
              </a:ext>
            </a:extLst>
          </p:cNvPr>
          <p:cNvGrpSpPr/>
          <p:nvPr/>
        </p:nvGrpSpPr>
        <p:grpSpPr>
          <a:xfrm>
            <a:off x="6116931" y="1751369"/>
            <a:ext cx="131684" cy="172715"/>
            <a:chOff x="3784600" y="2508250"/>
            <a:chExt cx="219075" cy="287338"/>
          </a:xfrm>
          <a:solidFill>
            <a:schemeClr val="bg1"/>
          </a:solidFill>
        </p:grpSpPr>
        <p:sp>
          <p:nvSpPr>
            <p:cNvPr id="31" name="Freeform 31">
              <a:extLst>
                <a:ext uri="{FF2B5EF4-FFF2-40B4-BE49-F238E27FC236}">
                  <a16:creationId xmlns:a16="http://schemas.microsoft.com/office/drawing/2014/main" id="{70518687-475D-4FFB-978A-367476F1D19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784600" y="2508250"/>
              <a:ext cx="219075" cy="287338"/>
            </a:xfrm>
            <a:custGeom>
              <a:avLst/>
              <a:gdLst>
                <a:gd name="T0" fmla="*/ 30 w 692"/>
                <a:gd name="T1" fmla="*/ 874 h 904"/>
                <a:gd name="T2" fmla="*/ 75 w 692"/>
                <a:gd name="T3" fmla="*/ 512 h 904"/>
                <a:gd name="T4" fmla="*/ 80 w 692"/>
                <a:gd name="T5" fmla="*/ 511 h 904"/>
                <a:gd name="T6" fmla="*/ 86 w 692"/>
                <a:gd name="T7" fmla="*/ 508 h 904"/>
                <a:gd name="T8" fmla="*/ 89 w 692"/>
                <a:gd name="T9" fmla="*/ 502 h 904"/>
                <a:gd name="T10" fmla="*/ 90 w 692"/>
                <a:gd name="T11" fmla="*/ 497 h 904"/>
                <a:gd name="T12" fmla="*/ 89 w 692"/>
                <a:gd name="T13" fmla="*/ 344 h 904"/>
                <a:gd name="T14" fmla="*/ 87 w 692"/>
                <a:gd name="T15" fmla="*/ 338 h 904"/>
                <a:gd name="T16" fmla="*/ 83 w 692"/>
                <a:gd name="T17" fmla="*/ 334 h 904"/>
                <a:gd name="T18" fmla="*/ 78 w 692"/>
                <a:gd name="T19" fmla="*/ 332 h 904"/>
                <a:gd name="T20" fmla="*/ 30 w 692"/>
                <a:gd name="T21" fmla="*/ 331 h 904"/>
                <a:gd name="T22" fmla="*/ 475 w 692"/>
                <a:gd name="T23" fmla="*/ 30 h 904"/>
                <a:gd name="T24" fmla="*/ 662 w 692"/>
                <a:gd name="T25" fmla="*/ 874 h 904"/>
                <a:gd name="T26" fmla="*/ 492 w 692"/>
                <a:gd name="T27" fmla="*/ 5 h 904"/>
                <a:gd name="T28" fmla="*/ 487 w 692"/>
                <a:gd name="T29" fmla="*/ 2 h 904"/>
                <a:gd name="T30" fmla="*/ 481 w 692"/>
                <a:gd name="T31" fmla="*/ 0 h 904"/>
                <a:gd name="T32" fmla="*/ 12 w 692"/>
                <a:gd name="T33" fmla="*/ 0 h 904"/>
                <a:gd name="T34" fmla="*/ 6 w 692"/>
                <a:gd name="T35" fmla="*/ 3 h 904"/>
                <a:gd name="T36" fmla="*/ 2 w 692"/>
                <a:gd name="T37" fmla="*/ 7 h 904"/>
                <a:gd name="T38" fmla="*/ 0 w 692"/>
                <a:gd name="T39" fmla="*/ 12 h 904"/>
                <a:gd name="T40" fmla="*/ 0 w 692"/>
                <a:gd name="T41" fmla="*/ 346 h 904"/>
                <a:gd name="T42" fmla="*/ 1 w 692"/>
                <a:gd name="T43" fmla="*/ 352 h 904"/>
                <a:gd name="T44" fmla="*/ 4 w 692"/>
                <a:gd name="T45" fmla="*/ 357 h 904"/>
                <a:gd name="T46" fmla="*/ 8 w 692"/>
                <a:gd name="T47" fmla="*/ 360 h 904"/>
                <a:gd name="T48" fmla="*/ 15 w 692"/>
                <a:gd name="T49" fmla="*/ 361 h 904"/>
                <a:gd name="T50" fmla="*/ 60 w 692"/>
                <a:gd name="T51" fmla="*/ 482 h 904"/>
                <a:gd name="T52" fmla="*/ 12 w 692"/>
                <a:gd name="T53" fmla="*/ 482 h 904"/>
                <a:gd name="T54" fmla="*/ 6 w 692"/>
                <a:gd name="T55" fmla="*/ 484 h 904"/>
                <a:gd name="T56" fmla="*/ 2 w 692"/>
                <a:gd name="T57" fmla="*/ 488 h 904"/>
                <a:gd name="T58" fmla="*/ 0 w 692"/>
                <a:gd name="T59" fmla="*/ 494 h 904"/>
                <a:gd name="T60" fmla="*/ 0 w 692"/>
                <a:gd name="T61" fmla="*/ 889 h 904"/>
                <a:gd name="T62" fmla="*/ 1 w 692"/>
                <a:gd name="T63" fmla="*/ 894 h 904"/>
                <a:gd name="T64" fmla="*/ 4 w 692"/>
                <a:gd name="T65" fmla="*/ 899 h 904"/>
                <a:gd name="T66" fmla="*/ 8 w 692"/>
                <a:gd name="T67" fmla="*/ 902 h 904"/>
                <a:gd name="T68" fmla="*/ 15 w 692"/>
                <a:gd name="T69" fmla="*/ 904 h 904"/>
                <a:gd name="T70" fmla="*/ 680 w 692"/>
                <a:gd name="T71" fmla="*/ 902 h 904"/>
                <a:gd name="T72" fmla="*/ 685 w 692"/>
                <a:gd name="T73" fmla="*/ 900 h 904"/>
                <a:gd name="T74" fmla="*/ 689 w 692"/>
                <a:gd name="T75" fmla="*/ 897 h 904"/>
                <a:gd name="T76" fmla="*/ 692 w 692"/>
                <a:gd name="T77" fmla="*/ 892 h 904"/>
                <a:gd name="T78" fmla="*/ 692 w 692"/>
                <a:gd name="T79" fmla="*/ 211 h 904"/>
                <a:gd name="T80" fmla="*/ 690 w 692"/>
                <a:gd name="T81" fmla="*/ 205 h 904"/>
                <a:gd name="T82" fmla="*/ 687 w 692"/>
                <a:gd name="T83" fmla="*/ 200 h 9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692" h="904">
                  <a:moveTo>
                    <a:pt x="662" y="874"/>
                  </a:moveTo>
                  <a:lnTo>
                    <a:pt x="30" y="874"/>
                  </a:lnTo>
                  <a:lnTo>
                    <a:pt x="30" y="512"/>
                  </a:lnTo>
                  <a:lnTo>
                    <a:pt x="75" y="512"/>
                  </a:lnTo>
                  <a:lnTo>
                    <a:pt x="78" y="511"/>
                  </a:lnTo>
                  <a:lnTo>
                    <a:pt x="80" y="511"/>
                  </a:lnTo>
                  <a:lnTo>
                    <a:pt x="83" y="509"/>
                  </a:lnTo>
                  <a:lnTo>
                    <a:pt x="86" y="508"/>
                  </a:lnTo>
                  <a:lnTo>
                    <a:pt x="87" y="506"/>
                  </a:lnTo>
                  <a:lnTo>
                    <a:pt x="89" y="502"/>
                  </a:lnTo>
                  <a:lnTo>
                    <a:pt x="89" y="500"/>
                  </a:lnTo>
                  <a:lnTo>
                    <a:pt x="90" y="497"/>
                  </a:lnTo>
                  <a:lnTo>
                    <a:pt x="90" y="346"/>
                  </a:lnTo>
                  <a:lnTo>
                    <a:pt x="89" y="344"/>
                  </a:lnTo>
                  <a:lnTo>
                    <a:pt x="89" y="340"/>
                  </a:lnTo>
                  <a:lnTo>
                    <a:pt x="87" y="338"/>
                  </a:lnTo>
                  <a:lnTo>
                    <a:pt x="86" y="336"/>
                  </a:lnTo>
                  <a:lnTo>
                    <a:pt x="83" y="334"/>
                  </a:lnTo>
                  <a:lnTo>
                    <a:pt x="80" y="333"/>
                  </a:lnTo>
                  <a:lnTo>
                    <a:pt x="78" y="332"/>
                  </a:lnTo>
                  <a:lnTo>
                    <a:pt x="75" y="331"/>
                  </a:lnTo>
                  <a:lnTo>
                    <a:pt x="30" y="331"/>
                  </a:lnTo>
                  <a:lnTo>
                    <a:pt x="30" y="30"/>
                  </a:lnTo>
                  <a:lnTo>
                    <a:pt x="475" y="30"/>
                  </a:lnTo>
                  <a:lnTo>
                    <a:pt x="662" y="217"/>
                  </a:lnTo>
                  <a:lnTo>
                    <a:pt x="662" y="874"/>
                  </a:lnTo>
                  <a:close/>
                  <a:moveTo>
                    <a:pt x="687" y="200"/>
                  </a:moveTo>
                  <a:lnTo>
                    <a:pt x="492" y="5"/>
                  </a:lnTo>
                  <a:lnTo>
                    <a:pt x="489" y="3"/>
                  </a:lnTo>
                  <a:lnTo>
                    <a:pt x="487" y="2"/>
                  </a:lnTo>
                  <a:lnTo>
                    <a:pt x="484" y="0"/>
                  </a:lnTo>
                  <a:lnTo>
                    <a:pt x="481" y="0"/>
                  </a:lnTo>
                  <a:lnTo>
                    <a:pt x="15" y="0"/>
                  </a:lnTo>
                  <a:lnTo>
                    <a:pt x="12" y="0"/>
                  </a:lnTo>
                  <a:lnTo>
                    <a:pt x="8" y="2"/>
                  </a:lnTo>
                  <a:lnTo>
                    <a:pt x="6" y="3"/>
                  </a:lnTo>
                  <a:lnTo>
                    <a:pt x="4" y="5"/>
                  </a:lnTo>
                  <a:lnTo>
                    <a:pt x="2" y="7"/>
                  </a:lnTo>
                  <a:lnTo>
                    <a:pt x="1" y="9"/>
                  </a:lnTo>
                  <a:lnTo>
                    <a:pt x="0" y="12"/>
                  </a:lnTo>
                  <a:lnTo>
                    <a:pt x="0" y="15"/>
                  </a:lnTo>
                  <a:lnTo>
                    <a:pt x="0" y="346"/>
                  </a:lnTo>
                  <a:lnTo>
                    <a:pt x="0" y="349"/>
                  </a:lnTo>
                  <a:lnTo>
                    <a:pt x="1" y="352"/>
                  </a:lnTo>
                  <a:lnTo>
                    <a:pt x="2" y="354"/>
                  </a:lnTo>
                  <a:lnTo>
                    <a:pt x="4" y="357"/>
                  </a:lnTo>
                  <a:lnTo>
                    <a:pt x="6" y="359"/>
                  </a:lnTo>
                  <a:lnTo>
                    <a:pt x="8" y="360"/>
                  </a:lnTo>
                  <a:lnTo>
                    <a:pt x="12" y="361"/>
                  </a:lnTo>
                  <a:lnTo>
                    <a:pt x="15" y="361"/>
                  </a:lnTo>
                  <a:lnTo>
                    <a:pt x="60" y="361"/>
                  </a:lnTo>
                  <a:lnTo>
                    <a:pt x="60" y="482"/>
                  </a:lnTo>
                  <a:lnTo>
                    <a:pt x="15" y="482"/>
                  </a:lnTo>
                  <a:lnTo>
                    <a:pt x="12" y="482"/>
                  </a:lnTo>
                  <a:lnTo>
                    <a:pt x="8" y="483"/>
                  </a:lnTo>
                  <a:lnTo>
                    <a:pt x="6" y="484"/>
                  </a:lnTo>
                  <a:lnTo>
                    <a:pt x="4" y="486"/>
                  </a:lnTo>
                  <a:lnTo>
                    <a:pt x="2" y="488"/>
                  </a:lnTo>
                  <a:lnTo>
                    <a:pt x="1" y="491"/>
                  </a:lnTo>
                  <a:lnTo>
                    <a:pt x="0" y="494"/>
                  </a:lnTo>
                  <a:lnTo>
                    <a:pt x="0" y="497"/>
                  </a:lnTo>
                  <a:lnTo>
                    <a:pt x="0" y="889"/>
                  </a:lnTo>
                  <a:lnTo>
                    <a:pt x="0" y="891"/>
                  </a:lnTo>
                  <a:lnTo>
                    <a:pt x="1" y="894"/>
                  </a:lnTo>
                  <a:lnTo>
                    <a:pt x="2" y="897"/>
                  </a:lnTo>
                  <a:lnTo>
                    <a:pt x="4" y="899"/>
                  </a:lnTo>
                  <a:lnTo>
                    <a:pt x="6" y="900"/>
                  </a:lnTo>
                  <a:lnTo>
                    <a:pt x="8" y="902"/>
                  </a:lnTo>
                  <a:lnTo>
                    <a:pt x="12" y="902"/>
                  </a:lnTo>
                  <a:lnTo>
                    <a:pt x="15" y="904"/>
                  </a:lnTo>
                  <a:lnTo>
                    <a:pt x="677" y="904"/>
                  </a:lnTo>
                  <a:lnTo>
                    <a:pt x="680" y="902"/>
                  </a:lnTo>
                  <a:lnTo>
                    <a:pt x="683" y="902"/>
                  </a:lnTo>
                  <a:lnTo>
                    <a:pt x="685" y="900"/>
                  </a:lnTo>
                  <a:lnTo>
                    <a:pt x="687" y="899"/>
                  </a:lnTo>
                  <a:lnTo>
                    <a:pt x="689" y="897"/>
                  </a:lnTo>
                  <a:lnTo>
                    <a:pt x="690" y="894"/>
                  </a:lnTo>
                  <a:lnTo>
                    <a:pt x="692" y="892"/>
                  </a:lnTo>
                  <a:lnTo>
                    <a:pt x="692" y="889"/>
                  </a:lnTo>
                  <a:lnTo>
                    <a:pt x="692" y="211"/>
                  </a:lnTo>
                  <a:lnTo>
                    <a:pt x="692" y="207"/>
                  </a:lnTo>
                  <a:lnTo>
                    <a:pt x="690" y="205"/>
                  </a:lnTo>
                  <a:lnTo>
                    <a:pt x="689" y="202"/>
                  </a:lnTo>
                  <a:lnTo>
                    <a:pt x="687" y="2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2" name="Freeform 32">
              <a:extLst>
                <a:ext uri="{FF2B5EF4-FFF2-40B4-BE49-F238E27FC236}">
                  <a16:creationId xmlns:a16="http://schemas.microsoft.com/office/drawing/2014/main" id="{C387781C-476D-4F25-85D2-A6F813601B8F}"/>
                </a:ext>
              </a:extLst>
            </p:cNvPr>
            <p:cNvSpPr>
              <a:spLocks/>
            </p:cNvSpPr>
            <p:nvPr/>
          </p:nvSpPr>
          <p:spPr bwMode="auto">
            <a:xfrm>
              <a:off x="3832225" y="2546350"/>
              <a:ext cx="9525" cy="66675"/>
            </a:xfrm>
            <a:custGeom>
              <a:avLst/>
              <a:gdLst>
                <a:gd name="T0" fmla="*/ 15 w 30"/>
                <a:gd name="T1" fmla="*/ 0 h 210"/>
                <a:gd name="T2" fmla="*/ 12 w 30"/>
                <a:gd name="T3" fmla="*/ 0 h 210"/>
                <a:gd name="T4" fmla="*/ 9 w 30"/>
                <a:gd name="T5" fmla="*/ 1 h 210"/>
                <a:gd name="T6" fmla="*/ 6 w 30"/>
                <a:gd name="T7" fmla="*/ 2 h 210"/>
                <a:gd name="T8" fmla="*/ 4 w 30"/>
                <a:gd name="T9" fmla="*/ 4 h 210"/>
                <a:gd name="T10" fmla="*/ 2 w 30"/>
                <a:gd name="T11" fmla="*/ 6 h 210"/>
                <a:gd name="T12" fmla="*/ 1 w 30"/>
                <a:gd name="T13" fmla="*/ 9 h 210"/>
                <a:gd name="T14" fmla="*/ 0 w 30"/>
                <a:gd name="T15" fmla="*/ 11 h 210"/>
                <a:gd name="T16" fmla="*/ 0 w 30"/>
                <a:gd name="T17" fmla="*/ 15 h 210"/>
                <a:gd name="T18" fmla="*/ 0 w 30"/>
                <a:gd name="T19" fmla="*/ 195 h 210"/>
                <a:gd name="T20" fmla="*/ 0 w 30"/>
                <a:gd name="T21" fmla="*/ 198 h 210"/>
                <a:gd name="T22" fmla="*/ 1 w 30"/>
                <a:gd name="T23" fmla="*/ 201 h 210"/>
                <a:gd name="T24" fmla="*/ 2 w 30"/>
                <a:gd name="T25" fmla="*/ 203 h 210"/>
                <a:gd name="T26" fmla="*/ 4 w 30"/>
                <a:gd name="T27" fmla="*/ 206 h 210"/>
                <a:gd name="T28" fmla="*/ 6 w 30"/>
                <a:gd name="T29" fmla="*/ 208 h 210"/>
                <a:gd name="T30" fmla="*/ 9 w 30"/>
                <a:gd name="T31" fmla="*/ 209 h 210"/>
                <a:gd name="T32" fmla="*/ 12 w 30"/>
                <a:gd name="T33" fmla="*/ 210 h 210"/>
                <a:gd name="T34" fmla="*/ 15 w 30"/>
                <a:gd name="T35" fmla="*/ 210 h 210"/>
                <a:gd name="T36" fmla="*/ 18 w 30"/>
                <a:gd name="T37" fmla="*/ 210 h 210"/>
                <a:gd name="T38" fmla="*/ 20 w 30"/>
                <a:gd name="T39" fmla="*/ 209 h 210"/>
                <a:gd name="T40" fmla="*/ 24 w 30"/>
                <a:gd name="T41" fmla="*/ 208 h 210"/>
                <a:gd name="T42" fmla="*/ 26 w 30"/>
                <a:gd name="T43" fmla="*/ 206 h 210"/>
                <a:gd name="T44" fmla="*/ 28 w 30"/>
                <a:gd name="T45" fmla="*/ 203 h 210"/>
                <a:gd name="T46" fmla="*/ 29 w 30"/>
                <a:gd name="T47" fmla="*/ 201 h 210"/>
                <a:gd name="T48" fmla="*/ 30 w 30"/>
                <a:gd name="T49" fmla="*/ 198 h 210"/>
                <a:gd name="T50" fmla="*/ 30 w 30"/>
                <a:gd name="T51" fmla="*/ 195 h 210"/>
                <a:gd name="T52" fmla="*/ 30 w 30"/>
                <a:gd name="T53" fmla="*/ 15 h 210"/>
                <a:gd name="T54" fmla="*/ 30 w 30"/>
                <a:gd name="T55" fmla="*/ 11 h 210"/>
                <a:gd name="T56" fmla="*/ 29 w 30"/>
                <a:gd name="T57" fmla="*/ 8 h 210"/>
                <a:gd name="T58" fmla="*/ 28 w 30"/>
                <a:gd name="T59" fmla="*/ 6 h 210"/>
                <a:gd name="T60" fmla="*/ 26 w 30"/>
                <a:gd name="T61" fmla="*/ 4 h 210"/>
                <a:gd name="T62" fmla="*/ 24 w 30"/>
                <a:gd name="T63" fmla="*/ 2 h 210"/>
                <a:gd name="T64" fmla="*/ 20 w 30"/>
                <a:gd name="T65" fmla="*/ 1 h 210"/>
                <a:gd name="T66" fmla="*/ 18 w 30"/>
                <a:gd name="T67" fmla="*/ 0 h 210"/>
                <a:gd name="T68" fmla="*/ 15 w 30"/>
                <a:gd name="T69" fmla="*/ 0 h 210"/>
                <a:gd name="T70" fmla="*/ 15 w 30"/>
                <a:gd name="T71" fmla="*/ 0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30" h="210">
                  <a:moveTo>
                    <a:pt x="15" y="0"/>
                  </a:moveTo>
                  <a:lnTo>
                    <a:pt x="12" y="0"/>
                  </a:lnTo>
                  <a:lnTo>
                    <a:pt x="9" y="1"/>
                  </a:lnTo>
                  <a:lnTo>
                    <a:pt x="6" y="2"/>
                  </a:lnTo>
                  <a:lnTo>
                    <a:pt x="4" y="4"/>
                  </a:lnTo>
                  <a:lnTo>
                    <a:pt x="2" y="6"/>
                  </a:lnTo>
                  <a:lnTo>
                    <a:pt x="1" y="9"/>
                  </a:lnTo>
                  <a:lnTo>
                    <a:pt x="0" y="11"/>
                  </a:lnTo>
                  <a:lnTo>
                    <a:pt x="0" y="15"/>
                  </a:lnTo>
                  <a:lnTo>
                    <a:pt x="0" y="195"/>
                  </a:lnTo>
                  <a:lnTo>
                    <a:pt x="0" y="198"/>
                  </a:lnTo>
                  <a:lnTo>
                    <a:pt x="1" y="201"/>
                  </a:lnTo>
                  <a:lnTo>
                    <a:pt x="2" y="203"/>
                  </a:lnTo>
                  <a:lnTo>
                    <a:pt x="4" y="206"/>
                  </a:lnTo>
                  <a:lnTo>
                    <a:pt x="6" y="208"/>
                  </a:lnTo>
                  <a:lnTo>
                    <a:pt x="9" y="209"/>
                  </a:lnTo>
                  <a:lnTo>
                    <a:pt x="12" y="210"/>
                  </a:lnTo>
                  <a:lnTo>
                    <a:pt x="15" y="210"/>
                  </a:lnTo>
                  <a:lnTo>
                    <a:pt x="18" y="210"/>
                  </a:lnTo>
                  <a:lnTo>
                    <a:pt x="20" y="209"/>
                  </a:lnTo>
                  <a:lnTo>
                    <a:pt x="24" y="208"/>
                  </a:lnTo>
                  <a:lnTo>
                    <a:pt x="26" y="206"/>
                  </a:lnTo>
                  <a:lnTo>
                    <a:pt x="28" y="203"/>
                  </a:lnTo>
                  <a:lnTo>
                    <a:pt x="29" y="201"/>
                  </a:lnTo>
                  <a:lnTo>
                    <a:pt x="30" y="198"/>
                  </a:lnTo>
                  <a:lnTo>
                    <a:pt x="30" y="195"/>
                  </a:lnTo>
                  <a:lnTo>
                    <a:pt x="30" y="15"/>
                  </a:lnTo>
                  <a:lnTo>
                    <a:pt x="30" y="11"/>
                  </a:lnTo>
                  <a:lnTo>
                    <a:pt x="29" y="8"/>
                  </a:lnTo>
                  <a:lnTo>
                    <a:pt x="28" y="6"/>
                  </a:lnTo>
                  <a:lnTo>
                    <a:pt x="26" y="4"/>
                  </a:lnTo>
                  <a:lnTo>
                    <a:pt x="24" y="2"/>
                  </a:lnTo>
                  <a:lnTo>
                    <a:pt x="20" y="1"/>
                  </a:lnTo>
                  <a:lnTo>
                    <a:pt x="18" y="0"/>
                  </a:lnTo>
                  <a:lnTo>
                    <a:pt x="15" y="0"/>
                  </a:lnTo>
                  <a:lnTo>
                    <a:pt x="1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3" name="Freeform 33">
              <a:extLst>
                <a:ext uri="{FF2B5EF4-FFF2-40B4-BE49-F238E27FC236}">
                  <a16:creationId xmlns:a16="http://schemas.microsoft.com/office/drawing/2014/main" id="{FF94D14D-555C-4856-84A8-57492219D348}"/>
                </a:ext>
              </a:extLst>
            </p:cNvPr>
            <p:cNvSpPr>
              <a:spLocks/>
            </p:cNvSpPr>
            <p:nvPr/>
          </p:nvSpPr>
          <p:spPr bwMode="auto">
            <a:xfrm>
              <a:off x="3870325" y="2546350"/>
              <a:ext cx="9525" cy="66675"/>
            </a:xfrm>
            <a:custGeom>
              <a:avLst/>
              <a:gdLst>
                <a:gd name="T0" fmla="*/ 15 w 30"/>
                <a:gd name="T1" fmla="*/ 210 h 210"/>
                <a:gd name="T2" fmla="*/ 18 w 30"/>
                <a:gd name="T3" fmla="*/ 210 h 210"/>
                <a:gd name="T4" fmla="*/ 22 w 30"/>
                <a:gd name="T5" fmla="*/ 209 h 210"/>
                <a:gd name="T6" fmla="*/ 24 w 30"/>
                <a:gd name="T7" fmla="*/ 208 h 210"/>
                <a:gd name="T8" fmla="*/ 26 w 30"/>
                <a:gd name="T9" fmla="*/ 206 h 210"/>
                <a:gd name="T10" fmla="*/ 28 w 30"/>
                <a:gd name="T11" fmla="*/ 203 h 210"/>
                <a:gd name="T12" fmla="*/ 29 w 30"/>
                <a:gd name="T13" fmla="*/ 201 h 210"/>
                <a:gd name="T14" fmla="*/ 30 w 30"/>
                <a:gd name="T15" fmla="*/ 198 h 210"/>
                <a:gd name="T16" fmla="*/ 30 w 30"/>
                <a:gd name="T17" fmla="*/ 195 h 210"/>
                <a:gd name="T18" fmla="*/ 30 w 30"/>
                <a:gd name="T19" fmla="*/ 15 h 210"/>
                <a:gd name="T20" fmla="*/ 30 w 30"/>
                <a:gd name="T21" fmla="*/ 11 h 210"/>
                <a:gd name="T22" fmla="*/ 29 w 30"/>
                <a:gd name="T23" fmla="*/ 8 h 210"/>
                <a:gd name="T24" fmla="*/ 28 w 30"/>
                <a:gd name="T25" fmla="*/ 6 h 210"/>
                <a:gd name="T26" fmla="*/ 26 w 30"/>
                <a:gd name="T27" fmla="*/ 4 h 210"/>
                <a:gd name="T28" fmla="*/ 24 w 30"/>
                <a:gd name="T29" fmla="*/ 2 h 210"/>
                <a:gd name="T30" fmla="*/ 22 w 30"/>
                <a:gd name="T31" fmla="*/ 1 h 210"/>
                <a:gd name="T32" fmla="*/ 18 w 30"/>
                <a:gd name="T33" fmla="*/ 0 h 210"/>
                <a:gd name="T34" fmla="*/ 15 w 30"/>
                <a:gd name="T35" fmla="*/ 0 h 210"/>
                <a:gd name="T36" fmla="*/ 12 w 30"/>
                <a:gd name="T37" fmla="*/ 0 h 210"/>
                <a:gd name="T38" fmla="*/ 10 w 30"/>
                <a:gd name="T39" fmla="*/ 1 h 210"/>
                <a:gd name="T40" fmla="*/ 7 w 30"/>
                <a:gd name="T41" fmla="*/ 2 h 210"/>
                <a:gd name="T42" fmla="*/ 4 w 30"/>
                <a:gd name="T43" fmla="*/ 4 h 210"/>
                <a:gd name="T44" fmla="*/ 3 w 30"/>
                <a:gd name="T45" fmla="*/ 6 h 210"/>
                <a:gd name="T46" fmla="*/ 1 w 30"/>
                <a:gd name="T47" fmla="*/ 9 h 210"/>
                <a:gd name="T48" fmla="*/ 0 w 30"/>
                <a:gd name="T49" fmla="*/ 11 h 210"/>
                <a:gd name="T50" fmla="*/ 0 w 30"/>
                <a:gd name="T51" fmla="*/ 15 h 210"/>
                <a:gd name="T52" fmla="*/ 0 w 30"/>
                <a:gd name="T53" fmla="*/ 195 h 210"/>
                <a:gd name="T54" fmla="*/ 0 w 30"/>
                <a:gd name="T55" fmla="*/ 198 h 210"/>
                <a:gd name="T56" fmla="*/ 1 w 30"/>
                <a:gd name="T57" fmla="*/ 201 h 210"/>
                <a:gd name="T58" fmla="*/ 3 w 30"/>
                <a:gd name="T59" fmla="*/ 203 h 210"/>
                <a:gd name="T60" fmla="*/ 4 w 30"/>
                <a:gd name="T61" fmla="*/ 206 h 210"/>
                <a:gd name="T62" fmla="*/ 7 w 30"/>
                <a:gd name="T63" fmla="*/ 208 h 210"/>
                <a:gd name="T64" fmla="*/ 10 w 30"/>
                <a:gd name="T65" fmla="*/ 209 h 210"/>
                <a:gd name="T66" fmla="*/ 12 w 30"/>
                <a:gd name="T67" fmla="*/ 210 h 210"/>
                <a:gd name="T68" fmla="*/ 15 w 30"/>
                <a:gd name="T69" fmla="*/ 210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30" h="210">
                  <a:moveTo>
                    <a:pt x="15" y="210"/>
                  </a:moveTo>
                  <a:lnTo>
                    <a:pt x="18" y="210"/>
                  </a:lnTo>
                  <a:lnTo>
                    <a:pt x="22" y="209"/>
                  </a:lnTo>
                  <a:lnTo>
                    <a:pt x="24" y="208"/>
                  </a:lnTo>
                  <a:lnTo>
                    <a:pt x="26" y="206"/>
                  </a:lnTo>
                  <a:lnTo>
                    <a:pt x="28" y="203"/>
                  </a:lnTo>
                  <a:lnTo>
                    <a:pt x="29" y="201"/>
                  </a:lnTo>
                  <a:lnTo>
                    <a:pt x="30" y="198"/>
                  </a:lnTo>
                  <a:lnTo>
                    <a:pt x="30" y="195"/>
                  </a:lnTo>
                  <a:lnTo>
                    <a:pt x="30" y="15"/>
                  </a:lnTo>
                  <a:lnTo>
                    <a:pt x="30" y="11"/>
                  </a:lnTo>
                  <a:lnTo>
                    <a:pt x="29" y="8"/>
                  </a:lnTo>
                  <a:lnTo>
                    <a:pt x="28" y="6"/>
                  </a:lnTo>
                  <a:lnTo>
                    <a:pt x="26" y="4"/>
                  </a:lnTo>
                  <a:lnTo>
                    <a:pt x="24" y="2"/>
                  </a:lnTo>
                  <a:lnTo>
                    <a:pt x="22" y="1"/>
                  </a:lnTo>
                  <a:lnTo>
                    <a:pt x="18" y="0"/>
                  </a:lnTo>
                  <a:lnTo>
                    <a:pt x="15" y="0"/>
                  </a:lnTo>
                  <a:lnTo>
                    <a:pt x="12" y="0"/>
                  </a:lnTo>
                  <a:lnTo>
                    <a:pt x="10" y="1"/>
                  </a:lnTo>
                  <a:lnTo>
                    <a:pt x="7" y="2"/>
                  </a:lnTo>
                  <a:lnTo>
                    <a:pt x="4" y="4"/>
                  </a:lnTo>
                  <a:lnTo>
                    <a:pt x="3" y="6"/>
                  </a:lnTo>
                  <a:lnTo>
                    <a:pt x="1" y="9"/>
                  </a:lnTo>
                  <a:lnTo>
                    <a:pt x="0" y="11"/>
                  </a:lnTo>
                  <a:lnTo>
                    <a:pt x="0" y="15"/>
                  </a:lnTo>
                  <a:lnTo>
                    <a:pt x="0" y="195"/>
                  </a:lnTo>
                  <a:lnTo>
                    <a:pt x="0" y="198"/>
                  </a:lnTo>
                  <a:lnTo>
                    <a:pt x="1" y="201"/>
                  </a:lnTo>
                  <a:lnTo>
                    <a:pt x="3" y="203"/>
                  </a:lnTo>
                  <a:lnTo>
                    <a:pt x="4" y="206"/>
                  </a:lnTo>
                  <a:lnTo>
                    <a:pt x="7" y="208"/>
                  </a:lnTo>
                  <a:lnTo>
                    <a:pt x="10" y="209"/>
                  </a:lnTo>
                  <a:lnTo>
                    <a:pt x="12" y="210"/>
                  </a:lnTo>
                  <a:lnTo>
                    <a:pt x="15" y="21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4" name="Freeform 34">
              <a:extLst>
                <a:ext uri="{FF2B5EF4-FFF2-40B4-BE49-F238E27FC236}">
                  <a16:creationId xmlns:a16="http://schemas.microsoft.com/office/drawing/2014/main" id="{5D6E6286-1DAA-4A0C-8A50-F89B71CDA14E}"/>
                </a:ext>
              </a:extLst>
            </p:cNvPr>
            <p:cNvSpPr>
              <a:spLocks/>
            </p:cNvSpPr>
            <p:nvPr/>
          </p:nvSpPr>
          <p:spPr bwMode="auto">
            <a:xfrm>
              <a:off x="3908425" y="2546350"/>
              <a:ext cx="9525" cy="66675"/>
            </a:xfrm>
            <a:custGeom>
              <a:avLst/>
              <a:gdLst>
                <a:gd name="T0" fmla="*/ 15 w 31"/>
                <a:gd name="T1" fmla="*/ 210 h 210"/>
                <a:gd name="T2" fmla="*/ 18 w 31"/>
                <a:gd name="T3" fmla="*/ 210 h 210"/>
                <a:gd name="T4" fmla="*/ 22 w 31"/>
                <a:gd name="T5" fmla="*/ 209 h 210"/>
                <a:gd name="T6" fmla="*/ 24 w 31"/>
                <a:gd name="T7" fmla="*/ 208 h 210"/>
                <a:gd name="T8" fmla="*/ 26 w 31"/>
                <a:gd name="T9" fmla="*/ 206 h 210"/>
                <a:gd name="T10" fmla="*/ 28 w 31"/>
                <a:gd name="T11" fmla="*/ 203 h 210"/>
                <a:gd name="T12" fmla="*/ 29 w 31"/>
                <a:gd name="T13" fmla="*/ 201 h 210"/>
                <a:gd name="T14" fmla="*/ 30 w 31"/>
                <a:gd name="T15" fmla="*/ 198 h 210"/>
                <a:gd name="T16" fmla="*/ 31 w 31"/>
                <a:gd name="T17" fmla="*/ 195 h 210"/>
                <a:gd name="T18" fmla="*/ 31 w 31"/>
                <a:gd name="T19" fmla="*/ 15 h 210"/>
                <a:gd name="T20" fmla="*/ 30 w 31"/>
                <a:gd name="T21" fmla="*/ 11 h 210"/>
                <a:gd name="T22" fmla="*/ 29 w 31"/>
                <a:gd name="T23" fmla="*/ 8 h 210"/>
                <a:gd name="T24" fmla="*/ 28 w 31"/>
                <a:gd name="T25" fmla="*/ 6 h 210"/>
                <a:gd name="T26" fmla="*/ 26 w 31"/>
                <a:gd name="T27" fmla="*/ 4 h 210"/>
                <a:gd name="T28" fmla="*/ 24 w 31"/>
                <a:gd name="T29" fmla="*/ 2 h 210"/>
                <a:gd name="T30" fmla="*/ 22 w 31"/>
                <a:gd name="T31" fmla="*/ 1 h 210"/>
                <a:gd name="T32" fmla="*/ 18 w 31"/>
                <a:gd name="T33" fmla="*/ 0 h 210"/>
                <a:gd name="T34" fmla="*/ 15 w 31"/>
                <a:gd name="T35" fmla="*/ 0 h 210"/>
                <a:gd name="T36" fmla="*/ 13 w 31"/>
                <a:gd name="T37" fmla="*/ 0 h 210"/>
                <a:gd name="T38" fmla="*/ 10 w 31"/>
                <a:gd name="T39" fmla="*/ 1 h 210"/>
                <a:gd name="T40" fmla="*/ 8 w 31"/>
                <a:gd name="T41" fmla="*/ 2 h 210"/>
                <a:gd name="T42" fmla="*/ 6 w 31"/>
                <a:gd name="T43" fmla="*/ 4 h 210"/>
                <a:gd name="T44" fmla="*/ 3 w 31"/>
                <a:gd name="T45" fmla="*/ 6 h 210"/>
                <a:gd name="T46" fmla="*/ 2 w 31"/>
                <a:gd name="T47" fmla="*/ 9 h 210"/>
                <a:gd name="T48" fmla="*/ 1 w 31"/>
                <a:gd name="T49" fmla="*/ 11 h 210"/>
                <a:gd name="T50" fmla="*/ 0 w 31"/>
                <a:gd name="T51" fmla="*/ 15 h 210"/>
                <a:gd name="T52" fmla="*/ 0 w 31"/>
                <a:gd name="T53" fmla="*/ 195 h 210"/>
                <a:gd name="T54" fmla="*/ 1 w 31"/>
                <a:gd name="T55" fmla="*/ 198 h 210"/>
                <a:gd name="T56" fmla="*/ 2 w 31"/>
                <a:gd name="T57" fmla="*/ 201 h 210"/>
                <a:gd name="T58" fmla="*/ 3 w 31"/>
                <a:gd name="T59" fmla="*/ 203 h 210"/>
                <a:gd name="T60" fmla="*/ 6 w 31"/>
                <a:gd name="T61" fmla="*/ 206 h 210"/>
                <a:gd name="T62" fmla="*/ 8 w 31"/>
                <a:gd name="T63" fmla="*/ 208 h 210"/>
                <a:gd name="T64" fmla="*/ 10 w 31"/>
                <a:gd name="T65" fmla="*/ 209 h 210"/>
                <a:gd name="T66" fmla="*/ 13 w 31"/>
                <a:gd name="T67" fmla="*/ 210 h 210"/>
                <a:gd name="T68" fmla="*/ 15 w 31"/>
                <a:gd name="T69" fmla="*/ 210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31" h="210">
                  <a:moveTo>
                    <a:pt x="15" y="210"/>
                  </a:moveTo>
                  <a:lnTo>
                    <a:pt x="18" y="210"/>
                  </a:lnTo>
                  <a:lnTo>
                    <a:pt x="22" y="209"/>
                  </a:lnTo>
                  <a:lnTo>
                    <a:pt x="24" y="208"/>
                  </a:lnTo>
                  <a:lnTo>
                    <a:pt x="26" y="206"/>
                  </a:lnTo>
                  <a:lnTo>
                    <a:pt x="28" y="203"/>
                  </a:lnTo>
                  <a:lnTo>
                    <a:pt x="29" y="201"/>
                  </a:lnTo>
                  <a:lnTo>
                    <a:pt x="30" y="198"/>
                  </a:lnTo>
                  <a:lnTo>
                    <a:pt x="31" y="195"/>
                  </a:lnTo>
                  <a:lnTo>
                    <a:pt x="31" y="15"/>
                  </a:lnTo>
                  <a:lnTo>
                    <a:pt x="30" y="11"/>
                  </a:lnTo>
                  <a:lnTo>
                    <a:pt x="29" y="8"/>
                  </a:lnTo>
                  <a:lnTo>
                    <a:pt x="28" y="6"/>
                  </a:lnTo>
                  <a:lnTo>
                    <a:pt x="26" y="4"/>
                  </a:lnTo>
                  <a:lnTo>
                    <a:pt x="24" y="2"/>
                  </a:lnTo>
                  <a:lnTo>
                    <a:pt x="22" y="1"/>
                  </a:lnTo>
                  <a:lnTo>
                    <a:pt x="18" y="0"/>
                  </a:lnTo>
                  <a:lnTo>
                    <a:pt x="15" y="0"/>
                  </a:lnTo>
                  <a:lnTo>
                    <a:pt x="13" y="0"/>
                  </a:lnTo>
                  <a:lnTo>
                    <a:pt x="10" y="1"/>
                  </a:lnTo>
                  <a:lnTo>
                    <a:pt x="8" y="2"/>
                  </a:lnTo>
                  <a:lnTo>
                    <a:pt x="6" y="4"/>
                  </a:lnTo>
                  <a:lnTo>
                    <a:pt x="3" y="6"/>
                  </a:lnTo>
                  <a:lnTo>
                    <a:pt x="2" y="9"/>
                  </a:lnTo>
                  <a:lnTo>
                    <a:pt x="1" y="11"/>
                  </a:lnTo>
                  <a:lnTo>
                    <a:pt x="0" y="15"/>
                  </a:lnTo>
                  <a:lnTo>
                    <a:pt x="0" y="195"/>
                  </a:lnTo>
                  <a:lnTo>
                    <a:pt x="1" y="198"/>
                  </a:lnTo>
                  <a:lnTo>
                    <a:pt x="2" y="201"/>
                  </a:lnTo>
                  <a:lnTo>
                    <a:pt x="3" y="203"/>
                  </a:lnTo>
                  <a:lnTo>
                    <a:pt x="6" y="206"/>
                  </a:lnTo>
                  <a:lnTo>
                    <a:pt x="8" y="208"/>
                  </a:lnTo>
                  <a:lnTo>
                    <a:pt x="10" y="209"/>
                  </a:lnTo>
                  <a:lnTo>
                    <a:pt x="13" y="210"/>
                  </a:lnTo>
                  <a:lnTo>
                    <a:pt x="15" y="21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5" name="Freeform 35">
              <a:extLst>
                <a:ext uri="{FF2B5EF4-FFF2-40B4-BE49-F238E27FC236}">
                  <a16:creationId xmlns:a16="http://schemas.microsoft.com/office/drawing/2014/main" id="{142C2370-FD50-4C57-A009-AC439154CFEA}"/>
                </a:ext>
              </a:extLst>
            </p:cNvPr>
            <p:cNvSpPr>
              <a:spLocks/>
            </p:cNvSpPr>
            <p:nvPr/>
          </p:nvSpPr>
          <p:spPr bwMode="auto">
            <a:xfrm>
              <a:off x="3946525" y="2565400"/>
              <a:ext cx="9525" cy="57150"/>
            </a:xfrm>
            <a:custGeom>
              <a:avLst/>
              <a:gdLst>
                <a:gd name="T0" fmla="*/ 15 w 30"/>
                <a:gd name="T1" fmla="*/ 180 h 180"/>
                <a:gd name="T2" fmla="*/ 19 w 30"/>
                <a:gd name="T3" fmla="*/ 180 h 180"/>
                <a:gd name="T4" fmla="*/ 21 w 30"/>
                <a:gd name="T5" fmla="*/ 179 h 180"/>
                <a:gd name="T6" fmla="*/ 24 w 30"/>
                <a:gd name="T7" fmla="*/ 178 h 180"/>
                <a:gd name="T8" fmla="*/ 26 w 30"/>
                <a:gd name="T9" fmla="*/ 176 h 180"/>
                <a:gd name="T10" fmla="*/ 27 w 30"/>
                <a:gd name="T11" fmla="*/ 173 h 180"/>
                <a:gd name="T12" fmla="*/ 29 w 30"/>
                <a:gd name="T13" fmla="*/ 171 h 180"/>
                <a:gd name="T14" fmla="*/ 30 w 30"/>
                <a:gd name="T15" fmla="*/ 168 h 180"/>
                <a:gd name="T16" fmla="*/ 30 w 30"/>
                <a:gd name="T17" fmla="*/ 165 h 180"/>
                <a:gd name="T18" fmla="*/ 30 w 30"/>
                <a:gd name="T19" fmla="*/ 15 h 180"/>
                <a:gd name="T20" fmla="*/ 30 w 30"/>
                <a:gd name="T21" fmla="*/ 11 h 180"/>
                <a:gd name="T22" fmla="*/ 29 w 30"/>
                <a:gd name="T23" fmla="*/ 9 h 180"/>
                <a:gd name="T24" fmla="*/ 27 w 30"/>
                <a:gd name="T25" fmla="*/ 6 h 180"/>
                <a:gd name="T26" fmla="*/ 26 w 30"/>
                <a:gd name="T27" fmla="*/ 4 h 180"/>
                <a:gd name="T28" fmla="*/ 24 w 30"/>
                <a:gd name="T29" fmla="*/ 2 h 180"/>
                <a:gd name="T30" fmla="*/ 21 w 30"/>
                <a:gd name="T31" fmla="*/ 1 h 180"/>
                <a:gd name="T32" fmla="*/ 19 w 30"/>
                <a:gd name="T33" fmla="*/ 0 h 180"/>
                <a:gd name="T34" fmla="*/ 15 w 30"/>
                <a:gd name="T35" fmla="*/ 0 h 180"/>
                <a:gd name="T36" fmla="*/ 12 w 30"/>
                <a:gd name="T37" fmla="*/ 0 h 180"/>
                <a:gd name="T38" fmla="*/ 9 w 30"/>
                <a:gd name="T39" fmla="*/ 1 h 180"/>
                <a:gd name="T40" fmla="*/ 7 w 30"/>
                <a:gd name="T41" fmla="*/ 2 h 180"/>
                <a:gd name="T42" fmla="*/ 5 w 30"/>
                <a:gd name="T43" fmla="*/ 4 h 180"/>
                <a:gd name="T44" fmla="*/ 3 w 30"/>
                <a:gd name="T45" fmla="*/ 6 h 180"/>
                <a:gd name="T46" fmla="*/ 1 w 30"/>
                <a:gd name="T47" fmla="*/ 9 h 180"/>
                <a:gd name="T48" fmla="*/ 0 w 30"/>
                <a:gd name="T49" fmla="*/ 11 h 180"/>
                <a:gd name="T50" fmla="*/ 0 w 30"/>
                <a:gd name="T51" fmla="*/ 15 h 180"/>
                <a:gd name="T52" fmla="*/ 0 w 30"/>
                <a:gd name="T53" fmla="*/ 165 h 180"/>
                <a:gd name="T54" fmla="*/ 0 w 30"/>
                <a:gd name="T55" fmla="*/ 168 h 180"/>
                <a:gd name="T56" fmla="*/ 1 w 30"/>
                <a:gd name="T57" fmla="*/ 171 h 180"/>
                <a:gd name="T58" fmla="*/ 3 w 30"/>
                <a:gd name="T59" fmla="*/ 173 h 180"/>
                <a:gd name="T60" fmla="*/ 5 w 30"/>
                <a:gd name="T61" fmla="*/ 176 h 180"/>
                <a:gd name="T62" fmla="*/ 7 w 30"/>
                <a:gd name="T63" fmla="*/ 178 h 180"/>
                <a:gd name="T64" fmla="*/ 9 w 30"/>
                <a:gd name="T65" fmla="*/ 179 h 180"/>
                <a:gd name="T66" fmla="*/ 12 w 30"/>
                <a:gd name="T67" fmla="*/ 180 h 180"/>
                <a:gd name="T68" fmla="*/ 15 w 30"/>
                <a:gd name="T69" fmla="*/ 180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30" h="180">
                  <a:moveTo>
                    <a:pt x="15" y="180"/>
                  </a:moveTo>
                  <a:lnTo>
                    <a:pt x="19" y="180"/>
                  </a:lnTo>
                  <a:lnTo>
                    <a:pt x="21" y="179"/>
                  </a:lnTo>
                  <a:lnTo>
                    <a:pt x="24" y="178"/>
                  </a:lnTo>
                  <a:lnTo>
                    <a:pt x="26" y="176"/>
                  </a:lnTo>
                  <a:lnTo>
                    <a:pt x="27" y="173"/>
                  </a:lnTo>
                  <a:lnTo>
                    <a:pt x="29" y="171"/>
                  </a:lnTo>
                  <a:lnTo>
                    <a:pt x="30" y="168"/>
                  </a:lnTo>
                  <a:lnTo>
                    <a:pt x="30" y="165"/>
                  </a:lnTo>
                  <a:lnTo>
                    <a:pt x="30" y="15"/>
                  </a:lnTo>
                  <a:lnTo>
                    <a:pt x="30" y="11"/>
                  </a:lnTo>
                  <a:lnTo>
                    <a:pt x="29" y="9"/>
                  </a:lnTo>
                  <a:lnTo>
                    <a:pt x="27" y="6"/>
                  </a:lnTo>
                  <a:lnTo>
                    <a:pt x="26" y="4"/>
                  </a:lnTo>
                  <a:lnTo>
                    <a:pt x="24" y="2"/>
                  </a:lnTo>
                  <a:lnTo>
                    <a:pt x="21" y="1"/>
                  </a:lnTo>
                  <a:lnTo>
                    <a:pt x="19" y="0"/>
                  </a:lnTo>
                  <a:lnTo>
                    <a:pt x="15" y="0"/>
                  </a:lnTo>
                  <a:lnTo>
                    <a:pt x="12" y="0"/>
                  </a:lnTo>
                  <a:lnTo>
                    <a:pt x="9" y="1"/>
                  </a:lnTo>
                  <a:lnTo>
                    <a:pt x="7" y="2"/>
                  </a:lnTo>
                  <a:lnTo>
                    <a:pt x="5" y="4"/>
                  </a:lnTo>
                  <a:lnTo>
                    <a:pt x="3" y="6"/>
                  </a:lnTo>
                  <a:lnTo>
                    <a:pt x="1" y="9"/>
                  </a:lnTo>
                  <a:lnTo>
                    <a:pt x="0" y="11"/>
                  </a:lnTo>
                  <a:lnTo>
                    <a:pt x="0" y="15"/>
                  </a:lnTo>
                  <a:lnTo>
                    <a:pt x="0" y="165"/>
                  </a:lnTo>
                  <a:lnTo>
                    <a:pt x="0" y="168"/>
                  </a:lnTo>
                  <a:lnTo>
                    <a:pt x="1" y="171"/>
                  </a:lnTo>
                  <a:lnTo>
                    <a:pt x="3" y="173"/>
                  </a:lnTo>
                  <a:lnTo>
                    <a:pt x="5" y="176"/>
                  </a:lnTo>
                  <a:lnTo>
                    <a:pt x="7" y="178"/>
                  </a:lnTo>
                  <a:lnTo>
                    <a:pt x="9" y="179"/>
                  </a:lnTo>
                  <a:lnTo>
                    <a:pt x="12" y="180"/>
                  </a:lnTo>
                  <a:lnTo>
                    <a:pt x="15" y="18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6" name="Freeform 36">
              <a:extLst>
                <a:ext uri="{FF2B5EF4-FFF2-40B4-BE49-F238E27FC236}">
                  <a16:creationId xmlns:a16="http://schemas.microsoft.com/office/drawing/2014/main" id="{AEF094E3-1AA7-4DCC-B4C8-4D980F5DA3F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865563" y="2708275"/>
              <a:ext cx="57150" cy="47625"/>
            </a:xfrm>
            <a:custGeom>
              <a:avLst/>
              <a:gdLst>
                <a:gd name="T0" fmla="*/ 42 w 181"/>
                <a:gd name="T1" fmla="*/ 120 h 150"/>
                <a:gd name="T2" fmla="*/ 90 w 181"/>
                <a:gd name="T3" fmla="*/ 43 h 150"/>
                <a:gd name="T4" fmla="*/ 138 w 181"/>
                <a:gd name="T5" fmla="*/ 120 h 150"/>
                <a:gd name="T6" fmla="*/ 42 w 181"/>
                <a:gd name="T7" fmla="*/ 120 h 150"/>
                <a:gd name="T8" fmla="*/ 103 w 181"/>
                <a:gd name="T9" fmla="*/ 8 h 150"/>
                <a:gd name="T10" fmla="*/ 101 w 181"/>
                <a:gd name="T11" fmla="*/ 4 h 150"/>
                <a:gd name="T12" fmla="*/ 98 w 181"/>
                <a:gd name="T13" fmla="*/ 2 h 150"/>
                <a:gd name="T14" fmla="*/ 94 w 181"/>
                <a:gd name="T15" fmla="*/ 1 h 150"/>
                <a:gd name="T16" fmla="*/ 90 w 181"/>
                <a:gd name="T17" fmla="*/ 0 h 150"/>
                <a:gd name="T18" fmla="*/ 87 w 181"/>
                <a:gd name="T19" fmla="*/ 1 h 150"/>
                <a:gd name="T20" fmla="*/ 84 w 181"/>
                <a:gd name="T21" fmla="*/ 2 h 150"/>
                <a:gd name="T22" fmla="*/ 80 w 181"/>
                <a:gd name="T23" fmla="*/ 4 h 150"/>
                <a:gd name="T24" fmla="*/ 77 w 181"/>
                <a:gd name="T25" fmla="*/ 8 h 150"/>
                <a:gd name="T26" fmla="*/ 2 w 181"/>
                <a:gd name="T27" fmla="*/ 128 h 150"/>
                <a:gd name="T28" fmla="*/ 1 w 181"/>
                <a:gd name="T29" fmla="*/ 131 h 150"/>
                <a:gd name="T30" fmla="*/ 0 w 181"/>
                <a:gd name="T31" fmla="*/ 135 h 150"/>
                <a:gd name="T32" fmla="*/ 1 w 181"/>
                <a:gd name="T33" fmla="*/ 140 h 150"/>
                <a:gd name="T34" fmla="*/ 2 w 181"/>
                <a:gd name="T35" fmla="*/ 143 h 150"/>
                <a:gd name="T36" fmla="*/ 4 w 181"/>
                <a:gd name="T37" fmla="*/ 146 h 150"/>
                <a:gd name="T38" fmla="*/ 8 w 181"/>
                <a:gd name="T39" fmla="*/ 148 h 150"/>
                <a:gd name="T40" fmla="*/ 11 w 181"/>
                <a:gd name="T41" fmla="*/ 150 h 150"/>
                <a:gd name="T42" fmla="*/ 15 w 181"/>
                <a:gd name="T43" fmla="*/ 150 h 150"/>
                <a:gd name="T44" fmla="*/ 166 w 181"/>
                <a:gd name="T45" fmla="*/ 150 h 150"/>
                <a:gd name="T46" fmla="*/ 166 w 181"/>
                <a:gd name="T47" fmla="*/ 150 h 150"/>
                <a:gd name="T48" fmla="*/ 166 w 181"/>
                <a:gd name="T49" fmla="*/ 150 h 150"/>
                <a:gd name="T50" fmla="*/ 170 w 181"/>
                <a:gd name="T51" fmla="*/ 150 h 150"/>
                <a:gd name="T52" fmla="*/ 172 w 181"/>
                <a:gd name="T53" fmla="*/ 149 h 150"/>
                <a:gd name="T54" fmla="*/ 175 w 181"/>
                <a:gd name="T55" fmla="*/ 148 h 150"/>
                <a:gd name="T56" fmla="*/ 177 w 181"/>
                <a:gd name="T57" fmla="*/ 146 h 150"/>
                <a:gd name="T58" fmla="*/ 178 w 181"/>
                <a:gd name="T59" fmla="*/ 144 h 150"/>
                <a:gd name="T60" fmla="*/ 180 w 181"/>
                <a:gd name="T61" fmla="*/ 142 h 150"/>
                <a:gd name="T62" fmla="*/ 181 w 181"/>
                <a:gd name="T63" fmla="*/ 139 h 150"/>
                <a:gd name="T64" fmla="*/ 181 w 181"/>
                <a:gd name="T65" fmla="*/ 135 h 150"/>
                <a:gd name="T66" fmla="*/ 180 w 181"/>
                <a:gd name="T67" fmla="*/ 130 h 150"/>
                <a:gd name="T68" fmla="*/ 177 w 181"/>
                <a:gd name="T69" fmla="*/ 126 h 150"/>
                <a:gd name="T70" fmla="*/ 103 w 181"/>
                <a:gd name="T71" fmla="*/ 8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81" h="150">
                  <a:moveTo>
                    <a:pt x="42" y="120"/>
                  </a:moveTo>
                  <a:lnTo>
                    <a:pt x="90" y="43"/>
                  </a:lnTo>
                  <a:lnTo>
                    <a:pt x="138" y="120"/>
                  </a:lnTo>
                  <a:lnTo>
                    <a:pt x="42" y="120"/>
                  </a:lnTo>
                  <a:close/>
                  <a:moveTo>
                    <a:pt x="103" y="8"/>
                  </a:moveTo>
                  <a:lnTo>
                    <a:pt x="101" y="4"/>
                  </a:lnTo>
                  <a:lnTo>
                    <a:pt x="98" y="2"/>
                  </a:lnTo>
                  <a:lnTo>
                    <a:pt x="94" y="1"/>
                  </a:lnTo>
                  <a:lnTo>
                    <a:pt x="90" y="0"/>
                  </a:lnTo>
                  <a:lnTo>
                    <a:pt x="87" y="1"/>
                  </a:lnTo>
                  <a:lnTo>
                    <a:pt x="84" y="2"/>
                  </a:lnTo>
                  <a:lnTo>
                    <a:pt x="80" y="4"/>
                  </a:lnTo>
                  <a:lnTo>
                    <a:pt x="77" y="8"/>
                  </a:lnTo>
                  <a:lnTo>
                    <a:pt x="2" y="128"/>
                  </a:lnTo>
                  <a:lnTo>
                    <a:pt x="1" y="131"/>
                  </a:lnTo>
                  <a:lnTo>
                    <a:pt x="0" y="135"/>
                  </a:lnTo>
                  <a:lnTo>
                    <a:pt x="1" y="140"/>
                  </a:lnTo>
                  <a:lnTo>
                    <a:pt x="2" y="143"/>
                  </a:lnTo>
                  <a:lnTo>
                    <a:pt x="4" y="146"/>
                  </a:lnTo>
                  <a:lnTo>
                    <a:pt x="8" y="148"/>
                  </a:lnTo>
                  <a:lnTo>
                    <a:pt x="11" y="150"/>
                  </a:lnTo>
                  <a:lnTo>
                    <a:pt x="15" y="150"/>
                  </a:lnTo>
                  <a:lnTo>
                    <a:pt x="166" y="150"/>
                  </a:lnTo>
                  <a:lnTo>
                    <a:pt x="166" y="150"/>
                  </a:lnTo>
                  <a:lnTo>
                    <a:pt x="166" y="150"/>
                  </a:lnTo>
                  <a:lnTo>
                    <a:pt x="170" y="150"/>
                  </a:lnTo>
                  <a:lnTo>
                    <a:pt x="172" y="149"/>
                  </a:lnTo>
                  <a:lnTo>
                    <a:pt x="175" y="148"/>
                  </a:lnTo>
                  <a:lnTo>
                    <a:pt x="177" y="146"/>
                  </a:lnTo>
                  <a:lnTo>
                    <a:pt x="178" y="144"/>
                  </a:lnTo>
                  <a:lnTo>
                    <a:pt x="180" y="142"/>
                  </a:lnTo>
                  <a:lnTo>
                    <a:pt x="181" y="139"/>
                  </a:lnTo>
                  <a:lnTo>
                    <a:pt x="181" y="135"/>
                  </a:lnTo>
                  <a:lnTo>
                    <a:pt x="180" y="130"/>
                  </a:lnTo>
                  <a:lnTo>
                    <a:pt x="177" y="126"/>
                  </a:lnTo>
                  <a:lnTo>
                    <a:pt x="103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</p:grpSp>
      <p:sp>
        <p:nvSpPr>
          <p:cNvPr id="42" name="Rectangle 41">
            <a:extLst>
              <a:ext uri="{FF2B5EF4-FFF2-40B4-BE49-F238E27FC236}">
                <a16:creationId xmlns:a16="http://schemas.microsoft.com/office/drawing/2014/main" id="{A9146A47-F48B-457D-926B-9493B2B6C7A8}"/>
              </a:ext>
            </a:extLst>
          </p:cNvPr>
          <p:cNvSpPr/>
          <p:nvPr/>
        </p:nvSpPr>
        <p:spPr>
          <a:xfrm rot="5400000">
            <a:off x="1367084" y="-1742475"/>
            <a:ext cx="537795" cy="4367532"/>
          </a:xfrm>
          <a:prstGeom prst="rect">
            <a:avLst/>
          </a:prstGeom>
          <a:solidFill>
            <a:srgbClr val="F7D6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ar-AE" dirty="0">
                <a:solidFill>
                  <a:schemeClr val="bg1"/>
                </a:solidFill>
              </a:rPr>
              <a:t>إشعار الوصول إلى موقع نقطة الإنطلاق </a:t>
            </a:r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7DAB9E71-F0A4-43A5-BEC8-A07BA9499D70}"/>
              </a:ext>
            </a:extLst>
          </p:cNvPr>
          <p:cNvCxnSpPr>
            <a:cxnSpLocks/>
          </p:cNvCxnSpPr>
          <p:nvPr/>
        </p:nvCxnSpPr>
        <p:spPr>
          <a:xfrm>
            <a:off x="4637277" y="2457900"/>
            <a:ext cx="876657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FAC2C501-0D55-4CB2-9E94-7322B731E1AA}"/>
              </a:ext>
            </a:extLst>
          </p:cNvPr>
          <p:cNvSpPr txBox="1"/>
          <p:nvPr/>
        </p:nvSpPr>
        <p:spPr>
          <a:xfrm>
            <a:off x="5788914" y="2262766"/>
            <a:ext cx="2960448" cy="307777"/>
          </a:xfrm>
          <a:prstGeom prst="rect">
            <a:avLst/>
          </a:prstGeom>
          <a:noFill/>
          <a:ln w="6350">
            <a:noFill/>
            <a:prstDash val="dash"/>
          </a:ln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ar-AE" sz="1000" b="1" dirty="0">
                <a:solidFill>
                  <a:schemeClr val="bg2">
                    <a:lumMod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إخطار </a:t>
            </a:r>
            <a:endParaRPr lang="en-US" sz="1000" b="1" dirty="0">
              <a:solidFill>
                <a:schemeClr val="bg2">
                  <a:lumMod val="2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r"/>
            <a:r>
              <a:rPr lang="ar-TN" sz="1000" dirty="0"/>
              <a:t>أول ما يصل السائق إلى موقع نقطة </a:t>
            </a:r>
            <a:r>
              <a:rPr lang="ar-TN" sz="1000" dirty="0" err="1"/>
              <a:t>الإنطلاق</a:t>
            </a:r>
            <a:r>
              <a:rPr lang="ar-TN" sz="1000" dirty="0"/>
              <a:t> يرسل إشعار إلى الحريف </a:t>
            </a:r>
            <a:endParaRPr lang="en-US" sz="1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8430" y="400050"/>
            <a:ext cx="2374582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311712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/>
              <a:t>SlideSalad is #1 online marketplace of premium presentations templates for all needs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SlideSalad- </a:t>
            </a:r>
            <a:r>
              <a:rPr lang="de-DE" noProof="1"/>
              <a:t>COPYRIGHT NOTICE</a:t>
            </a:r>
            <a:endParaRPr lang="en-US" dirty="0"/>
          </a:p>
        </p:txBody>
      </p:sp>
      <p:sp>
        <p:nvSpPr>
          <p:cNvPr id="22" name="Rechteck 9"/>
          <p:cNvSpPr/>
          <p:nvPr/>
        </p:nvSpPr>
        <p:spPr>
          <a:xfrm>
            <a:off x="4801949" y="1263498"/>
            <a:ext cx="3947413" cy="15399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ct val="20000"/>
              </a:spcAft>
            </a:pPr>
            <a:r>
              <a:rPr lang="en-US" sz="1600" b="1" noProof="1">
                <a:solidFill>
                  <a:schemeClr val="bg1"/>
                </a:solidFill>
                <a:latin typeface="+mj-lt"/>
              </a:rPr>
              <a:t>Things you can’t do with the template</a:t>
            </a:r>
          </a:p>
          <a:p>
            <a:pPr>
              <a:spcAft>
                <a:spcPct val="20000"/>
              </a:spcAft>
            </a:pPr>
            <a:r>
              <a:rPr lang="en-US" sz="1100" noProof="1">
                <a:solidFill>
                  <a:schemeClr val="bg1"/>
                </a:solidFill>
                <a:latin typeface="+mj-lt"/>
              </a:rPr>
              <a:t>Resell or distribute the templates or backgrounds.</a:t>
            </a:r>
          </a:p>
          <a:p>
            <a:pPr marL="133350" indent="-133350">
              <a:spcAft>
                <a:spcPts val="375"/>
              </a:spcAft>
              <a:buFontTx/>
              <a:buChar char="•"/>
            </a:pPr>
            <a:r>
              <a:rPr lang="en-US" sz="1100" noProof="1">
                <a:solidFill>
                  <a:schemeClr val="bg1"/>
                </a:solidFill>
                <a:latin typeface="+mj-lt"/>
              </a:rPr>
              <a:t>Make these templates available on a website or social network for download.</a:t>
            </a:r>
          </a:p>
          <a:p>
            <a:pPr marL="133350" indent="-133350">
              <a:spcAft>
                <a:spcPts val="375"/>
              </a:spcAft>
              <a:buFontTx/>
              <a:buChar char="•"/>
            </a:pPr>
            <a:r>
              <a:rPr lang="en-US" sz="1100" noProof="1">
                <a:solidFill>
                  <a:schemeClr val="bg1"/>
                </a:solidFill>
                <a:latin typeface="+mj-lt"/>
              </a:rPr>
              <a:t>Edit or modify the downloaded templates and claim / </a:t>
            </a:r>
            <a:br>
              <a:rPr lang="en-US" sz="1100" noProof="1">
                <a:solidFill>
                  <a:schemeClr val="bg1"/>
                </a:solidFill>
                <a:latin typeface="+mj-lt"/>
              </a:rPr>
            </a:br>
            <a:r>
              <a:rPr lang="en-US" sz="1100" noProof="1">
                <a:solidFill>
                  <a:schemeClr val="bg1"/>
                </a:solidFill>
                <a:latin typeface="+mj-lt"/>
              </a:rPr>
              <a:t>pass off as your own work.</a:t>
            </a:r>
          </a:p>
          <a:p>
            <a:pPr marL="133350" indent="-133350">
              <a:buFontTx/>
              <a:buChar char="•"/>
            </a:pPr>
            <a:endParaRPr lang="en-US" sz="1100" noProof="1">
              <a:solidFill>
                <a:schemeClr val="bg1"/>
              </a:solidFill>
              <a:latin typeface="+mj-lt"/>
            </a:endParaRPr>
          </a:p>
        </p:txBody>
      </p:sp>
      <p:sp>
        <p:nvSpPr>
          <p:cNvPr id="25" name="Rechteck 10"/>
          <p:cNvSpPr/>
          <p:nvPr/>
        </p:nvSpPr>
        <p:spPr>
          <a:xfrm>
            <a:off x="381000" y="4282486"/>
            <a:ext cx="832590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noProof="1">
                <a:solidFill>
                  <a:schemeClr val="bg1"/>
                </a:solidFill>
                <a:latin typeface="+mj-lt"/>
              </a:rPr>
              <a:t>More PowerPoint, Google Slides and Keynote templates are available at </a:t>
            </a:r>
            <a:r>
              <a:rPr lang="en-US" sz="1400" b="1" u="sng" noProof="1">
                <a:solidFill>
                  <a:schemeClr val="bg1"/>
                </a:solidFill>
                <a:latin typeface="+mj-lt"/>
              </a:rPr>
              <a:t>www.SlideSalad.com</a:t>
            </a:r>
          </a:p>
        </p:txBody>
      </p:sp>
      <p:sp>
        <p:nvSpPr>
          <p:cNvPr id="7" name="Text Placeholder 15">
            <a:extLst>
              <a:ext uri="{FF2B5EF4-FFF2-40B4-BE49-F238E27FC236}">
                <a16:creationId xmlns:a16="http://schemas.microsoft.com/office/drawing/2014/main" id="{921DD78B-26FA-4776-B720-8812C90A1575}"/>
              </a:ext>
            </a:extLst>
          </p:cNvPr>
          <p:cNvSpPr txBox="1">
            <a:spLocks/>
          </p:cNvSpPr>
          <p:nvPr/>
        </p:nvSpPr>
        <p:spPr>
          <a:xfrm>
            <a:off x="1844858" y="480528"/>
            <a:ext cx="6096000" cy="401648"/>
          </a:xfr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en-US" sz="2000" b="1" dirty="0">
              <a:solidFill>
                <a:srgbClr val="FFC000"/>
              </a:solidFill>
              <a:latin typeface="+mj-lt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C52D8A2-67D1-452E-A822-FDEF2F0131A9}"/>
              </a:ext>
            </a:extLst>
          </p:cNvPr>
          <p:cNvSpPr txBox="1"/>
          <p:nvPr/>
        </p:nvSpPr>
        <p:spPr>
          <a:xfrm>
            <a:off x="5928260" y="2678536"/>
            <a:ext cx="3120553" cy="461665"/>
          </a:xfrm>
          <a:prstGeom prst="rect">
            <a:avLst/>
          </a:prstGeom>
          <a:noFill/>
          <a:ln w="6350">
            <a:noFill/>
            <a:prstDash val="dash"/>
          </a:ln>
        </p:spPr>
        <p:txBody>
          <a:bodyPr wrap="square" lIns="0" tIns="0" rIns="0" bIns="0" rtlCol="0" anchor="ctr">
            <a:spAutoFit/>
          </a:bodyPr>
          <a:lstStyle/>
          <a:p>
            <a:pPr algn="ctr" fontAlgn="base"/>
            <a:r>
              <a:rPr lang="ar-TN" sz="1000" b="1" dirty="0"/>
              <a:t>طلب إذن تحديد الموقع</a:t>
            </a:r>
            <a:endParaRPr lang="ar-TN" sz="1000" dirty="0"/>
          </a:p>
          <a:p>
            <a:pPr algn="ctr" rtl="1"/>
            <a:r>
              <a:rPr lang="ar-TN" sz="1000" dirty="0"/>
              <a:t>يجب إعطاء الإذن للتطبيق </a:t>
            </a:r>
            <a:r>
              <a:rPr lang="ar-TN" sz="1000" dirty="0" err="1"/>
              <a:t>لإستعمال</a:t>
            </a:r>
            <a:r>
              <a:rPr lang="ar-TN" sz="1000" dirty="0"/>
              <a:t> برمجيات النظام المشغل للهاتف الجوال لتحديد مكان الوجود </a:t>
            </a:r>
            <a:endParaRPr lang="en-US" sz="1000" b="1" dirty="0">
              <a:solidFill>
                <a:prstClr val="black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0463B664-3958-4F2D-B3E9-86A27A1FC0FB}"/>
              </a:ext>
            </a:extLst>
          </p:cNvPr>
          <p:cNvGrpSpPr/>
          <p:nvPr/>
        </p:nvGrpSpPr>
        <p:grpSpPr>
          <a:xfrm>
            <a:off x="2753265" y="3057268"/>
            <a:ext cx="160255" cy="43504"/>
            <a:chOff x="2632075" y="3195638"/>
            <a:chExt cx="225425" cy="66675"/>
          </a:xfrm>
          <a:solidFill>
            <a:schemeClr val="bg1"/>
          </a:solidFill>
        </p:grpSpPr>
        <p:sp>
          <p:nvSpPr>
            <p:cNvPr id="21" name="Freeform 324">
              <a:extLst>
                <a:ext uri="{FF2B5EF4-FFF2-40B4-BE49-F238E27FC236}">
                  <a16:creationId xmlns:a16="http://schemas.microsoft.com/office/drawing/2014/main" id="{498F5E98-7CE6-435D-AE46-FF6D0DCDDEDC}"/>
                </a:ext>
              </a:extLst>
            </p:cNvPr>
            <p:cNvSpPr>
              <a:spLocks/>
            </p:cNvSpPr>
            <p:nvPr/>
          </p:nvSpPr>
          <p:spPr bwMode="auto">
            <a:xfrm>
              <a:off x="2632075" y="3200400"/>
              <a:ext cx="57150" cy="57150"/>
            </a:xfrm>
            <a:custGeom>
              <a:avLst/>
              <a:gdLst>
                <a:gd name="T0" fmla="*/ 105 w 181"/>
                <a:gd name="T1" fmla="*/ 75 h 180"/>
                <a:gd name="T2" fmla="*/ 105 w 181"/>
                <a:gd name="T3" fmla="*/ 12 h 180"/>
                <a:gd name="T4" fmla="*/ 102 w 181"/>
                <a:gd name="T5" fmla="*/ 7 h 180"/>
                <a:gd name="T6" fmla="*/ 98 w 181"/>
                <a:gd name="T7" fmla="*/ 2 h 180"/>
                <a:gd name="T8" fmla="*/ 93 w 181"/>
                <a:gd name="T9" fmla="*/ 0 h 180"/>
                <a:gd name="T10" fmla="*/ 86 w 181"/>
                <a:gd name="T11" fmla="*/ 0 h 180"/>
                <a:gd name="T12" fmla="*/ 81 w 181"/>
                <a:gd name="T13" fmla="*/ 2 h 180"/>
                <a:gd name="T14" fmla="*/ 78 w 181"/>
                <a:gd name="T15" fmla="*/ 7 h 180"/>
                <a:gd name="T16" fmla="*/ 76 w 181"/>
                <a:gd name="T17" fmla="*/ 12 h 180"/>
                <a:gd name="T18" fmla="*/ 75 w 181"/>
                <a:gd name="T19" fmla="*/ 75 h 180"/>
                <a:gd name="T20" fmla="*/ 11 w 181"/>
                <a:gd name="T21" fmla="*/ 75 h 180"/>
                <a:gd name="T22" fmla="*/ 6 w 181"/>
                <a:gd name="T23" fmla="*/ 77 h 180"/>
                <a:gd name="T24" fmla="*/ 2 w 181"/>
                <a:gd name="T25" fmla="*/ 82 h 180"/>
                <a:gd name="T26" fmla="*/ 0 w 181"/>
                <a:gd name="T27" fmla="*/ 87 h 180"/>
                <a:gd name="T28" fmla="*/ 0 w 181"/>
                <a:gd name="T29" fmla="*/ 93 h 180"/>
                <a:gd name="T30" fmla="*/ 2 w 181"/>
                <a:gd name="T31" fmla="*/ 99 h 180"/>
                <a:gd name="T32" fmla="*/ 6 w 181"/>
                <a:gd name="T33" fmla="*/ 102 h 180"/>
                <a:gd name="T34" fmla="*/ 11 w 181"/>
                <a:gd name="T35" fmla="*/ 105 h 180"/>
                <a:gd name="T36" fmla="*/ 75 w 181"/>
                <a:gd name="T37" fmla="*/ 105 h 180"/>
                <a:gd name="T38" fmla="*/ 76 w 181"/>
                <a:gd name="T39" fmla="*/ 169 h 180"/>
                <a:gd name="T40" fmla="*/ 78 w 181"/>
                <a:gd name="T41" fmla="*/ 174 h 180"/>
                <a:gd name="T42" fmla="*/ 81 w 181"/>
                <a:gd name="T43" fmla="*/ 178 h 180"/>
                <a:gd name="T44" fmla="*/ 86 w 181"/>
                <a:gd name="T45" fmla="*/ 180 h 180"/>
                <a:gd name="T46" fmla="*/ 93 w 181"/>
                <a:gd name="T47" fmla="*/ 180 h 180"/>
                <a:gd name="T48" fmla="*/ 98 w 181"/>
                <a:gd name="T49" fmla="*/ 178 h 180"/>
                <a:gd name="T50" fmla="*/ 102 w 181"/>
                <a:gd name="T51" fmla="*/ 174 h 180"/>
                <a:gd name="T52" fmla="*/ 105 w 181"/>
                <a:gd name="T53" fmla="*/ 169 h 180"/>
                <a:gd name="T54" fmla="*/ 105 w 181"/>
                <a:gd name="T55" fmla="*/ 105 h 180"/>
                <a:gd name="T56" fmla="*/ 168 w 181"/>
                <a:gd name="T57" fmla="*/ 105 h 180"/>
                <a:gd name="T58" fmla="*/ 173 w 181"/>
                <a:gd name="T59" fmla="*/ 102 h 180"/>
                <a:gd name="T60" fmla="*/ 178 w 181"/>
                <a:gd name="T61" fmla="*/ 99 h 180"/>
                <a:gd name="T62" fmla="*/ 180 w 181"/>
                <a:gd name="T63" fmla="*/ 93 h 180"/>
                <a:gd name="T64" fmla="*/ 180 w 181"/>
                <a:gd name="T65" fmla="*/ 87 h 180"/>
                <a:gd name="T66" fmla="*/ 178 w 181"/>
                <a:gd name="T67" fmla="*/ 82 h 180"/>
                <a:gd name="T68" fmla="*/ 173 w 181"/>
                <a:gd name="T69" fmla="*/ 77 h 180"/>
                <a:gd name="T70" fmla="*/ 168 w 181"/>
                <a:gd name="T71" fmla="*/ 75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81" h="180">
                  <a:moveTo>
                    <a:pt x="165" y="75"/>
                  </a:moveTo>
                  <a:lnTo>
                    <a:pt x="105" y="75"/>
                  </a:lnTo>
                  <a:lnTo>
                    <a:pt x="105" y="15"/>
                  </a:lnTo>
                  <a:lnTo>
                    <a:pt x="105" y="12"/>
                  </a:lnTo>
                  <a:lnTo>
                    <a:pt x="104" y="9"/>
                  </a:lnTo>
                  <a:lnTo>
                    <a:pt x="102" y="7"/>
                  </a:lnTo>
                  <a:lnTo>
                    <a:pt x="100" y="4"/>
                  </a:lnTo>
                  <a:lnTo>
                    <a:pt x="98" y="2"/>
                  </a:lnTo>
                  <a:lnTo>
                    <a:pt x="96" y="1"/>
                  </a:lnTo>
                  <a:lnTo>
                    <a:pt x="93" y="0"/>
                  </a:lnTo>
                  <a:lnTo>
                    <a:pt x="90" y="0"/>
                  </a:lnTo>
                  <a:lnTo>
                    <a:pt x="86" y="0"/>
                  </a:lnTo>
                  <a:lnTo>
                    <a:pt x="84" y="1"/>
                  </a:lnTo>
                  <a:lnTo>
                    <a:pt x="81" y="2"/>
                  </a:lnTo>
                  <a:lnTo>
                    <a:pt x="79" y="4"/>
                  </a:lnTo>
                  <a:lnTo>
                    <a:pt x="78" y="7"/>
                  </a:lnTo>
                  <a:lnTo>
                    <a:pt x="76" y="9"/>
                  </a:lnTo>
                  <a:lnTo>
                    <a:pt x="76" y="12"/>
                  </a:lnTo>
                  <a:lnTo>
                    <a:pt x="75" y="15"/>
                  </a:lnTo>
                  <a:lnTo>
                    <a:pt x="75" y="75"/>
                  </a:lnTo>
                  <a:lnTo>
                    <a:pt x="15" y="75"/>
                  </a:lnTo>
                  <a:lnTo>
                    <a:pt x="11" y="75"/>
                  </a:lnTo>
                  <a:lnTo>
                    <a:pt x="9" y="76"/>
                  </a:lnTo>
                  <a:lnTo>
                    <a:pt x="6" y="77"/>
                  </a:lnTo>
                  <a:lnTo>
                    <a:pt x="4" y="80"/>
                  </a:lnTo>
                  <a:lnTo>
                    <a:pt x="2" y="82"/>
                  </a:lnTo>
                  <a:lnTo>
                    <a:pt x="1" y="84"/>
                  </a:lnTo>
                  <a:lnTo>
                    <a:pt x="0" y="87"/>
                  </a:lnTo>
                  <a:lnTo>
                    <a:pt x="0" y="90"/>
                  </a:lnTo>
                  <a:lnTo>
                    <a:pt x="0" y="93"/>
                  </a:lnTo>
                  <a:lnTo>
                    <a:pt x="1" y="96"/>
                  </a:lnTo>
                  <a:lnTo>
                    <a:pt x="2" y="99"/>
                  </a:lnTo>
                  <a:lnTo>
                    <a:pt x="4" y="101"/>
                  </a:lnTo>
                  <a:lnTo>
                    <a:pt x="6" y="102"/>
                  </a:lnTo>
                  <a:lnTo>
                    <a:pt x="9" y="104"/>
                  </a:lnTo>
                  <a:lnTo>
                    <a:pt x="11" y="105"/>
                  </a:lnTo>
                  <a:lnTo>
                    <a:pt x="15" y="105"/>
                  </a:lnTo>
                  <a:lnTo>
                    <a:pt x="75" y="105"/>
                  </a:lnTo>
                  <a:lnTo>
                    <a:pt x="75" y="165"/>
                  </a:lnTo>
                  <a:lnTo>
                    <a:pt x="76" y="169"/>
                  </a:lnTo>
                  <a:lnTo>
                    <a:pt x="76" y="171"/>
                  </a:lnTo>
                  <a:lnTo>
                    <a:pt x="78" y="174"/>
                  </a:lnTo>
                  <a:lnTo>
                    <a:pt x="79" y="176"/>
                  </a:lnTo>
                  <a:lnTo>
                    <a:pt x="81" y="178"/>
                  </a:lnTo>
                  <a:lnTo>
                    <a:pt x="84" y="179"/>
                  </a:lnTo>
                  <a:lnTo>
                    <a:pt x="86" y="180"/>
                  </a:lnTo>
                  <a:lnTo>
                    <a:pt x="90" y="180"/>
                  </a:lnTo>
                  <a:lnTo>
                    <a:pt x="93" y="180"/>
                  </a:lnTo>
                  <a:lnTo>
                    <a:pt x="96" y="179"/>
                  </a:lnTo>
                  <a:lnTo>
                    <a:pt x="98" y="178"/>
                  </a:lnTo>
                  <a:lnTo>
                    <a:pt x="100" y="176"/>
                  </a:lnTo>
                  <a:lnTo>
                    <a:pt x="102" y="174"/>
                  </a:lnTo>
                  <a:lnTo>
                    <a:pt x="104" y="171"/>
                  </a:lnTo>
                  <a:lnTo>
                    <a:pt x="105" y="169"/>
                  </a:lnTo>
                  <a:lnTo>
                    <a:pt x="105" y="165"/>
                  </a:lnTo>
                  <a:lnTo>
                    <a:pt x="105" y="105"/>
                  </a:lnTo>
                  <a:lnTo>
                    <a:pt x="165" y="105"/>
                  </a:lnTo>
                  <a:lnTo>
                    <a:pt x="168" y="105"/>
                  </a:lnTo>
                  <a:lnTo>
                    <a:pt x="171" y="104"/>
                  </a:lnTo>
                  <a:lnTo>
                    <a:pt x="173" y="102"/>
                  </a:lnTo>
                  <a:lnTo>
                    <a:pt x="175" y="101"/>
                  </a:lnTo>
                  <a:lnTo>
                    <a:pt x="178" y="99"/>
                  </a:lnTo>
                  <a:lnTo>
                    <a:pt x="179" y="96"/>
                  </a:lnTo>
                  <a:lnTo>
                    <a:pt x="180" y="93"/>
                  </a:lnTo>
                  <a:lnTo>
                    <a:pt x="181" y="90"/>
                  </a:lnTo>
                  <a:lnTo>
                    <a:pt x="180" y="87"/>
                  </a:lnTo>
                  <a:lnTo>
                    <a:pt x="179" y="84"/>
                  </a:lnTo>
                  <a:lnTo>
                    <a:pt x="178" y="82"/>
                  </a:lnTo>
                  <a:lnTo>
                    <a:pt x="175" y="80"/>
                  </a:lnTo>
                  <a:lnTo>
                    <a:pt x="173" y="77"/>
                  </a:lnTo>
                  <a:lnTo>
                    <a:pt x="171" y="76"/>
                  </a:lnTo>
                  <a:lnTo>
                    <a:pt x="168" y="75"/>
                  </a:lnTo>
                  <a:lnTo>
                    <a:pt x="165" y="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3" name="Freeform 325">
              <a:extLst>
                <a:ext uri="{FF2B5EF4-FFF2-40B4-BE49-F238E27FC236}">
                  <a16:creationId xmlns:a16="http://schemas.microsoft.com/office/drawing/2014/main" id="{96085507-98B8-4C08-8A90-58FB8D2AEAE4}"/>
                </a:ext>
              </a:extLst>
            </p:cNvPr>
            <p:cNvSpPr>
              <a:spLocks/>
            </p:cNvSpPr>
            <p:nvPr/>
          </p:nvSpPr>
          <p:spPr bwMode="auto">
            <a:xfrm>
              <a:off x="2703513" y="3252788"/>
              <a:ext cx="28575" cy="9525"/>
            </a:xfrm>
            <a:custGeom>
              <a:avLst/>
              <a:gdLst>
                <a:gd name="T0" fmla="*/ 75 w 90"/>
                <a:gd name="T1" fmla="*/ 0 h 30"/>
                <a:gd name="T2" fmla="*/ 15 w 90"/>
                <a:gd name="T3" fmla="*/ 0 h 30"/>
                <a:gd name="T4" fmla="*/ 12 w 90"/>
                <a:gd name="T5" fmla="*/ 0 h 30"/>
                <a:gd name="T6" fmla="*/ 8 w 90"/>
                <a:gd name="T7" fmla="*/ 1 h 30"/>
                <a:gd name="T8" fmla="*/ 6 w 90"/>
                <a:gd name="T9" fmla="*/ 2 h 30"/>
                <a:gd name="T10" fmla="*/ 4 w 90"/>
                <a:gd name="T11" fmla="*/ 5 h 30"/>
                <a:gd name="T12" fmla="*/ 2 w 90"/>
                <a:gd name="T13" fmla="*/ 7 h 30"/>
                <a:gd name="T14" fmla="*/ 1 w 90"/>
                <a:gd name="T15" fmla="*/ 10 h 30"/>
                <a:gd name="T16" fmla="*/ 0 w 90"/>
                <a:gd name="T17" fmla="*/ 12 h 30"/>
                <a:gd name="T18" fmla="*/ 0 w 90"/>
                <a:gd name="T19" fmla="*/ 15 h 30"/>
                <a:gd name="T20" fmla="*/ 0 w 90"/>
                <a:gd name="T21" fmla="*/ 19 h 30"/>
                <a:gd name="T22" fmla="*/ 1 w 90"/>
                <a:gd name="T23" fmla="*/ 22 h 30"/>
                <a:gd name="T24" fmla="*/ 2 w 90"/>
                <a:gd name="T25" fmla="*/ 24 h 30"/>
                <a:gd name="T26" fmla="*/ 4 w 90"/>
                <a:gd name="T27" fmla="*/ 26 h 30"/>
                <a:gd name="T28" fmla="*/ 6 w 90"/>
                <a:gd name="T29" fmla="*/ 28 h 30"/>
                <a:gd name="T30" fmla="*/ 8 w 90"/>
                <a:gd name="T31" fmla="*/ 29 h 30"/>
                <a:gd name="T32" fmla="*/ 12 w 90"/>
                <a:gd name="T33" fmla="*/ 30 h 30"/>
                <a:gd name="T34" fmla="*/ 15 w 90"/>
                <a:gd name="T35" fmla="*/ 30 h 30"/>
                <a:gd name="T36" fmla="*/ 75 w 90"/>
                <a:gd name="T37" fmla="*/ 30 h 30"/>
                <a:gd name="T38" fmla="*/ 78 w 90"/>
                <a:gd name="T39" fmla="*/ 30 h 30"/>
                <a:gd name="T40" fmla="*/ 80 w 90"/>
                <a:gd name="T41" fmla="*/ 29 h 30"/>
                <a:gd name="T42" fmla="*/ 83 w 90"/>
                <a:gd name="T43" fmla="*/ 28 h 30"/>
                <a:gd name="T44" fmla="*/ 86 w 90"/>
                <a:gd name="T45" fmla="*/ 26 h 30"/>
                <a:gd name="T46" fmla="*/ 87 w 90"/>
                <a:gd name="T47" fmla="*/ 24 h 30"/>
                <a:gd name="T48" fmla="*/ 89 w 90"/>
                <a:gd name="T49" fmla="*/ 22 h 30"/>
                <a:gd name="T50" fmla="*/ 90 w 90"/>
                <a:gd name="T51" fmla="*/ 19 h 30"/>
                <a:gd name="T52" fmla="*/ 90 w 90"/>
                <a:gd name="T53" fmla="*/ 15 h 30"/>
                <a:gd name="T54" fmla="*/ 90 w 90"/>
                <a:gd name="T55" fmla="*/ 12 h 30"/>
                <a:gd name="T56" fmla="*/ 89 w 90"/>
                <a:gd name="T57" fmla="*/ 10 h 30"/>
                <a:gd name="T58" fmla="*/ 87 w 90"/>
                <a:gd name="T59" fmla="*/ 7 h 30"/>
                <a:gd name="T60" fmla="*/ 86 w 90"/>
                <a:gd name="T61" fmla="*/ 5 h 30"/>
                <a:gd name="T62" fmla="*/ 83 w 90"/>
                <a:gd name="T63" fmla="*/ 2 h 30"/>
                <a:gd name="T64" fmla="*/ 80 w 90"/>
                <a:gd name="T65" fmla="*/ 1 h 30"/>
                <a:gd name="T66" fmla="*/ 78 w 90"/>
                <a:gd name="T67" fmla="*/ 0 h 30"/>
                <a:gd name="T68" fmla="*/ 75 w 90"/>
                <a:gd name="T69" fmla="*/ 0 h 30"/>
                <a:gd name="T70" fmla="*/ 75 w 90"/>
                <a:gd name="T71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90" h="30">
                  <a:moveTo>
                    <a:pt x="75" y="0"/>
                  </a:moveTo>
                  <a:lnTo>
                    <a:pt x="15" y="0"/>
                  </a:lnTo>
                  <a:lnTo>
                    <a:pt x="12" y="0"/>
                  </a:lnTo>
                  <a:lnTo>
                    <a:pt x="8" y="1"/>
                  </a:lnTo>
                  <a:lnTo>
                    <a:pt x="6" y="2"/>
                  </a:lnTo>
                  <a:lnTo>
                    <a:pt x="4" y="5"/>
                  </a:lnTo>
                  <a:lnTo>
                    <a:pt x="2" y="7"/>
                  </a:lnTo>
                  <a:lnTo>
                    <a:pt x="1" y="10"/>
                  </a:lnTo>
                  <a:lnTo>
                    <a:pt x="0" y="12"/>
                  </a:lnTo>
                  <a:lnTo>
                    <a:pt x="0" y="15"/>
                  </a:lnTo>
                  <a:lnTo>
                    <a:pt x="0" y="19"/>
                  </a:lnTo>
                  <a:lnTo>
                    <a:pt x="1" y="22"/>
                  </a:lnTo>
                  <a:lnTo>
                    <a:pt x="2" y="24"/>
                  </a:lnTo>
                  <a:lnTo>
                    <a:pt x="4" y="26"/>
                  </a:lnTo>
                  <a:lnTo>
                    <a:pt x="6" y="28"/>
                  </a:lnTo>
                  <a:lnTo>
                    <a:pt x="8" y="29"/>
                  </a:lnTo>
                  <a:lnTo>
                    <a:pt x="12" y="30"/>
                  </a:lnTo>
                  <a:lnTo>
                    <a:pt x="15" y="30"/>
                  </a:lnTo>
                  <a:lnTo>
                    <a:pt x="75" y="30"/>
                  </a:lnTo>
                  <a:lnTo>
                    <a:pt x="78" y="30"/>
                  </a:lnTo>
                  <a:lnTo>
                    <a:pt x="80" y="29"/>
                  </a:lnTo>
                  <a:lnTo>
                    <a:pt x="83" y="28"/>
                  </a:lnTo>
                  <a:lnTo>
                    <a:pt x="86" y="26"/>
                  </a:lnTo>
                  <a:lnTo>
                    <a:pt x="87" y="24"/>
                  </a:lnTo>
                  <a:lnTo>
                    <a:pt x="89" y="22"/>
                  </a:lnTo>
                  <a:lnTo>
                    <a:pt x="90" y="19"/>
                  </a:lnTo>
                  <a:lnTo>
                    <a:pt x="90" y="15"/>
                  </a:lnTo>
                  <a:lnTo>
                    <a:pt x="90" y="12"/>
                  </a:lnTo>
                  <a:lnTo>
                    <a:pt x="89" y="10"/>
                  </a:lnTo>
                  <a:lnTo>
                    <a:pt x="87" y="7"/>
                  </a:lnTo>
                  <a:lnTo>
                    <a:pt x="86" y="5"/>
                  </a:lnTo>
                  <a:lnTo>
                    <a:pt x="83" y="2"/>
                  </a:lnTo>
                  <a:lnTo>
                    <a:pt x="80" y="1"/>
                  </a:lnTo>
                  <a:lnTo>
                    <a:pt x="78" y="0"/>
                  </a:lnTo>
                  <a:lnTo>
                    <a:pt x="75" y="0"/>
                  </a:lnTo>
                  <a:lnTo>
                    <a:pt x="7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4" name="Freeform 326">
              <a:extLst>
                <a:ext uri="{FF2B5EF4-FFF2-40B4-BE49-F238E27FC236}">
                  <a16:creationId xmlns:a16="http://schemas.microsoft.com/office/drawing/2014/main" id="{6CB5DF83-D093-42D5-8CBB-A4DD8BB2F734}"/>
                </a:ext>
              </a:extLst>
            </p:cNvPr>
            <p:cNvSpPr>
              <a:spLocks/>
            </p:cNvSpPr>
            <p:nvPr/>
          </p:nvSpPr>
          <p:spPr bwMode="auto">
            <a:xfrm>
              <a:off x="2751138" y="3252788"/>
              <a:ext cx="28575" cy="9525"/>
            </a:xfrm>
            <a:custGeom>
              <a:avLst/>
              <a:gdLst>
                <a:gd name="T0" fmla="*/ 75 w 90"/>
                <a:gd name="T1" fmla="*/ 0 h 30"/>
                <a:gd name="T2" fmla="*/ 15 w 90"/>
                <a:gd name="T3" fmla="*/ 0 h 30"/>
                <a:gd name="T4" fmla="*/ 12 w 90"/>
                <a:gd name="T5" fmla="*/ 0 h 30"/>
                <a:gd name="T6" fmla="*/ 10 w 90"/>
                <a:gd name="T7" fmla="*/ 1 h 30"/>
                <a:gd name="T8" fmla="*/ 6 w 90"/>
                <a:gd name="T9" fmla="*/ 2 h 30"/>
                <a:gd name="T10" fmla="*/ 4 w 90"/>
                <a:gd name="T11" fmla="*/ 5 h 30"/>
                <a:gd name="T12" fmla="*/ 2 w 90"/>
                <a:gd name="T13" fmla="*/ 7 h 30"/>
                <a:gd name="T14" fmla="*/ 1 w 90"/>
                <a:gd name="T15" fmla="*/ 10 h 30"/>
                <a:gd name="T16" fmla="*/ 0 w 90"/>
                <a:gd name="T17" fmla="*/ 12 h 30"/>
                <a:gd name="T18" fmla="*/ 0 w 90"/>
                <a:gd name="T19" fmla="*/ 15 h 30"/>
                <a:gd name="T20" fmla="*/ 0 w 90"/>
                <a:gd name="T21" fmla="*/ 19 h 30"/>
                <a:gd name="T22" fmla="*/ 1 w 90"/>
                <a:gd name="T23" fmla="*/ 22 h 30"/>
                <a:gd name="T24" fmla="*/ 2 w 90"/>
                <a:gd name="T25" fmla="*/ 24 h 30"/>
                <a:gd name="T26" fmla="*/ 4 w 90"/>
                <a:gd name="T27" fmla="*/ 26 h 30"/>
                <a:gd name="T28" fmla="*/ 6 w 90"/>
                <a:gd name="T29" fmla="*/ 28 h 30"/>
                <a:gd name="T30" fmla="*/ 10 w 90"/>
                <a:gd name="T31" fmla="*/ 29 h 30"/>
                <a:gd name="T32" fmla="*/ 12 w 90"/>
                <a:gd name="T33" fmla="*/ 30 h 30"/>
                <a:gd name="T34" fmla="*/ 15 w 90"/>
                <a:gd name="T35" fmla="*/ 30 h 30"/>
                <a:gd name="T36" fmla="*/ 75 w 90"/>
                <a:gd name="T37" fmla="*/ 30 h 30"/>
                <a:gd name="T38" fmla="*/ 78 w 90"/>
                <a:gd name="T39" fmla="*/ 30 h 30"/>
                <a:gd name="T40" fmla="*/ 81 w 90"/>
                <a:gd name="T41" fmla="*/ 29 h 30"/>
                <a:gd name="T42" fmla="*/ 84 w 90"/>
                <a:gd name="T43" fmla="*/ 28 h 30"/>
                <a:gd name="T44" fmla="*/ 86 w 90"/>
                <a:gd name="T45" fmla="*/ 26 h 30"/>
                <a:gd name="T46" fmla="*/ 88 w 90"/>
                <a:gd name="T47" fmla="*/ 24 h 30"/>
                <a:gd name="T48" fmla="*/ 89 w 90"/>
                <a:gd name="T49" fmla="*/ 22 h 30"/>
                <a:gd name="T50" fmla="*/ 90 w 90"/>
                <a:gd name="T51" fmla="*/ 19 h 30"/>
                <a:gd name="T52" fmla="*/ 90 w 90"/>
                <a:gd name="T53" fmla="*/ 15 h 30"/>
                <a:gd name="T54" fmla="*/ 90 w 90"/>
                <a:gd name="T55" fmla="*/ 12 h 30"/>
                <a:gd name="T56" fmla="*/ 89 w 90"/>
                <a:gd name="T57" fmla="*/ 10 h 30"/>
                <a:gd name="T58" fmla="*/ 88 w 90"/>
                <a:gd name="T59" fmla="*/ 7 h 30"/>
                <a:gd name="T60" fmla="*/ 86 w 90"/>
                <a:gd name="T61" fmla="*/ 5 h 30"/>
                <a:gd name="T62" fmla="*/ 84 w 90"/>
                <a:gd name="T63" fmla="*/ 2 h 30"/>
                <a:gd name="T64" fmla="*/ 81 w 90"/>
                <a:gd name="T65" fmla="*/ 1 h 30"/>
                <a:gd name="T66" fmla="*/ 78 w 90"/>
                <a:gd name="T67" fmla="*/ 0 h 30"/>
                <a:gd name="T68" fmla="*/ 75 w 90"/>
                <a:gd name="T69" fmla="*/ 0 h 30"/>
                <a:gd name="T70" fmla="*/ 75 w 90"/>
                <a:gd name="T71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90" h="30">
                  <a:moveTo>
                    <a:pt x="75" y="0"/>
                  </a:moveTo>
                  <a:lnTo>
                    <a:pt x="15" y="0"/>
                  </a:lnTo>
                  <a:lnTo>
                    <a:pt x="12" y="0"/>
                  </a:lnTo>
                  <a:lnTo>
                    <a:pt x="10" y="1"/>
                  </a:lnTo>
                  <a:lnTo>
                    <a:pt x="6" y="2"/>
                  </a:lnTo>
                  <a:lnTo>
                    <a:pt x="4" y="5"/>
                  </a:lnTo>
                  <a:lnTo>
                    <a:pt x="2" y="7"/>
                  </a:lnTo>
                  <a:lnTo>
                    <a:pt x="1" y="10"/>
                  </a:lnTo>
                  <a:lnTo>
                    <a:pt x="0" y="12"/>
                  </a:lnTo>
                  <a:lnTo>
                    <a:pt x="0" y="15"/>
                  </a:lnTo>
                  <a:lnTo>
                    <a:pt x="0" y="19"/>
                  </a:lnTo>
                  <a:lnTo>
                    <a:pt x="1" y="22"/>
                  </a:lnTo>
                  <a:lnTo>
                    <a:pt x="2" y="24"/>
                  </a:lnTo>
                  <a:lnTo>
                    <a:pt x="4" y="26"/>
                  </a:lnTo>
                  <a:lnTo>
                    <a:pt x="6" y="28"/>
                  </a:lnTo>
                  <a:lnTo>
                    <a:pt x="10" y="29"/>
                  </a:lnTo>
                  <a:lnTo>
                    <a:pt x="12" y="30"/>
                  </a:lnTo>
                  <a:lnTo>
                    <a:pt x="15" y="30"/>
                  </a:lnTo>
                  <a:lnTo>
                    <a:pt x="75" y="30"/>
                  </a:lnTo>
                  <a:lnTo>
                    <a:pt x="78" y="30"/>
                  </a:lnTo>
                  <a:lnTo>
                    <a:pt x="81" y="29"/>
                  </a:lnTo>
                  <a:lnTo>
                    <a:pt x="84" y="28"/>
                  </a:lnTo>
                  <a:lnTo>
                    <a:pt x="86" y="26"/>
                  </a:lnTo>
                  <a:lnTo>
                    <a:pt x="88" y="24"/>
                  </a:lnTo>
                  <a:lnTo>
                    <a:pt x="89" y="22"/>
                  </a:lnTo>
                  <a:lnTo>
                    <a:pt x="90" y="19"/>
                  </a:lnTo>
                  <a:lnTo>
                    <a:pt x="90" y="15"/>
                  </a:lnTo>
                  <a:lnTo>
                    <a:pt x="90" y="12"/>
                  </a:lnTo>
                  <a:lnTo>
                    <a:pt x="89" y="10"/>
                  </a:lnTo>
                  <a:lnTo>
                    <a:pt x="88" y="7"/>
                  </a:lnTo>
                  <a:lnTo>
                    <a:pt x="86" y="5"/>
                  </a:lnTo>
                  <a:lnTo>
                    <a:pt x="84" y="2"/>
                  </a:lnTo>
                  <a:lnTo>
                    <a:pt x="81" y="1"/>
                  </a:lnTo>
                  <a:lnTo>
                    <a:pt x="78" y="0"/>
                  </a:lnTo>
                  <a:lnTo>
                    <a:pt x="75" y="0"/>
                  </a:lnTo>
                  <a:lnTo>
                    <a:pt x="7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26" name="Freeform 327">
              <a:extLst>
                <a:ext uri="{FF2B5EF4-FFF2-40B4-BE49-F238E27FC236}">
                  <a16:creationId xmlns:a16="http://schemas.microsoft.com/office/drawing/2014/main" id="{D1FD7895-BE7E-4957-BE73-023CAADFC96B}"/>
                </a:ext>
              </a:extLst>
            </p:cNvPr>
            <p:cNvSpPr>
              <a:spLocks/>
            </p:cNvSpPr>
            <p:nvPr/>
          </p:nvSpPr>
          <p:spPr bwMode="auto">
            <a:xfrm>
              <a:off x="2789238" y="3219450"/>
              <a:ext cx="19050" cy="19050"/>
            </a:xfrm>
            <a:custGeom>
              <a:avLst/>
              <a:gdLst>
                <a:gd name="T0" fmla="*/ 30 w 60"/>
                <a:gd name="T1" fmla="*/ 0 h 60"/>
                <a:gd name="T2" fmla="*/ 25 w 60"/>
                <a:gd name="T3" fmla="*/ 0 h 60"/>
                <a:gd name="T4" fmla="*/ 18 w 60"/>
                <a:gd name="T5" fmla="*/ 2 h 60"/>
                <a:gd name="T6" fmla="*/ 14 w 60"/>
                <a:gd name="T7" fmla="*/ 6 h 60"/>
                <a:gd name="T8" fmla="*/ 9 w 60"/>
                <a:gd name="T9" fmla="*/ 9 h 60"/>
                <a:gd name="T10" fmla="*/ 5 w 60"/>
                <a:gd name="T11" fmla="*/ 13 h 60"/>
                <a:gd name="T12" fmla="*/ 2 w 60"/>
                <a:gd name="T13" fmla="*/ 18 h 60"/>
                <a:gd name="T14" fmla="*/ 1 w 60"/>
                <a:gd name="T15" fmla="*/ 24 h 60"/>
                <a:gd name="T16" fmla="*/ 0 w 60"/>
                <a:gd name="T17" fmla="*/ 30 h 60"/>
                <a:gd name="T18" fmla="*/ 1 w 60"/>
                <a:gd name="T19" fmla="*/ 36 h 60"/>
                <a:gd name="T20" fmla="*/ 2 w 60"/>
                <a:gd name="T21" fmla="*/ 42 h 60"/>
                <a:gd name="T22" fmla="*/ 5 w 60"/>
                <a:gd name="T23" fmla="*/ 46 h 60"/>
                <a:gd name="T24" fmla="*/ 9 w 60"/>
                <a:gd name="T25" fmla="*/ 52 h 60"/>
                <a:gd name="T26" fmla="*/ 14 w 60"/>
                <a:gd name="T27" fmla="*/ 55 h 60"/>
                <a:gd name="T28" fmla="*/ 18 w 60"/>
                <a:gd name="T29" fmla="*/ 58 h 60"/>
                <a:gd name="T30" fmla="*/ 25 w 60"/>
                <a:gd name="T31" fmla="*/ 59 h 60"/>
                <a:gd name="T32" fmla="*/ 30 w 60"/>
                <a:gd name="T33" fmla="*/ 60 h 60"/>
                <a:gd name="T34" fmla="*/ 37 w 60"/>
                <a:gd name="T35" fmla="*/ 59 h 60"/>
                <a:gd name="T36" fmla="*/ 42 w 60"/>
                <a:gd name="T37" fmla="*/ 58 h 60"/>
                <a:gd name="T38" fmla="*/ 47 w 60"/>
                <a:gd name="T39" fmla="*/ 55 h 60"/>
                <a:gd name="T40" fmla="*/ 52 w 60"/>
                <a:gd name="T41" fmla="*/ 52 h 60"/>
                <a:gd name="T42" fmla="*/ 56 w 60"/>
                <a:gd name="T43" fmla="*/ 47 h 60"/>
                <a:gd name="T44" fmla="*/ 58 w 60"/>
                <a:gd name="T45" fmla="*/ 42 h 60"/>
                <a:gd name="T46" fmla="*/ 60 w 60"/>
                <a:gd name="T47" fmla="*/ 37 h 60"/>
                <a:gd name="T48" fmla="*/ 60 w 60"/>
                <a:gd name="T49" fmla="*/ 30 h 60"/>
                <a:gd name="T50" fmla="*/ 60 w 60"/>
                <a:gd name="T51" fmla="*/ 24 h 60"/>
                <a:gd name="T52" fmla="*/ 58 w 60"/>
                <a:gd name="T53" fmla="*/ 18 h 60"/>
                <a:gd name="T54" fmla="*/ 56 w 60"/>
                <a:gd name="T55" fmla="*/ 13 h 60"/>
                <a:gd name="T56" fmla="*/ 52 w 60"/>
                <a:gd name="T57" fmla="*/ 9 h 60"/>
                <a:gd name="T58" fmla="*/ 47 w 60"/>
                <a:gd name="T59" fmla="*/ 6 h 60"/>
                <a:gd name="T60" fmla="*/ 42 w 60"/>
                <a:gd name="T61" fmla="*/ 2 h 60"/>
                <a:gd name="T62" fmla="*/ 37 w 60"/>
                <a:gd name="T63" fmla="*/ 0 h 60"/>
                <a:gd name="T64" fmla="*/ 30 w 60"/>
                <a:gd name="T65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60" h="60">
                  <a:moveTo>
                    <a:pt x="30" y="0"/>
                  </a:moveTo>
                  <a:lnTo>
                    <a:pt x="25" y="0"/>
                  </a:lnTo>
                  <a:lnTo>
                    <a:pt x="18" y="2"/>
                  </a:lnTo>
                  <a:lnTo>
                    <a:pt x="14" y="6"/>
                  </a:lnTo>
                  <a:lnTo>
                    <a:pt x="9" y="9"/>
                  </a:lnTo>
                  <a:lnTo>
                    <a:pt x="5" y="13"/>
                  </a:lnTo>
                  <a:lnTo>
                    <a:pt x="2" y="18"/>
                  </a:lnTo>
                  <a:lnTo>
                    <a:pt x="1" y="24"/>
                  </a:lnTo>
                  <a:lnTo>
                    <a:pt x="0" y="30"/>
                  </a:lnTo>
                  <a:lnTo>
                    <a:pt x="1" y="36"/>
                  </a:lnTo>
                  <a:lnTo>
                    <a:pt x="2" y="42"/>
                  </a:lnTo>
                  <a:lnTo>
                    <a:pt x="5" y="46"/>
                  </a:lnTo>
                  <a:lnTo>
                    <a:pt x="9" y="52"/>
                  </a:lnTo>
                  <a:lnTo>
                    <a:pt x="14" y="55"/>
                  </a:lnTo>
                  <a:lnTo>
                    <a:pt x="18" y="58"/>
                  </a:lnTo>
                  <a:lnTo>
                    <a:pt x="25" y="59"/>
                  </a:lnTo>
                  <a:lnTo>
                    <a:pt x="30" y="60"/>
                  </a:lnTo>
                  <a:lnTo>
                    <a:pt x="37" y="59"/>
                  </a:lnTo>
                  <a:lnTo>
                    <a:pt x="42" y="58"/>
                  </a:lnTo>
                  <a:lnTo>
                    <a:pt x="47" y="55"/>
                  </a:lnTo>
                  <a:lnTo>
                    <a:pt x="52" y="52"/>
                  </a:lnTo>
                  <a:lnTo>
                    <a:pt x="56" y="47"/>
                  </a:lnTo>
                  <a:lnTo>
                    <a:pt x="58" y="42"/>
                  </a:lnTo>
                  <a:lnTo>
                    <a:pt x="60" y="37"/>
                  </a:lnTo>
                  <a:lnTo>
                    <a:pt x="60" y="30"/>
                  </a:lnTo>
                  <a:lnTo>
                    <a:pt x="60" y="24"/>
                  </a:lnTo>
                  <a:lnTo>
                    <a:pt x="58" y="18"/>
                  </a:lnTo>
                  <a:lnTo>
                    <a:pt x="56" y="13"/>
                  </a:lnTo>
                  <a:lnTo>
                    <a:pt x="52" y="9"/>
                  </a:lnTo>
                  <a:lnTo>
                    <a:pt x="47" y="6"/>
                  </a:lnTo>
                  <a:lnTo>
                    <a:pt x="42" y="2"/>
                  </a:lnTo>
                  <a:lnTo>
                    <a:pt x="37" y="0"/>
                  </a:lnTo>
                  <a:lnTo>
                    <a:pt x="3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7" name="Freeform 328">
              <a:extLst>
                <a:ext uri="{FF2B5EF4-FFF2-40B4-BE49-F238E27FC236}">
                  <a16:creationId xmlns:a16="http://schemas.microsoft.com/office/drawing/2014/main" id="{95BF3BC4-EAD8-4A59-AB4E-4F2CDFCDF31A}"/>
                </a:ext>
              </a:extLst>
            </p:cNvPr>
            <p:cNvSpPr>
              <a:spLocks/>
            </p:cNvSpPr>
            <p:nvPr/>
          </p:nvSpPr>
          <p:spPr bwMode="auto">
            <a:xfrm>
              <a:off x="2838450" y="3219450"/>
              <a:ext cx="19050" cy="19050"/>
            </a:xfrm>
            <a:custGeom>
              <a:avLst/>
              <a:gdLst>
                <a:gd name="T0" fmla="*/ 30 w 60"/>
                <a:gd name="T1" fmla="*/ 0 h 60"/>
                <a:gd name="T2" fmla="*/ 24 w 60"/>
                <a:gd name="T3" fmla="*/ 0 h 60"/>
                <a:gd name="T4" fmla="*/ 19 w 60"/>
                <a:gd name="T5" fmla="*/ 2 h 60"/>
                <a:gd name="T6" fmla="*/ 13 w 60"/>
                <a:gd name="T7" fmla="*/ 6 h 60"/>
                <a:gd name="T8" fmla="*/ 9 w 60"/>
                <a:gd name="T9" fmla="*/ 9 h 60"/>
                <a:gd name="T10" fmla="*/ 5 w 60"/>
                <a:gd name="T11" fmla="*/ 13 h 60"/>
                <a:gd name="T12" fmla="*/ 2 w 60"/>
                <a:gd name="T13" fmla="*/ 18 h 60"/>
                <a:gd name="T14" fmla="*/ 0 w 60"/>
                <a:gd name="T15" fmla="*/ 24 h 60"/>
                <a:gd name="T16" fmla="*/ 0 w 60"/>
                <a:gd name="T17" fmla="*/ 30 h 60"/>
                <a:gd name="T18" fmla="*/ 0 w 60"/>
                <a:gd name="T19" fmla="*/ 36 h 60"/>
                <a:gd name="T20" fmla="*/ 2 w 60"/>
                <a:gd name="T21" fmla="*/ 42 h 60"/>
                <a:gd name="T22" fmla="*/ 5 w 60"/>
                <a:gd name="T23" fmla="*/ 46 h 60"/>
                <a:gd name="T24" fmla="*/ 9 w 60"/>
                <a:gd name="T25" fmla="*/ 52 h 60"/>
                <a:gd name="T26" fmla="*/ 13 w 60"/>
                <a:gd name="T27" fmla="*/ 55 h 60"/>
                <a:gd name="T28" fmla="*/ 19 w 60"/>
                <a:gd name="T29" fmla="*/ 58 h 60"/>
                <a:gd name="T30" fmla="*/ 24 w 60"/>
                <a:gd name="T31" fmla="*/ 59 h 60"/>
                <a:gd name="T32" fmla="*/ 30 w 60"/>
                <a:gd name="T33" fmla="*/ 60 h 60"/>
                <a:gd name="T34" fmla="*/ 36 w 60"/>
                <a:gd name="T35" fmla="*/ 59 h 60"/>
                <a:gd name="T36" fmla="*/ 42 w 60"/>
                <a:gd name="T37" fmla="*/ 58 h 60"/>
                <a:gd name="T38" fmla="*/ 46 w 60"/>
                <a:gd name="T39" fmla="*/ 55 h 60"/>
                <a:gd name="T40" fmla="*/ 51 w 60"/>
                <a:gd name="T41" fmla="*/ 52 h 60"/>
                <a:gd name="T42" fmla="*/ 55 w 60"/>
                <a:gd name="T43" fmla="*/ 47 h 60"/>
                <a:gd name="T44" fmla="*/ 58 w 60"/>
                <a:gd name="T45" fmla="*/ 42 h 60"/>
                <a:gd name="T46" fmla="*/ 59 w 60"/>
                <a:gd name="T47" fmla="*/ 37 h 60"/>
                <a:gd name="T48" fmla="*/ 60 w 60"/>
                <a:gd name="T49" fmla="*/ 30 h 60"/>
                <a:gd name="T50" fmla="*/ 59 w 60"/>
                <a:gd name="T51" fmla="*/ 24 h 60"/>
                <a:gd name="T52" fmla="*/ 58 w 60"/>
                <a:gd name="T53" fmla="*/ 18 h 60"/>
                <a:gd name="T54" fmla="*/ 55 w 60"/>
                <a:gd name="T55" fmla="*/ 13 h 60"/>
                <a:gd name="T56" fmla="*/ 51 w 60"/>
                <a:gd name="T57" fmla="*/ 9 h 60"/>
                <a:gd name="T58" fmla="*/ 46 w 60"/>
                <a:gd name="T59" fmla="*/ 6 h 60"/>
                <a:gd name="T60" fmla="*/ 42 w 60"/>
                <a:gd name="T61" fmla="*/ 2 h 60"/>
                <a:gd name="T62" fmla="*/ 36 w 60"/>
                <a:gd name="T63" fmla="*/ 0 h 60"/>
                <a:gd name="T64" fmla="*/ 30 w 60"/>
                <a:gd name="T65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60" h="60">
                  <a:moveTo>
                    <a:pt x="30" y="0"/>
                  </a:moveTo>
                  <a:lnTo>
                    <a:pt x="24" y="0"/>
                  </a:lnTo>
                  <a:lnTo>
                    <a:pt x="19" y="2"/>
                  </a:lnTo>
                  <a:lnTo>
                    <a:pt x="13" y="6"/>
                  </a:lnTo>
                  <a:lnTo>
                    <a:pt x="9" y="9"/>
                  </a:lnTo>
                  <a:lnTo>
                    <a:pt x="5" y="13"/>
                  </a:lnTo>
                  <a:lnTo>
                    <a:pt x="2" y="18"/>
                  </a:lnTo>
                  <a:lnTo>
                    <a:pt x="0" y="24"/>
                  </a:lnTo>
                  <a:lnTo>
                    <a:pt x="0" y="30"/>
                  </a:lnTo>
                  <a:lnTo>
                    <a:pt x="0" y="36"/>
                  </a:lnTo>
                  <a:lnTo>
                    <a:pt x="2" y="42"/>
                  </a:lnTo>
                  <a:lnTo>
                    <a:pt x="5" y="46"/>
                  </a:lnTo>
                  <a:lnTo>
                    <a:pt x="9" y="52"/>
                  </a:lnTo>
                  <a:lnTo>
                    <a:pt x="13" y="55"/>
                  </a:lnTo>
                  <a:lnTo>
                    <a:pt x="19" y="58"/>
                  </a:lnTo>
                  <a:lnTo>
                    <a:pt x="24" y="59"/>
                  </a:lnTo>
                  <a:lnTo>
                    <a:pt x="30" y="60"/>
                  </a:lnTo>
                  <a:lnTo>
                    <a:pt x="36" y="59"/>
                  </a:lnTo>
                  <a:lnTo>
                    <a:pt x="42" y="58"/>
                  </a:lnTo>
                  <a:lnTo>
                    <a:pt x="46" y="55"/>
                  </a:lnTo>
                  <a:lnTo>
                    <a:pt x="51" y="52"/>
                  </a:lnTo>
                  <a:lnTo>
                    <a:pt x="55" y="47"/>
                  </a:lnTo>
                  <a:lnTo>
                    <a:pt x="58" y="42"/>
                  </a:lnTo>
                  <a:lnTo>
                    <a:pt x="59" y="37"/>
                  </a:lnTo>
                  <a:lnTo>
                    <a:pt x="60" y="30"/>
                  </a:lnTo>
                  <a:lnTo>
                    <a:pt x="59" y="24"/>
                  </a:lnTo>
                  <a:lnTo>
                    <a:pt x="58" y="18"/>
                  </a:lnTo>
                  <a:lnTo>
                    <a:pt x="55" y="13"/>
                  </a:lnTo>
                  <a:lnTo>
                    <a:pt x="51" y="9"/>
                  </a:lnTo>
                  <a:lnTo>
                    <a:pt x="46" y="6"/>
                  </a:lnTo>
                  <a:lnTo>
                    <a:pt x="42" y="2"/>
                  </a:lnTo>
                  <a:lnTo>
                    <a:pt x="36" y="0"/>
                  </a:lnTo>
                  <a:lnTo>
                    <a:pt x="3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8" name="Freeform 329">
              <a:extLst>
                <a:ext uri="{FF2B5EF4-FFF2-40B4-BE49-F238E27FC236}">
                  <a16:creationId xmlns:a16="http://schemas.microsoft.com/office/drawing/2014/main" id="{1BFE98A9-36A1-4BE5-8282-0A6D114A07AB}"/>
                </a:ext>
              </a:extLst>
            </p:cNvPr>
            <p:cNvSpPr>
              <a:spLocks/>
            </p:cNvSpPr>
            <p:nvPr/>
          </p:nvSpPr>
          <p:spPr bwMode="auto">
            <a:xfrm>
              <a:off x="2813050" y="3195638"/>
              <a:ext cx="20638" cy="19050"/>
            </a:xfrm>
            <a:custGeom>
              <a:avLst/>
              <a:gdLst>
                <a:gd name="T0" fmla="*/ 30 w 61"/>
                <a:gd name="T1" fmla="*/ 0 h 60"/>
                <a:gd name="T2" fmla="*/ 25 w 61"/>
                <a:gd name="T3" fmla="*/ 0 h 60"/>
                <a:gd name="T4" fmla="*/ 19 w 61"/>
                <a:gd name="T5" fmla="*/ 2 h 60"/>
                <a:gd name="T6" fmla="*/ 14 w 61"/>
                <a:gd name="T7" fmla="*/ 4 h 60"/>
                <a:gd name="T8" fmla="*/ 10 w 61"/>
                <a:gd name="T9" fmla="*/ 9 h 60"/>
                <a:gd name="T10" fmla="*/ 6 w 61"/>
                <a:gd name="T11" fmla="*/ 13 h 60"/>
                <a:gd name="T12" fmla="*/ 3 w 61"/>
                <a:gd name="T13" fmla="*/ 18 h 60"/>
                <a:gd name="T14" fmla="*/ 1 w 61"/>
                <a:gd name="T15" fmla="*/ 24 h 60"/>
                <a:gd name="T16" fmla="*/ 0 w 61"/>
                <a:gd name="T17" fmla="*/ 30 h 60"/>
                <a:gd name="T18" fmla="*/ 1 w 61"/>
                <a:gd name="T19" fmla="*/ 36 h 60"/>
                <a:gd name="T20" fmla="*/ 3 w 61"/>
                <a:gd name="T21" fmla="*/ 42 h 60"/>
                <a:gd name="T22" fmla="*/ 6 w 61"/>
                <a:gd name="T23" fmla="*/ 46 h 60"/>
                <a:gd name="T24" fmla="*/ 10 w 61"/>
                <a:gd name="T25" fmla="*/ 52 h 60"/>
                <a:gd name="T26" fmla="*/ 14 w 61"/>
                <a:gd name="T27" fmla="*/ 55 h 60"/>
                <a:gd name="T28" fmla="*/ 19 w 61"/>
                <a:gd name="T29" fmla="*/ 58 h 60"/>
                <a:gd name="T30" fmla="*/ 25 w 61"/>
                <a:gd name="T31" fmla="*/ 59 h 60"/>
                <a:gd name="T32" fmla="*/ 30 w 61"/>
                <a:gd name="T33" fmla="*/ 60 h 60"/>
                <a:gd name="T34" fmla="*/ 37 w 61"/>
                <a:gd name="T35" fmla="*/ 59 h 60"/>
                <a:gd name="T36" fmla="*/ 42 w 61"/>
                <a:gd name="T37" fmla="*/ 58 h 60"/>
                <a:gd name="T38" fmla="*/ 47 w 61"/>
                <a:gd name="T39" fmla="*/ 55 h 60"/>
                <a:gd name="T40" fmla="*/ 52 w 61"/>
                <a:gd name="T41" fmla="*/ 52 h 60"/>
                <a:gd name="T42" fmla="*/ 56 w 61"/>
                <a:gd name="T43" fmla="*/ 46 h 60"/>
                <a:gd name="T44" fmla="*/ 58 w 61"/>
                <a:gd name="T45" fmla="*/ 42 h 60"/>
                <a:gd name="T46" fmla="*/ 60 w 61"/>
                <a:gd name="T47" fmla="*/ 36 h 60"/>
                <a:gd name="T48" fmla="*/ 61 w 61"/>
                <a:gd name="T49" fmla="*/ 30 h 60"/>
                <a:gd name="T50" fmla="*/ 60 w 61"/>
                <a:gd name="T51" fmla="*/ 24 h 60"/>
                <a:gd name="T52" fmla="*/ 58 w 61"/>
                <a:gd name="T53" fmla="*/ 18 h 60"/>
                <a:gd name="T54" fmla="*/ 56 w 61"/>
                <a:gd name="T55" fmla="*/ 13 h 60"/>
                <a:gd name="T56" fmla="*/ 52 w 61"/>
                <a:gd name="T57" fmla="*/ 9 h 60"/>
                <a:gd name="T58" fmla="*/ 47 w 61"/>
                <a:gd name="T59" fmla="*/ 4 h 60"/>
                <a:gd name="T60" fmla="*/ 42 w 61"/>
                <a:gd name="T61" fmla="*/ 2 h 60"/>
                <a:gd name="T62" fmla="*/ 37 w 61"/>
                <a:gd name="T63" fmla="*/ 0 h 60"/>
                <a:gd name="T64" fmla="*/ 30 w 61"/>
                <a:gd name="T65" fmla="*/ 0 h 60"/>
                <a:gd name="T66" fmla="*/ 30 w 61"/>
                <a:gd name="T67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61" h="60">
                  <a:moveTo>
                    <a:pt x="30" y="0"/>
                  </a:moveTo>
                  <a:lnTo>
                    <a:pt x="25" y="0"/>
                  </a:lnTo>
                  <a:lnTo>
                    <a:pt x="19" y="2"/>
                  </a:lnTo>
                  <a:lnTo>
                    <a:pt x="14" y="4"/>
                  </a:lnTo>
                  <a:lnTo>
                    <a:pt x="10" y="9"/>
                  </a:lnTo>
                  <a:lnTo>
                    <a:pt x="6" y="13"/>
                  </a:lnTo>
                  <a:lnTo>
                    <a:pt x="3" y="18"/>
                  </a:lnTo>
                  <a:lnTo>
                    <a:pt x="1" y="24"/>
                  </a:lnTo>
                  <a:lnTo>
                    <a:pt x="0" y="30"/>
                  </a:lnTo>
                  <a:lnTo>
                    <a:pt x="1" y="36"/>
                  </a:lnTo>
                  <a:lnTo>
                    <a:pt x="3" y="42"/>
                  </a:lnTo>
                  <a:lnTo>
                    <a:pt x="6" y="46"/>
                  </a:lnTo>
                  <a:lnTo>
                    <a:pt x="10" y="52"/>
                  </a:lnTo>
                  <a:lnTo>
                    <a:pt x="14" y="55"/>
                  </a:lnTo>
                  <a:lnTo>
                    <a:pt x="19" y="58"/>
                  </a:lnTo>
                  <a:lnTo>
                    <a:pt x="25" y="59"/>
                  </a:lnTo>
                  <a:lnTo>
                    <a:pt x="30" y="60"/>
                  </a:lnTo>
                  <a:lnTo>
                    <a:pt x="37" y="59"/>
                  </a:lnTo>
                  <a:lnTo>
                    <a:pt x="42" y="58"/>
                  </a:lnTo>
                  <a:lnTo>
                    <a:pt x="47" y="55"/>
                  </a:lnTo>
                  <a:lnTo>
                    <a:pt x="52" y="52"/>
                  </a:lnTo>
                  <a:lnTo>
                    <a:pt x="56" y="46"/>
                  </a:lnTo>
                  <a:lnTo>
                    <a:pt x="58" y="42"/>
                  </a:lnTo>
                  <a:lnTo>
                    <a:pt x="60" y="36"/>
                  </a:lnTo>
                  <a:lnTo>
                    <a:pt x="61" y="30"/>
                  </a:lnTo>
                  <a:lnTo>
                    <a:pt x="60" y="24"/>
                  </a:lnTo>
                  <a:lnTo>
                    <a:pt x="58" y="18"/>
                  </a:lnTo>
                  <a:lnTo>
                    <a:pt x="56" y="13"/>
                  </a:lnTo>
                  <a:lnTo>
                    <a:pt x="52" y="9"/>
                  </a:lnTo>
                  <a:lnTo>
                    <a:pt x="47" y="4"/>
                  </a:lnTo>
                  <a:lnTo>
                    <a:pt x="42" y="2"/>
                  </a:lnTo>
                  <a:lnTo>
                    <a:pt x="37" y="0"/>
                  </a:lnTo>
                  <a:lnTo>
                    <a:pt x="30" y="0"/>
                  </a:lnTo>
                  <a:lnTo>
                    <a:pt x="3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9" name="Freeform 330">
              <a:extLst>
                <a:ext uri="{FF2B5EF4-FFF2-40B4-BE49-F238E27FC236}">
                  <a16:creationId xmlns:a16="http://schemas.microsoft.com/office/drawing/2014/main" id="{2A854092-6E2E-480C-A939-1ED822252B40}"/>
                </a:ext>
              </a:extLst>
            </p:cNvPr>
            <p:cNvSpPr>
              <a:spLocks/>
            </p:cNvSpPr>
            <p:nvPr/>
          </p:nvSpPr>
          <p:spPr bwMode="auto">
            <a:xfrm>
              <a:off x="2813050" y="3243263"/>
              <a:ext cx="20638" cy="19050"/>
            </a:xfrm>
            <a:custGeom>
              <a:avLst/>
              <a:gdLst>
                <a:gd name="T0" fmla="*/ 30 w 61"/>
                <a:gd name="T1" fmla="*/ 0 h 60"/>
                <a:gd name="T2" fmla="*/ 25 w 61"/>
                <a:gd name="T3" fmla="*/ 0 h 60"/>
                <a:gd name="T4" fmla="*/ 19 w 61"/>
                <a:gd name="T5" fmla="*/ 2 h 60"/>
                <a:gd name="T6" fmla="*/ 14 w 61"/>
                <a:gd name="T7" fmla="*/ 6 h 60"/>
                <a:gd name="T8" fmla="*/ 10 w 61"/>
                <a:gd name="T9" fmla="*/ 9 h 60"/>
                <a:gd name="T10" fmla="*/ 6 w 61"/>
                <a:gd name="T11" fmla="*/ 13 h 60"/>
                <a:gd name="T12" fmla="*/ 3 w 61"/>
                <a:gd name="T13" fmla="*/ 19 h 60"/>
                <a:gd name="T14" fmla="*/ 1 w 61"/>
                <a:gd name="T15" fmla="*/ 24 h 60"/>
                <a:gd name="T16" fmla="*/ 0 w 61"/>
                <a:gd name="T17" fmla="*/ 30 h 60"/>
                <a:gd name="T18" fmla="*/ 1 w 61"/>
                <a:gd name="T19" fmla="*/ 37 h 60"/>
                <a:gd name="T20" fmla="*/ 3 w 61"/>
                <a:gd name="T21" fmla="*/ 42 h 60"/>
                <a:gd name="T22" fmla="*/ 6 w 61"/>
                <a:gd name="T23" fmla="*/ 47 h 60"/>
                <a:gd name="T24" fmla="*/ 10 w 61"/>
                <a:gd name="T25" fmla="*/ 52 h 60"/>
                <a:gd name="T26" fmla="*/ 14 w 61"/>
                <a:gd name="T27" fmla="*/ 55 h 60"/>
                <a:gd name="T28" fmla="*/ 19 w 61"/>
                <a:gd name="T29" fmla="*/ 58 h 60"/>
                <a:gd name="T30" fmla="*/ 25 w 61"/>
                <a:gd name="T31" fmla="*/ 60 h 60"/>
                <a:gd name="T32" fmla="*/ 30 w 61"/>
                <a:gd name="T33" fmla="*/ 60 h 60"/>
                <a:gd name="T34" fmla="*/ 37 w 61"/>
                <a:gd name="T35" fmla="*/ 60 h 60"/>
                <a:gd name="T36" fmla="*/ 42 w 61"/>
                <a:gd name="T37" fmla="*/ 58 h 60"/>
                <a:gd name="T38" fmla="*/ 47 w 61"/>
                <a:gd name="T39" fmla="*/ 55 h 60"/>
                <a:gd name="T40" fmla="*/ 52 w 61"/>
                <a:gd name="T41" fmla="*/ 52 h 60"/>
                <a:gd name="T42" fmla="*/ 56 w 61"/>
                <a:gd name="T43" fmla="*/ 47 h 60"/>
                <a:gd name="T44" fmla="*/ 58 w 61"/>
                <a:gd name="T45" fmla="*/ 42 h 60"/>
                <a:gd name="T46" fmla="*/ 60 w 61"/>
                <a:gd name="T47" fmla="*/ 37 h 60"/>
                <a:gd name="T48" fmla="*/ 61 w 61"/>
                <a:gd name="T49" fmla="*/ 30 h 60"/>
                <a:gd name="T50" fmla="*/ 60 w 61"/>
                <a:gd name="T51" fmla="*/ 24 h 60"/>
                <a:gd name="T52" fmla="*/ 58 w 61"/>
                <a:gd name="T53" fmla="*/ 19 h 60"/>
                <a:gd name="T54" fmla="*/ 56 w 61"/>
                <a:gd name="T55" fmla="*/ 13 h 60"/>
                <a:gd name="T56" fmla="*/ 52 w 61"/>
                <a:gd name="T57" fmla="*/ 9 h 60"/>
                <a:gd name="T58" fmla="*/ 47 w 61"/>
                <a:gd name="T59" fmla="*/ 6 h 60"/>
                <a:gd name="T60" fmla="*/ 42 w 61"/>
                <a:gd name="T61" fmla="*/ 2 h 60"/>
                <a:gd name="T62" fmla="*/ 37 w 61"/>
                <a:gd name="T63" fmla="*/ 1 h 60"/>
                <a:gd name="T64" fmla="*/ 30 w 61"/>
                <a:gd name="T65" fmla="*/ 0 h 60"/>
                <a:gd name="T66" fmla="*/ 30 w 61"/>
                <a:gd name="T67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61" h="60">
                  <a:moveTo>
                    <a:pt x="30" y="0"/>
                  </a:moveTo>
                  <a:lnTo>
                    <a:pt x="25" y="0"/>
                  </a:lnTo>
                  <a:lnTo>
                    <a:pt x="19" y="2"/>
                  </a:lnTo>
                  <a:lnTo>
                    <a:pt x="14" y="6"/>
                  </a:lnTo>
                  <a:lnTo>
                    <a:pt x="10" y="9"/>
                  </a:lnTo>
                  <a:lnTo>
                    <a:pt x="6" y="13"/>
                  </a:lnTo>
                  <a:lnTo>
                    <a:pt x="3" y="19"/>
                  </a:lnTo>
                  <a:lnTo>
                    <a:pt x="1" y="24"/>
                  </a:lnTo>
                  <a:lnTo>
                    <a:pt x="0" y="30"/>
                  </a:lnTo>
                  <a:lnTo>
                    <a:pt x="1" y="37"/>
                  </a:lnTo>
                  <a:lnTo>
                    <a:pt x="3" y="42"/>
                  </a:lnTo>
                  <a:lnTo>
                    <a:pt x="6" y="47"/>
                  </a:lnTo>
                  <a:lnTo>
                    <a:pt x="10" y="52"/>
                  </a:lnTo>
                  <a:lnTo>
                    <a:pt x="14" y="55"/>
                  </a:lnTo>
                  <a:lnTo>
                    <a:pt x="19" y="58"/>
                  </a:lnTo>
                  <a:lnTo>
                    <a:pt x="25" y="60"/>
                  </a:lnTo>
                  <a:lnTo>
                    <a:pt x="30" y="60"/>
                  </a:lnTo>
                  <a:lnTo>
                    <a:pt x="37" y="60"/>
                  </a:lnTo>
                  <a:lnTo>
                    <a:pt x="42" y="58"/>
                  </a:lnTo>
                  <a:lnTo>
                    <a:pt x="47" y="55"/>
                  </a:lnTo>
                  <a:lnTo>
                    <a:pt x="52" y="52"/>
                  </a:lnTo>
                  <a:lnTo>
                    <a:pt x="56" y="47"/>
                  </a:lnTo>
                  <a:lnTo>
                    <a:pt x="58" y="42"/>
                  </a:lnTo>
                  <a:lnTo>
                    <a:pt x="60" y="37"/>
                  </a:lnTo>
                  <a:lnTo>
                    <a:pt x="61" y="30"/>
                  </a:lnTo>
                  <a:lnTo>
                    <a:pt x="60" y="24"/>
                  </a:lnTo>
                  <a:lnTo>
                    <a:pt x="58" y="19"/>
                  </a:lnTo>
                  <a:lnTo>
                    <a:pt x="56" y="13"/>
                  </a:lnTo>
                  <a:lnTo>
                    <a:pt x="52" y="9"/>
                  </a:lnTo>
                  <a:lnTo>
                    <a:pt x="47" y="6"/>
                  </a:lnTo>
                  <a:lnTo>
                    <a:pt x="42" y="2"/>
                  </a:lnTo>
                  <a:lnTo>
                    <a:pt x="37" y="1"/>
                  </a:lnTo>
                  <a:lnTo>
                    <a:pt x="30" y="0"/>
                  </a:lnTo>
                  <a:lnTo>
                    <a:pt x="3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27D96532-8BC1-4DC3-8ED0-2FC35D5D6693}"/>
              </a:ext>
            </a:extLst>
          </p:cNvPr>
          <p:cNvGrpSpPr/>
          <p:nvPr/>
        </p:nvGrpSpPr>
        <p:grpSpPr>
          <a:xfrm>
            <a:off x="6116931" y="1751369"/>
            <a:ext cx="131684" cy="172715"/>
            <a:chOff x="3784600" y="2508250"/>
            <a:chExt cx="219075" cy="287338"/>
          </a:xfrm>
          <a:solidFill>
            <a:schemeClr val="bg1"/>
          </a:solidFill>
        </p:grpSpPr>
        <p:sp>
          <p:nvSpPr>
            <p:cNvPr id="31" name="Freeform 31">
              <a:extLst>
                <a:ext uri="{FF2B5EF4-FFF2-40B4-BE49-F238E27FC236}">
                  <a16:creationId xmlns:a16="http://schemas.microsoft.com/office/drawing/2014/main" id="{70518687-475D-4FFB-978A-367476F1D19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784600" y="2508250"/>
              <a:ext cx="219075" cy="287338"/>
            </a:xfrm>
            <a:custGeom>
              <a:avLst/>
              <a:gdLst>
                <a:gd name="T0" fmla="*/ 30 w 692"/>
                <a:gd name="T1" fmla="*/ 874 h 904"/>
                <a:gd name="T2" fmla="*/ 75 w 692"/>
                <a:gd name="T3" fmla="*/ 512 h 904"/>
                <a:gd name="T4" fmla="*/ 80 w 692"/>
                <a:gd name="T5" fmla="*/ 511 h 904"/>
                <a:gd name="T6" fmla="*/ 86 w 692"/>
                <a:gd name="T7" fmla="*/ 508 h 904"/>
                <a:gd name="T8" fmla="*/ 89 w 692"/>
                <a:gd name="T9" fmla="*/ 502 h 904"/>
                <a:gd name="T10" fmla="*/ 90 w 692"/>
                <a:gd name="T11" fmla="*/ 497 h 904"/>
                <a:gd name="T12" fmla="*/ 89 w 692"/>
                <a:gd name="T13" fmla="*/ 344 h 904"/>
                <a:gd name="T14" fmla="*/ 87 w 692"/>
                <a:gd name="T15" fmla="*/ 338 h 904"/>
                <a:gd name="T16" fmla="*/ 83 w 692"/>
                <a:gd name="T17" fmla="*/ 334 h 904"/>
                <a:gd name="T18" fmla="*/ 78 w 692"/>
                <a:gd name="T19" fmla="*/ 332 h 904"/>
                <a:gd name="T20" fmla="*/ 30 w 692"/>
                <a:gd name="T21" fmla="*/ 331 h 904"/>
                <a:gd name="T22" fmla="*/ 475 w 692"/>
                <a:gd name="T23" fmla="*/ 30 h 904"/>
                <a:gd name="T24" fmla="*/ 662 w 692"/>
                <a:gd name="T25" fmla="*/ 874 h 904"/>
                <a:gd name="T26" fmla="*/ 492 w 692"/>
                <a:gd name="T27" fmla="*/ 5 h 904"/>
                <a:gd name="T28" fmla="*/ 487 w 692"/>
                <a:gd name="T29" fmla="*/ 2 h 904"/>
                <a:gd name="T30" fmla="*/ 481 w 692"/>
                <a:gd name="T31" fmla="*/ 0 h 904"/>
                <a:gd name="T32" fmla="*/ 12 w 692"/>
                <a:gd name="T33" fmla="*/ 0 h 904"/>
                <a:gd name="T34" fmla="*/ 6 w 692"/>
                <a:gd name="T35" fmla="*/ 3 h 904"/>
                <a:gd name="T36" fmla="*/ 2 w 692"/>
                <a:gd name="T37" fmla="*/ 7 h 904"/>
                <a:gd name="T38" fmla="*/ 0 w 692"/>
                <a:gd name="T39" fmla="*/ 12 h 904"/>
                <a:gd name="T40" fmla="*/ 0 w 692"/>
                <a:gd name="T41" fmla="*/ 346 h 904"/>
                <a:gd name="T42" fmla="*/ 1 w 692"/>
                <a:gd name="T43" fmla="*/ 352 h 904"/>
                <a:gd name="T44" fmla="*/ 4 w 692"/>
                <a:gd name="T45" fmla="*/ 357 h 904"/>
                <a:gd name="T46" fmla="*/ 8 w 692"/>
                <a:gd name="T47" fmla="*/ 360 h 904"/>
                <a:gd name="T48" fmla="*/ 15 w 692"/>
                <a:gd name="T49" fmla="*/ 361 h 904"/>
                <a:gd name="T50" fmla="*/ 60 w 692"/>
                <a:gd name="T51" fmla="*/ 482 h 904"/>
                <a:gd name="T52" fmla="*/ 12 w 692"/>
                <a:gd name="T53" fmla="*/ 482 h 904"/>
                <a:gd name="T54" fmla="*/ 6 w 692"/>
                <a:gd name="T55" fmla="*/ 484 h 904"/>
                <a:gd name="T56" fmla="*/ 2 w 692"/>
                <a:gd name="T57" fmla="*/ 488 h 904"/>
                <a:gd name="T58" fmla="*/ 0 w 692"/>
                <a:gd name="T59" fmla="*/ 494 h 904"/>
                <a:gd name="T60" fmla="*/ 0 w 692"/>
                <a:gd name="T61" fmla="*/ 889 h 904"/>
                <a:gd name="T62" fmla="*/ 1 w 692"/>
                <a:gd name="T63" fmla="*/ 894 h 904"/>
                <a:gd name="T64" fmla="*/ 4 w 692"/>
                <a:gd name="T65" fmla="*/ 899 h 904"/>
                <a:gd name="T66" fmla="*/ 8 w 692"/>
                <a:gd name="T67" fmla="*/ 902 h 904"/>
                <a:gd name="T68" fmla="*/ 15 w 692"/>
                <a:gd name="T69" fmla="*/ 904 h 904"/>
                <a:gd name="T70" fmla="*/ 680 w 692"/>
                <a:gd name="T71" fmla="*/ 902 h 904"/>
                <a:gd name="T72" fmla="*/ 685 w 692"/>
                <a:gd name="T73" fmla="*/ 900 h 904"/>
                <a:gd name="T74" fmla="*/ 689 w 692"/>
                <a:gd name="T75" fmla="*/ 897 h 904"/>
                <a:gd name="T76" fmla="*/ 692 w 692"/>
                <a:gd name="T77" fmla="*/ 892 h 904"/>
                <a:gd name="T78" fmla="*/ 692 w 692"/>
                <a:gd name="T79" fmla="*/ 211 h 904"/>
                <a:gd name="T80" fmla="*/ 690 w 692"/>
                <a:gd name="T81" fmla="*/ 205 h 904"/>
                <a:gd name="T82" fmla="*/ 687 w 692"/>
                <a:gd name="T83" fmla="*/ 200 h 9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692" h="904">
                  <a:moveTo>
                    <a:pt x="662" y="874"/>
                  </a:moveTo>
                  <a:lnTo>
                    <a:pt x="30" y="874"/>
                  </a:lnTo>
                  <a:lnTo>
                    <a:pt x="30" y="512"/>
                  </a:lnTo>
                  <a:lnTo>
                    <a:pt x="75" y="512"/>
                  </a:lnTo>
                  <a:lnTo>
                    <a:pt x="78" y="511"/>
                  </a:lnTo>
                  <a:lnTo>
                    <a:pt x="80" y="511"/>
                  </a:lnTo>
                  <a:lnTo>
                    <a:pt x="83" y="509"/>
                  </a:lnTo>
                  <a:lnTo>
                    <a:pt x="86" y="508"/>
                  </a:lnTo>
                  <a:lnTo>
                    <a:pt x="87" y="506"/>
                  </a:lnTo>
                  <a:lnTo>
                    <a:pt x="89" y="502"/>
                  </a:lnTo>
                  <a:lnTo>
                    <a:pt x="89" y="500"/>
                  </a:lnTo>
                  <a:lnTo>
                    <a:pt x="90" y="497"/>
                  </a:lnTo>
                  <a:lnTo>
                    <a:pt x="90" y="346"/>
                  </a:lnTo>
                  <a:lnTo>
                    <a:pt x="89" y="344"/>
                  </a:lnTo>
                  <a:lnTo>
                    <a:pt x="89" y="340"/>
                  </a:lnTo>
                  <a:lnTo>
                    <a:pt x="87" y="338"/>
                  </a:lnTo>
                  <a:lnTo>
                    <a:pt x="86" y="336"/>
                  </a:lnTo>
                  <a:lnTo>
                    <a:pt x="83" y="334"/>
                  </a:lnTo>
                  <a:lnTo>
                    <a:pt x="80" y="333"/>
                  </a:lnTo>
                  <a:lnTo>
                    <a:pt x="78" y="332"/>
                  </a:lnTo>
                  <a:lnTo>
                    <a:pt x="75" y="331"/>
                  </a:lnTo>
                  <a:lnTo>
                    <a:pt x="30" y="331"/>
                  </a:lnTo>
                  <a:lnTo>
                    <a:pt x="30" y="30"/>
                  </a:lnTo>
                  <a:lnTo>
                    <a:pt x="475" y="30"/>
                  </a:lnTo>
                  <a:lnTo>
                    <a:pt x="662" y="217"/>
                  </a:lnTo>
                  <a:lnTo>
                    <a:pt x="662" y="874"/>
                  </a:lnTo>
                  <a:close/>
                  <a:moveTo>
                    <a:pt x="687" y="200"/>
                  </a:moveTo>
                  <a:lnTo>
                    <a:pt x="492" y="5"/>
                  </a:lnTo>
                  <a:lnTo>
                    <a:pt x="489" y="3"/>
                  </a:lnTo>
                  <a:lnTo>
                    <a:pt x="487" y="2"/>
                  </a:lnTo>
                  <a:lnTo>
                    <a:pt x="484" y="0"/>
                  </a:lnTo>
                  <a:lnTo>
                    <a:pt x="481" y="0"/>
                  </a:lnTo>
                  <a:lnTo>
                    <a:pt x="15" y="0"/>
                  </a:lnTo>
                  <a:lnTo>
                    <a:pt x="12" y="0"/>
                  </a:lnTo>
                  <a:lnTo>
                    <a:pt x="8" y="2"/>
                  </a:lnTo>
                  <a:lnTo>
                    <a:pt x="6" y="3"/>
                  </a:lnTo>
                  <a:lnTo>
                    <a:pt x="4" y="5"/>
                  </a:lnTo>
                  <a:lnTo>
                    <a:pt x="2" y="7"/>
                  </a:lnTo>
                  <a:lnTo>
                    <a:pt x="1" y="9"/>
                  </a:lnTo>
                  <a:lnTo>
                    <a:pt x="0" y="12"/>
                  </a:lnTo>
                  <a:lnTo>
                    <a:pt x="0" y="15"/>
                  </a:lnTo>
                  <a:lnTo>
                    <a:pt x="0" y="346"/>
                  </a:lnTo>
                  <a:lnTo>
                    <a:pt x="0" y="349"/>
                  </a:lnTo>
                  <a:lnTo>
                    <a:pt x="1" y="352"/>
                  </a:lnTo>
                  <a:lnTo>
                    <a:pt x="2" y="354"/>
                  </a:lnTo>
                  <a:lnTo>
                    <a:pt x="4" y="357"/>
                  </a:lnTo>
                  <a:lnTo>
                    <a:pt x="6" y="359"/>
                  </a:lnTo>
                  <a:lnTo>
                    <a:pt x="8" y="360"/>
                  </a:lnTo>
                  <a:lnTo>
                    <a:pt x="12" y="361"/>
                  </a:lnTo>
                  <a:lnTo>
                    <a:pt x="15" y="361"/>
                  </a:lnTo>
                  <a:lnTo>
                    <a:pt x="60" y="361"/>
                  </a:lnTo>
                  <a:lnTo>
                    <a:pt x="60" y="482"/>
                  </a:lnTo>
                  <a:lnTo>
                    <a:pt x="15" y="482"/>
                  </a:lnTo>
                  <a:lnTo>
                    <a:pt x="12" y="482"/>
                  </a:lnTo>
                  <a:lnTo>
                    <a:pt x="8" y="483"/>
                  </a:lnTo>
                  <a:lnTo>
                    <a:pt x="6" y="484"/>
                  </a:lnTo>
                  <a:lnTo>
                    <a:pt x="4" y="486"/>
                  </a:lnTo>
                  <a:lnTo>
                    <a:pt x="2" y="488"/>
                  </a:lnTo>
                  <a:lnTo>
                    <a:pt x="1" y="491"/>
                  </a:lnTo>
                  <a:lnTo>
                    <a:pt x="0" y="494"/>
                  </a:lnTo>
                  <a:lnTo>
                    <a:pt x="0" y="497"/>
                  </a:lnTo>
                  <a:lnTo>
                    <a:pt x="0" y="889"/>
                  </a:lnTo>
                  <a:lnTo>
                    <a:pt x="0" y="891"/>
                  </a:lnTo>
                  <a:lnTo>
                    <a:pt x="1" y="894"/>
                  </a:lnTo>
                  <a:lnTo>
                    <a:pt x="2" y="897"/>
                  </a:lnTo>
                  <a:lnTo>
                    <a:pt x="4" y="899"/>
                  </a:lnTo>
                  <a:lnTo>
                    <a:pt x="6" y="900"/>
                  </a:lnTo>
                  <a:lnTo>
                    <a:pt x="8" y="902"/>
                  </a:lnTo>
                  <a:lnTo>
                    <a:pt x="12" y="902"/>
                  </a:lnTo>
                  <a:lnTo>
                    <a:pt x="15" y="904"/>
                  </a:lnTo>
                  <a:lnTo>
                    <a:pt x="677" y="904"/>
                  </a:lnTo>
                  <a:lnTo>
                    <a:pt x="680" y="902"/>
                  </a:lnTo>
                  <a:lnTo>
                    <a:pt x="683" y="902"/>
                  </a:lnTo>
                  <a:lnTo>
                    <a:pt x="685" y="900"/>
                  </a:lnTo>
                  <a:lnTo>
                    <a:pt x="687" y="899"/>
                  </a:lnTo>
                  <a:lnTo>
                    <a:pt x="689" y="897"/>
                  </a:lnTo>
                  <a:lnTo>
                    <a:pt x="690" y="894"/>
                  </a:lnTo>
                  <a:lnTo>
                    <a:pt x="692" y="892"/>
                  </a:lnTo>
                  <a:lnTo>
                    <a:pt x="692" y="889"/>
                  </a:lnTo>
                  <a:lnTo>
                    <a:pt x="692" y="211"/>
                  </a:lnTo>
                  <a:lnTo>
                    <a:pt x="692" y="207"/>
                  </a:lnTo>
                  <a:lnTo>
                    <a:pt x="690" y="205"/>
                  </a:lnTo>
                  <a:lnTo>
                    <a:pt x="689" y="202"/>
                  </a:lnTo>
                  <a:lnTo>
                    <a:pt x="687" y="2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2" name="Freeform 32">
              <a:extLst>
                <a:ext uri="{FF2B5EF4-FFF2-40B4-BE49-F238E27FC236}">
                  <a16:creationId xmlns:a16="http://schemas.microsoft.com/office/drawing/2014/main" id="{C387781C-476D-4F25-85D2-A6F813601B8F}"/>
                </a:ext>
              </a:extLst>
            </p:cNvPr>
            <p:cNvSpPr>
              <a:spLocks/>
            </p:cNvSpPr>
            <p:nvPr/>
          </p:nvSpPr>
          <p:spPr bwMode="auto">
            <a:xfrm>
              <a:off x="3832225" y="2546350"/>
              <a:ext cx="9525" cy="66675"/>
            </a:xfrm>
            <a:custGeom>
              <a:avLst/>
              <a:gdLst>
                <a:gd name="T0" fmla="*/ 15 w 30"/>
                <a:gd name="T1" fmla="*/ 0 h 210"/>
                <a:gd name="T2" fmla="*/ 12 w 30"/>
                <a:gd name="T3" fmla="*/ 0 h 210"/>
                <a:gd name="T4" fmla="*/ 9 w 30"/>
                <a:gd name="T5" fmla="*/ 1 h 210"/>
                <a:gd name="T6" fmla="*/ 6 w 30"/>
                <a:gd name="T7" fmla="*/ 2 h 210"/>
                <a:gd name="T8" fmla="*/ 4 w 30"/>
                <a:gd name="T9" fmla="*/ 4 h 210"/>
                <a:gd name="T10" fmla="*/ 2 w 30"/>
                <a:gd name="T11" fmla="*/ 6 h 210"/>
                <a:gd name="T12" fmla="*/ 1 w 30"/>
                <a:gd name="T13" fmla="*/ 9 h 210"/>
                <a:gd name="T14" fmla="*/ 0 w 30"/>
                <a:gd name="T15" fmla="*/ 11 h 210"/>
                <a:gd name="T16" fmla="*/ 0 w 30"/>
                <a:gd name="T17" fmla="*/ 15 h 210"/>
                <a:gd name="T18" fmla="*/ 0 w 30"/>
                <a:gd name="T19" fmla="*/ 195 h 210"/>
                <a:gd name="T20" fmla="*/ 0 w 30"/>
                <a:gd name="T21" fmla="*/ 198 h 210"/>
                <a:gd name="T22" fmla="*/ 1 w 30"/>
                <a:gd name="T23" fmla="*/ 201 h 210"/>
                <a:gd name="T24" fmla="*/ 2 w 30"/>
                <a:gd name="T25" fmla="*/ 203 h 210"/>
                <a:gd name="T26" fmla="*/ 4 w 30"/>
                <a:gd name="T27" fmla="*/ 206 h 210"/>
                <a:gd name="T28" fmla="*/ 6 w 30"/>
                <a:gd name="T29" fmla="*/ 208 h 210"/>
                <a:gd name="T30" fmla="*/ 9 w 30"/>
                <a:gd name="T31" fmla="*/ 209 h 210"/>
                <a:gd name="T32" fmla="*/ 12 w 30"/>
                <a:gd name="T33" fmla="*/ 210 h 210"/>
                <a:gd name="T34" fmla="*/ 15 w 30"/>
                <a:gd name="T35" fmla="*/ 210 h 210"/>
                <a:gd name="T36" fmla="*/ 18 w 30"/>
                <a:gd name="T37" fmla="*/ 210 h 210"/>
                <a:gd name="T38" fmla="*/ 20 w 30"/>
                <a:gd name="T39" fmla="*/ 209 h 210"/>
                <a:gd name="T40" fmla="*/ 24 w 30"/>
                <a:gd name="T41" fmla="*/ 208 h 210"/>
                <a:gd name="T42" fmla="*/ 26 w 30"/>
                <a:gd name="T43" fmla="*/ 206 h 210"/>
                <a:gd name="T44" fmla="*/ 28 w 30"/>
                <a:gd name="T45" fmla="*/ 203 h 210"/>
                <a:gd name="T46" fmla="*/ 29 w 30"/>
                <a:gd name="T47" fmla="*/ 201 h 210"/>
                <a:gd name="T48" fmla="*/ 30 w 30"/>
                <a:gd name="T49" fmla="*/ 198 h 210"/>
                <a:gd name="T50" fmla="*/ 30 w 30"/>
                <a:gd name="T51" fmla="*/ 195 h 210"/>
                <a:gd name="T52" fmla="*/ 30 w 30"/>
                <a:gd name="T53" fmla="*/ 15 h 210"/>
                <a:gd name="T54" fmla="*/ 30 w 30"/>
                <a:gd name="T55" fmla="*/ 11 h 210"/>
                <a:gd name="T56" fmla="*/ 29 w 30"/>
                <a:gd name="T57" fmla="*/ 8 h 210"/>
                <a:gd name="T58" fmla="*/ 28 w 30"/>
                <a:gd name="T59" fmla="*/ 6 h 210"/>
                <a:gd name="T60" fmla="*/ 26 w 30"/>
                <a:gd name="T61" fmla="*/ 4 h 210"/>
                <a:gd name="T62" fmla="*/ 24 w 30"/>
                <a:gd name="T63" fmla="*/ 2 h 210"/>
                <a:gd name="T64" fmla="*/ 20 w 30"/>
                <a:gd name="T65" fmla="*/ 1 h 210"/>
                <a:gd name="T66" fmla="*/ 18 w 30"/>
                <a:gd name="T67" fmla="*/ 0 h 210"/>
                <a:gd name="T68" fmla="*/ 15 w 30"/>
                <a:gd name="T69" fmla="*/ 0 h 210"/>
                <a:gd name="T70" fmla="*/ 15 w 30"/>
                <a:gd name="T71" fmla="*/ 0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30" h="210">
                  <a:moveTo>
                    <a:pt x="15" y="0"/>
                  </a:moveTo>
                  <a:lnTo>
                    <a:pt x="12" y="0"/>
                  </a:lnTo>
                  <a:lnTo>
                    <a:pt x="9" y="1"/>
                  </a:lnTo>
                  <a:lnTo>
                    <a:pt x="6" y="2"/>
                  </a:lnTo>
                  <a:lnTo>
                    <a:pt x="4" y="4"/>
                  </a:lnTo>
                  <a:lnTo>
                    <a:pt x="2" y="6"/>
                  </a:lnTo>
                  <a:lnTo>
                    <a:pt x="1" y="9"/>
                  </a:lnTo>
                  <a:lnTo>
                    <a:pt x="0" y="11"/>
                  </a:lnTo>
                  <a:lnTo>
                    <a:pt x="0" y="15"/>
                  </a:lnTo>
                  <a:lnTo>
                    <a:pt x="0" y="195"/>
                  </a:lnTo>
                  <a:lnTo>
                    <a:pt x="0" y="198"/>
                  </a:lnTo>
                  <a:lnTo>
                    <a:pt x="1" y="201"/>
                  </a:lnTo>
                  <a:lnTo>
                    <a:pt x="2" y="203"/>
                  </a:lnTo>
                  <a:lnTo>
                    <a:pt x="4" y="206"/>
                  </a:lnTo>
                  <a:lnTo>
                    <a:pt x="6" y="208"/>
                  </a:lnTo>
                  <a:lnTo>
                    <a:pt x="9" y="209"/>
                  </a:lnTo>
                  <a:lnTo>
                    <a:pt x="12" y="210"/>
                  </a:lnTo>
                  <a:lnTo>
                    <a:pt x="15" y="210"/>
                  </a:lnTo>
                  <a:lnTo>
                    <a:pt x="18" y="210"/>
                  </a:lnTo>
                  <a:lnTo>
                    <a:pt x="20" y="209"/>
                  </a:lnTo>
                  <a:lnTo>
                    <a:pt x="24" y="208"/>
                  </a:lnTo>
                  <a:lnTo>
                    <a:pt x="26" y="206"/>
                  </a:lnTo>
                  <a:lnTo>
                    <a:pt x="28" y="203"/>
                  </a:lnTo>
                  <a:lnTo>
                    <a:pt x="29" y="201"/>
                  </a:lnTo>
                  <a:lnTo>
                    <a:pt x="30" y="198"/>
                  </a:lnTo>
                  <a:lnTo>
                    <a:pt x="30" y="195"/>
                  </a:lnTo>
                  <a:lnTo>
                    <a:pt x="30" y="15"/>
                  </a:lnTo>
                  <a:lnTo>
                    <a:pt x="30" y="11"/>
                  </a:lnTo>
                  <a:lnTo>
                    <a:pt x="29" y="8"/>
                  </a:lnTo>
                  <a:lnTo>
                    <a:pt x="28" y="6"/>
                  </a:lnTo>
                  <a:lnTo>
                    <a:pt x="26" y="4"/>
                  </a:lnTo>
                  <a:lnTo>
                    <a:pt x="24" y="2"/>
                  </a:lnTo>
                  <a:lnTo>
                    <a:pt x="20" y="1"/>
                  </a:lnTo>
                  <a:lnTo>
                    <a:pt x="18" y="0"/>
                  </a:lnTo>
                  <a:lnTo>
                    <a:pt x="15" y="0"/>
                  </a:lnTo>
                  <a:lnTo>
                    <a:pt x="1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3" name="Freeform 33">
              <a:extLst>
                <a:ext uri="{FF2B5EF4-FFF2-40B4-BE49-F238E27FC236}">
                  <a16:creationId xmlns:a16="http://schemas.microsoft.com/office/drawing/2014/main" id="{FF94D14D-555C-4856-84A8-57492219D348}"/>
                </a:ext>
              </a:extLst>
            </p:cNvPr>
            <p:cNvSpPr>
              <a:spLocks/>
            </p:cNvSpPr>
            <p:nvPr/>
          </p:nvSpPr>
          <p:spPr bwMode="auto">
            <a:xfrm>
              <a:off x="3870325" y="2546350"/>
              <a:ext cx="9525" cy="66675"/>
            </a:xfrm>
            <a:custGeom>
              <a:avLst/>
              <a:gdLst>
                <a:gd name="T0" fmla="*/ 15 w 30"/>
                <a:gd name="T1" fmla="*/ 210 h 210"/>
                <a:gd name="T2" fmla="*/ 18 w 30"/>
                <a:gd name="T3" fmla="*/ 210 h 210"/>
                <a:gd name="T4" fmla="*/ 22 w 30"/>
                <a:gd name="T5" fmla="*/ 209 h 210"/>
                <a:gd name="T6" fmla="*/ 24 w 30"/>
                <a:gd name="T7" fmla="*/ 208 h 210"/>
                <a:gd name="T8" fmla="*/ 26 w 30"/>
                <a:gd name="T9" fmla="*/ 206 h 210"/>
                <a:gd name="T10" fmla="*/ 28 w 30"/>
                <a:gd name="T11" fmla="*/ 203 h 210"/>
                <a:gd name="T12" fmla="*/ 29 w 30"/>
                <a:gd name="T13" fmla="*/ 201 h 210"/>
                <a:gd name="T14" fmla="*/ 30 w 30"/>
                <a:gd name="T15" fmla="*/ 198 h 210"/>
                <a:gd name="T16" fmla="*/ 30 w 30"/>
                <a:gd name="T17" fmla="*/ 195 h 210"/>
                <a:gd name="T18" fmla="*/ 30 w 30"/>
                <a:gd name="T19" fmla="*/ 15 h 210"/>
                <a:gd name="T20" fmla="*/ 30 w 30"/>
                <a:gd name="T21" fmla="*/ 11 h 210"/>
                <a:gd name="T22" fmla="*/ 29 w 30"/>
                <a:gd name="T23" fmla="*/ 8 h 210"/>
                <a:gd name="T24" fmla="*/ 28 w 30"/>
                <a:gd name="T25" fmla="*/ 6 h 210"/>
                <a:gd name="T26" fmla="*/ 26 w 30"/>
                <a:gd name="T27" fmla="*/ 4 h 210"/>
                <a:gd name="T28" fmla="*/ 24 w 30"/>
                <a:gd name="T29" fmla="*/ 2 h 210"/>
                <a:gd name="T30" fmla="*/ 22 w 30"/>
                <a:gd name="T31" fmla="*/ 1 h 210"/>
                <a:gd name="T32" fmla="*/ 18 w 30"/>
                <a:gd name="T33" fmla="*/ 0 h 210"/>
                <a:gd name="T34" fmla="*/ 15 w 30"/>
                <a:gd name="T35" fmla="*/ 0 h 210"/>
                <a:gd name="T36" fmla="*/ 12 w 30"/>
                <a:gd name="T37" fmla="*/ 0 h 210"/>
                <a:gd name="T38" fmla="*/ 10 w 30"/>
                <a:gd name="T39" fmla="*/ 1 h 210"/>
                <a:gd name="T40" fmla="*/ 7 w 30"/>
                <a:gd name="T41" fmla="*/ 2 h 210"/>
                <a:gd name="T42" fmla="*/ 4 w 30"/>
                <a:gd name="T43" fmla="*/ 4 h 210"/>
                <a:gd name="T44" fmla="*/ 3 w 30"/>
                <a:gd name="T45" fmla="*/ 6 h 210"/>
                <a:gd name="T46" fmla="*/ 1 w 30"/>
                <a:gd name="T47" fmla="*/ 9 h 210"/>
                <a:gd name="T48" fmla="*/ 0 w 30"/>
                <a:gd name="T49" fmla="*/ 11 h 210"/>
                <a:gd name="T50" fmla="*/ 0 w 30"/>
                <a:gd name="T51" fmla="*/ 15 h 210"/>
                <a:gd name="T52" fmla="*/ 0 w 30"/>
                <a:gd name="T53" fmla="*/ 195 h 210"/>
                <a:gd name="T54" fmla="*/ 0 w 30"/>
                <a:gd name="T55" fmla="*/ 198 h 210"/>
                <a:gd name="T56" fmla="*/ 1 w 30"/>
                <a:gd name="T57" fmla="*/ 201 h 210"/>
                <a:gd name="T58" fmla="*/ 3 w 30"/>
                <a:gd name="T59" fmla="*/ 203 h 210"/>
                <a:gd name="T60" fmla="*/ 4 w 30"/>
                <a:gd name="T61" fmla="*/ 206 h 210"/>
                <a:gd name="T62" fmla="*/ 7 w 30"/>
                <a:gd name="T63" fmla="*/ 208 h 210"/>
                <a:gd name="T64" fmla="*/ 10 w 30"/>
                <a:gd name="T65" fmla="*/ 209 h 210"/>
                <a:gd name="T66" fmla="*/ 12 w 30"/>
                <a:gd name="T67" fmla="*/ 210 h 210"/>
                <a:gd name="T68" fmla="*/ 15 w 30"/>
                <a:gd name="T69" fmla="*/ 210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30" h="210">
                  <a:moveTo>
                    <a:pt x="15" y="210"/>
                  </a:moveTo>
                  <a:lnTo>
                    <a:pt x="18" y="210"/>
                  </a:lnTo>
                  <a:lnTo>
                    <a:pt x="22" y="209"/>
                  </a:lnTo>
                  <a:lnTo>
                    <a:pt x="24" y="208"/>
                  </a:lnTo>
                  <a:lnTo>
                    <a:pt x="26" y="206"/>
                  </a:lnTo>
                  <a:lnTo>
                    <a:pt x="28" y="203"/>
                  </a:lnTo>
                  <a:lnTo>
                    <a:pt x="29" y="201"/>
                  </a:lnTo>
                  <a:lnTo>
                    <a:pt x="30" y="198"/>
                  </a:lnTo>
                  <a:lnTo>
                    <a:pt x="30" y="195"/>
                  </a:lnTo>
                  <a:lnTo>
                    <a:pt x="30" y="15"/>
                  </a:lnTo>
                  <a:lnTo>
                    <a:pt x="30" y="11"/>
                  </a:lnTo>
                  <a:lnTo>
                    <a:pt x="29" y="8"/>
                  </a:lnTo>
                  <a:lnTo>
                    <a:pt x="28" y="6"/>
                  </a:lnTo>
                  <a:lnTo>
                    <a:pt x="26" y="4"/>
                  </a:lnTo>
                  <a:lnTo>
                    <a:pt x="24" y="2"/>
                  </a:lnTo>
                  <a:lnTo>
                    <a:pt x="22" y="1"/>
                  </a:lnTo>
                  <a:lnTo>
                    <a:pt x="18" y="0"/>
                  </a:lnTo>
                  <a:lnTo>
                    <a:pt x="15" y="0"/>
                  </a:lnTo>
                  <a:lnTo>
                    <a:pt x="12" y="0"/>
                  </a:lnTo>
                  <a:lnTo>
                    <a:pt x="10" y="1"/>
                  </a:lnTo>
                  <a:lnTo>
                    <a:pt x="7" y="2"/>
                  </a:lnTo>
                  <a:lnTo>
                    <a:pt x="4" y="4"/>
                  </a:lnTo>
                  <a:lnTo>
                    <a:pt x="3" y="6"/>
                  </a:lnTo>
                  <a:lnTo>
                    <a:pt x="1" y="9"/>
                  </a:lnTo>
                  <a:lnTo>
                    <a:pt x="0" y="11"/>
                  </a:lnTo>
                  <a:lnTo>
                    <a:pt x="0" y="15"/>
                  </a:lnTo>
                  <a:lnTo>
                    <a:pt x="0" y="195"/>
                  </a:lnTo>
                  <a:lnTo>
                    <a:pt x="0" y="198"/>
                  </a:lnTo>
                  <a:lnTo>
                    <a:pt x="1" y="201"/>
                  </a:lnTo>
                  <a:lnTo>
                    <a:pt x="3" y="203"/>
                  </a:lnTo>
                  <a:lnTo>
                    <a:pt x="4" y="206"/>
                  </a:lnTo>
                  <a:lnTo>
                    <a:pt x="7" y="208"/>
                  </a:lnTo>
                  <a:lnTo>
                    <a:pt x="10" y="209"/>
                  </a:lnTo>
                  <a:lnTo>
                    <a:pt x="12" y="210"/>
                  </a:lnTo>
                  <a:lnTo>
                    <a:pt x="15" y="21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4" name="Freeform 34">
              <a:extLst>
                <a:ext uri="{FF2B5EF4-FFF2-40B4-BE49-F238E27FC236}">
                  <a16:creationId xmlns:a16="http://schemas.microsoft.com/office/drawing/2014/main" id="{5D6E6286-1DAA-4A0C-8A50-F89B71CDA14E}"/>
                </a:ext>
              </a:extLst>
            </p:cNvPr>
            <p:cNvSpPr>
              <a:spLocks/>
            </p:cNvSpPr>
            <p:nvPr/>
          </p:nvSpPr>
          <p:spPr bwMode="auto">
            <a:xfrm>
              <a:off x="3908425" y="2546350"/>
              <a:ext cx="9525" cy="66675"/>
            </a:xfrm>
            <a:custGeom>
              <a:avLst/>
              <a:gdLst>
                <a:gd name="T0" fmla="*/ 15 w 31"/>
                <a:gd name="T1" fmla="*/ 210 h 210"/>
                <a:gd name="T2" fmla="*/ 18 w 31"/>
                <a:gd name="T3" fmla="*/ 210 h 210"/>
                <a:gd name="T4" fmla="*/ 22 w 31"/>
                <a:gd name="T5" fmla="*/ 209 h 210"/>
                <a:gd name="T6" fmla="*/ 24 w 31"/>
                <a:gd name="T7" fmla="*/ 208 h 210"/>
                <a:gd name="T8" fmla="*/ 26 w 31"/>
                <a:gd name="T9" fmla="*/ 206 h 210"/>
                <a:gd name="T10" fmla="*/ 28 w 31"/>
                <a:gd name="T11" fmla="*/ 203 h 210"/>
                <a:gd name="T12" fmla="*/ 29 w 31"/>
                <a:gd name="T13" fmla="*/ 201 h 210"/>
                <a:gd name="T14" fmla="*/ 30 w 31"/>
                <a:gd name="T15" fmla="*/ 198 h 210"/>
                <a:gd name="T16" fmla="*/ 31 w 31"/>
                <a:gd name="T17" fmla="*/ 195 h 210"/>
                <a:gd name="T18" fmla="*/ 31 w 31"/>
                <a:gd name="T19" fmla="*/ 15 h 210"/>
                <a:gd name="T20" fmla="*/ 30 w 31"/>
                <a:gd name="T21" fmla="*/ 11 h 210"/>
                <a:gd name="T22" fmla="*/ 29 w 31"/>
                <a:gd name="T23" fmla="*/ 8 h 210"/>
                <a:gd name="T24" fmla="*/ 28 w 31"/>
                <a:gd name="T25" fmla="*/ 6 h 210"/>
                <a:gd name="T26" fmla="*/ 26 w 31"/>
                <a:gd name="T27" fmla="*/ 4 h 210"/>
                <a:gd name="T28" fmla="*/ 24 w 31"/>
                <a:gd name="T29" fmla="*/ 2 h 210"/>
                <a:gd name="T30" fmla="*/ 22 w 31"/>
                <a:gd name="T31" fmla="*/ 1 h 210"/>
                <a:gd name="T32" fmla="*/ 18 w 31"/>
                <a:gd name="T33" fmla="*/ 0 h 210"/>
                <a:gd name="T34" fmla="*/ 15 w 31"/>
                <a:gd name="T35" fmla="*/ 0 h 210"/>
                <a:gd name="T36" fmla="*/ 13 w 31"/>
                <a:gd name="T37" fmla="*/ 0 h 210"/>
                <a:gd name="T38" fmla="*/ 10 w 31"/>
                <a:gd name="T39" fmla="*/ 1 h 210"/>
                <a:gd name="T40" fmla="*/ 8 w 31"/>
                <a:gd name="T41" fmla="*/ 2 h 210"/>
                <a:gd name="T42" fmla="*/ 6 w 31"/>
                <a:gd name="T43" fmla="*/ 4 h 210"/>
                <a:gd name="T44" fmla="*/ 3 w 31"/>
                <a:gd name="T45" fmla="*/ 6 h 210"/>
                <a:gd name="T46" fmla="*/ 2 w 31"/>
                <a:gd name="T47" fmla="*/ 9 h 210"/>
                <a:gd name="T48" fmla="*/ 1 w 31"/>
                <a:gd name="T49" fmla="*/ 11 h 210"/>
                <a:gd name="T50" fmla="*/ 0 w 31"/>
                <a:gd name="T51" fmla="*/ 15 h 210"/>
                <a:gd name="T52" fmla="*/ 0 w 31"/>
                <a:gd name="T53" fmla="*/ 195 h 210"/>
                <a:gd name="T54" fmla="*/ 1 w 31"/>
                <a:gd name="T55" fmla="*/ 198 h 210"/>
                <a:gd name="T56" fmla="*/ 2 w 31"/>
                <a:gd name="T57" fmla="*/ 201 h 210"/>
                <a:gd name="T58" fmla="*/ 3 w 31"/>
                <a:gd name="T59" fmla="*/ 203 h 210"/>
                <a:gd name="T60" fmla="*/ 6 w 31"/>
                <a:gd name="T61" fmla="*/ 206 h 210"/>
                <a:gd name="T62" fmla="*/ 8 w 31"/>
                <a:gd name="T63" fmla="*/ 208 h 210"/>
                <a:gd name="T64" fmla="*/ 10 w 31"/>
                <a:gd name="T65" fmla="*/ 209 h 210"/>
                <a:gd name="T66" fmla="*/ 13 w 31"/>
                <a:gd name="T67" fmla="*/ 210 h 210"/>
                <a:gd name="T68" fmla="*/ 15 w 31"/>
                <a:gd name="T69" fmla="*/ 210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31" h="210">
                  <a:moveTo>
                    <a:pt x="15" y="210"/>
                  </a:moveTo>
                  <a:lnTo>
                    <a:pt x="18" y="210"/>
                  </a:lnTo>
                  <a:lnTo>
                    <a:pt x="22" y="209"/>
                  </a:lnTo>
                  <a:lnTo>
                    <a:pt x="24" y="208"/>
                  </a:lnTo>
                  <a:lnTo>
                    <a:pt x="26" y="206"/>
                  </a:lnTo>
                  <a:lnTo>
                    <a:pt x="28" y="203"/>
                  </a:lnTo>
                  <a:lnTo>
                    <a:pt x="29" y="201"/>
                  </a:lnTo>
                  <a:lnTo>
                    <a:pt x="30" y="198"/>
                  </a:lnTo>
                  <a:lnTo>
                    <a:pt x="31" y="195"/>
                  </a:lnTo>
                  <a:lnTo>
                    <a:pt x="31" y="15"/>
                  </a:lnTo>
                  <a:lnTo>
                    <a:pt x="30" y="11"/>
                  </a:lnTo>
                  <a:lnTo>
                    <a:pt x="29" y="8"/>
                  </a:lnTo>
                  <a:lnTo>
                    <a:pt x="28" y="6"/>
                  </a:lnTo>
                  <a:lnTo>
                    <a:pt x="26" y="4"/>
                  </a:lnTo>
                  <a:lnTo>
                    <a:pt x="24" y="2"/>
                  </a:lnTo>
                  <a:lnTo>
                    <a:pt x="22" y="1"/>
                  </a:lnTo>
                  <a:lnTo>
                    <a:pt x="18" y="0"/>
                  </a:lnTo>
                  <a:lnTo>
                    <a:pt x="15" y="0"/>
                  </a:lnTo>
                  <a:lnTo>
                    <a:pt x="13" y="0"/>
                  </a:lnTo>
                  <a:lnTo>
                    <a:pt x="10" y="1"/>
                  </a:lnTo>
                  <a:lnTo>
                    <a:pt x="8" y="2"/>
                  </a:lnTo>
                  <a:lnTo>
                    <a:pt x="6" y="4"/>
                  </a:lnTo>
                  <a:lnTo>
                    <a:pt x="3" y="6"/>
                  </a:lnTo>
                  <a:lnTo>
                    <a:pt x="2" y="9"/>
                  </a:lnTo>
                  <a:lnTo>
                    <a:pt x="1" y="11"/>
                  </a:lnTo>
                  <a:lnTo>
                    <a:pt x="0" y="15"/>
                  </a:lnTo>
                  <a:lnTo>
                    <a:pt x="0" y="195"/>
                  </a:lnTo>
                  <a:lnTo>
                    <a:pt x="1" y="198"/>
                  </a:lnTo>
                  <a:lnTo>
                    <a:pt x="2" y="201"/>
                  </a:lnTo>
                  <a:lnTo>
                    <a:pt x="3" y="203"/>
                  </a:lnTo>
                  <a:lnTo>
                    <a:pt x="6" y="206"/>
                  </a:lnTo>
                  <a:lnTo>
                    <a:pt x="8" y="208"/>
                  </a:lnTo>
                  <a:lnTo>
                    <a:pt x="10" y="209"/>
                  </a:lnTo>
                  <a:lnTo>
                    <a:pt x="13" y="210"/>
                  </a:lnTo>
                  <a:lnTo>
                    <a:pt x="15" y="21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5" name="Freeform 35">
              <a:extLst>
                <a:ext uri="{FF2B5EF4-FFF2-40B4-BE49-F238E27FC236}">
                  <a16:creationId xmlns:a16="http://schemas.microsoft.com/office/drawing/2014/main" id="{142C2370-FD50-4C57-A009-AC439154CFEA}"/>
                </a:ext>
              </a:extLst>
            </p:cNvPr>
            <p:cNvSpPr>
              <a:spLocks/>
            </p:cNvSpPr>
            <p:nvPr/>
          </p:nvSpPr>
          <p:spPr bwMode="auto">
            <a:xfrm>
              <a:off x="3946525" y="2565400"/>
              <a:ext cx="9525" cy="57150"/>
            </a:xfrm>
            <a:custGeom>
              <a:avLst/>
              <a:gdLst>
                <a:gd name="T0" fmla="*/ 15 w 30"/>
                <a:gd name="T1" fmla="*/ 180 h 180"/>
                <a:gd name="T2" fmla="*/ 19 w 30"/>
                <a:gd name="T3" fmla="*/ 180 h 180"/>
                <a:gd name="T4" fmla="*/ 21 w 30"/>
                <a:gd name="T5" fmla="*/ 179 h 180"/>
                <a:gd name="T6" fmla="*/ 24 w 30"/>
                <a:gd name="T7" fmla="*/ 178 h 180"/>
                <a:gd name="T8" fmla="*/ 26 w 30"/>
                <a:gd name="T9" fmla="*/ 176 h 180"/>
                <a:gd name="T10" fmla="*/ 27 w 30"/>
                <a:gd name="T11" fmla="*/ 173 h 180"/>
                <a:gd name="T12" fmla="*/ 29 w 30"/>
                <a:gd name="T13" fmla="*/ 171 h 180"/>
                <a:gd name="T14" fmla="*/ 30 w 30"/>
                <a:gd name="T15" fmla="*/ 168 h 180"/>
                <a:gd name="T16" fmla="*/ 30 w 30"/>
                <a:gd name="T17" fmla="*/ 165 h 180"/>
                <a:gd name="T18" fmla="*/ 30 w 30"/>
                <a:gd name="T19" fmla="*/ 15 h 180"/>
                <a:gd name="T20" fmla="*/ 30 w 30"/>
                <a:gd name="T21" fmla="*/ 11 h 180"/>
                <a:gd name="T22" fmla="*/ 29 w 30"/>
                <a:gd name="T23" fmla="*/ 9 h 180"/>
                <a:gd name="T24" fmla="*/ 27 w 30"/>
                <a:gd name="T25" fmla="*/ 6 h 180"/>
                <a:gd name="T26" fmla="*/ 26 w 30"/>
                <a:gd name="T27" fmla="*/ 4 h 180"/>
                <a:gd name="T28" fmla="*/ 24 w 30"/>
                <a:gd name="T29" fmla="*/ 2 h 180"/>
                <a:gd name="T30" fmla="*/ 21 w 30"/>
                <a:gd name="T31" fmla="*/ 1 h 180"/>
                <a:gd name="T32" fmla="*/ 19 w 30"/>
                <a:gd name="T33" fmla="*/ 0 h 180"/>
                <a:gd name="T34" fmla="*/ 15 w 30"/>
                <a:gd name="T35" fmla="*/ 0 h 180"/>
                <a:gd name="T36" fmla="*/ 12 w 30"/>
                <a:gd name="T37" fmla="*/ 0 h 180"/>
                <a:gd name="T38" fmla="*/ 9 w 30"/>
                <a:gd name="T39" fmla="*/ 1 h 180"/>
                <a:gd name="T40" fmla="*/ 7 w 30"/>
                <a:gd name="T41" fmla="*/ 2 h 180"/>
                <a:gd name="T42" fmla="*/ 5 w 30"/>
                <a:gd name="T43" fmla="*/ 4 h 180"/>
                <a:gd name="T44" fmla="*/ 3 w 30"/>
                <a:gd name="T45" fmla="*/ 6 h 180"/>
                <a:gd name="T46" fmla="*/ 1 w 30"/>
                <a:gd name="T47" fmla="*/ 9 h 180"/>
                <a:gd name="T48" fmla="*/ 0 w 30"/>
                <a:gd name="T49" fmla="*/ 11 h 180"/>
                <a:gd name="T50" fmla="*/ 0 w 30"/>
                <a:gd name="T51" fmla="*/ 15 h 180"/>
                <a:gd name="T52" fmla="*/ 0 w 30"/>
                <a:gd name="T53" fmla="*/ 165 h 180"/>
                <a:gd name="T54" fmla="*/ 0 w 30"/>
                <a:gd name="T55" fmla="*/ 168 h 180"/>
                <a:gd name="T56" fmla="*/ 1 w 30"/>
                <a:gd name="T57" fmla="*/ 171 h 180"/>
                <a:gd name="T58" fmla="*/ 3 w 30"/>
                <a:gd name="T59" fmla="*/ 173 h 180"/>
                <a:gd name="T60" fmla="*/ 5 w 30"/>
                <a:gd name="T61" fmla="*/ 176 h 180"/>
                <a:gd name="T62" fmla="*/ 7 w 30"/>
                <a:gd name="T63" fmla="*/ 178 h 180"/>
                <a:gd name="T64" fmla="*/ 9 w 30"/>
                <a:gd name="T65" fmla="*/ 179 h 180"/>
                <a:gd name="T66" fmla="*/ 12 w 30"/>
                <a:gd name="T67" fmla="*/ 180 h 180"/>
                <a:gd name="T68" fmla="*/ 15 w 30"/>
                <a:gd name="T69" fmla="*/ 180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30" h="180">
                  <a:moveTo>
                    <a:pt x="15" y="180"/>
                  </a:moveTo>
                  <a:lnTo>
                    <a:pt x="19" y="180"/>
                  </a:lnTo>
                  <a:lnTo>
                    <a:pt x="21" y="179"/>
                  </a:lnTo>
                  <a:lnTo>
                    <a:pt x="24" y="178"/>
                  </a:lnTo>
                  <a:lnTo>
                    <a:pt x="26" y="176"/>
                  </a:lnTo>
                  <a:lnTo>
                    <a:pt x="27" y="173"/>
                  </a:lnTo>
                  <a:lnTo>
                    <a:pt x="29" y="171"/>
                  </a:lnTo>
                  <a:lnTo>
                    <a:pt x="30" y="168"/>
                  </a:lnTo>
                  <a:lnTo>
                    <a:pt x="30" y="165"/>
                  </a:lnTo>
                  <a:lnTo>
                    <a:pt x="30" y="15"/>
                  </a:lnTo>
                  <a:lnTo>
                    <a:pt x="30" y="11"/>
                  </a:lnTo>
                  <a:lnTo>
                    <a:pt x="29" y="9"/>
                  </a:lnTo>
                  <a:lnTo>
                    <a:pt x="27" y="6"/>
                  </a:lnTo>
                  <a:lnTo>
                    <a:pt x="26" y="4"/>
                  </a:lnTo>
                  <a:lnTo>
                    <a:pt x="24" y="2"/>
                  </a:lnTo>
                  <a:lnTo>
                    <a:pt x="21" y="1"/>
                  </a:lnTo>
                  <a:lnTo>
                    <a:pt x="19" y="0"/>
                  </a:lnTo>
                  <a:lnTo>
                    <a:pt x="15" y="0"/>
                  </a:lnTo>
                  <a:lnTo>
                    <a:pt x="12" y="0"/>
                  </a:lnTo>
                  <a:lnTo>
                    <a:pt x="9" y="1"/>
                  </a:lnTo>
                  <a:lnTo>
                    <a:pt x="7" y="2"/>
                  </a:lnTo>
                  <a:lnTo>
                    <a:pt x="5" y="4"/>
                  </a:lnTo>
                  <a:lnTo>
                    <a:pt x="3" y="6"/>
                  </a:lnTo>
                  <a:lnTo>
                    <a:pt x="1" y="9"/>
                  </a:lnTo>
                  <a:lnTo>
                    <a:pt x="0" y="11"/>
                  </a:lnTo>
                  <a:lnTo>
                    <a:pt x="0" y="15"/>
                  </a:lnTo>
                  <a:lnTo>
                    <a:pt x="0" y="165"/>
                  </a:lnTo>
                  <a:lnTo>
                    <a:pt x="0" y="168"/>
                  </a:lnTo>
                  <a:lnTo>
                    <a:pt x="1" y="171"/>
                  </a:lnTo>
                  <a:lnTo>
                    <a:pt x="3" y="173"/>
                  </a:lnTo>
                  <a:lnTo>
                    <a:pt x="5" y="176"/>
                  </a:lnTo>
                  <a:lnTo>
                    <a:pt x="7" y="178"/>
                  </a:lnTo>
                  <a:lnTo>
                    <a:pt x="9" y="179"/>
                  </a:lnTo>
                  <a:lnTo>
                    <a:pt x="12" y="180"/>
                  </a:lnTo>
                  <a:lnTo>
                    <a:pt x="15" y="18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6" name="Freeform 36">
              <a:extLst>
                <a:ext uri="{FF2B5EF4-FFF2-40B4-BE49-F238E27FC236}">
                  <a16:creationId xmlns:a16="http://schemas.microsoft.com/office/drawing/2014/main" id="{AEF094E3-1AA7-4DCC-B4C8-4D980F5DA3F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865563" y="2708275"/>
              <a:ext cx="57150" cy="47625"/>
            </a:xfrm>
            <a:custGeom>
              <a:avLst/>
              <a:gdLst>
                <a:gd name="T0" fmla="*/ 42 w 181"/>
                <a:gd name="T1" fmla="*/ 120 h 150"/>
                <a:gd name="T2" fmla="*/ 90 w 181"/>
                <a:gd name="T3" fmla="*/ 43 h 150"/>
                <a:gd name="T4" fmla="*/ 138 w 181"/>
                <a:gd name="T5" fmla="*/ 120 h 150"/>
                <a:gd name="T6" fmla="*/ 42 w 181"/>
                <a:gd name="T7" fmla="*/ 120 h 150"/>
                <a:gd name="T8" fmla="*/ 103 w 181"/>
                <a:gd name="T9" fmla="*/ 8 h 150"/>
                <a:gd name="T10" fmla="*/ 101 w 181"/>
                <a:gd name="T11" fmla="*/ 4 h 150"/>
                <a:gd name="T12" fmla="*/ 98 w 181"/>
                <a:gd name="T13" fmla="*/ 2 h 150"/>
                <a:gd name="T14" fmla="*/ 94 w 181"/>
                <a:gd name="T15" fmla="*/ 1 h 150"/>
                <a:gd name="T16" fmla="*/ 90 w 181"/>
                <a:gd name="T17" fmla="*/ 0 h 150"/>
                <a:gd name="T18" fmla="*/ 87 w 181"/>
                <a:gd name="T19" fmla="*/ 1 h 150"/>
                <a:gd name="T20" fmla="*/ 84 w 181"/>
                <a:gd name="T21" fmla="*/ 2 h 150"/>
                <a:gd name="T22" fmla="*/ 80 w 181"/>
                <a:gd name="T23" fmla="*/ 4 h 150"/>
                <a:gd name="T24" fmla="*/ 77 w 181"/>
                <a:gd name="T25" fmla="*/ 8 h 150"/>
                <a:gd name="T26" fmla="*/ 2 w 181"/>
                <a:gd name="T27" fmla="*/ 128 h 150"/>
                <a:gd name="T28" fmla="*/ 1 w 181"/>
                <a:gd name="T29" fmla="*/ 131 h 150"/>
                <a:gd name="T30" fmla="*/ 0 w 181"/>
                <a:gd name="T31" fmla="*/ 135 h 150"/>
                <a:gd name="T32" fmla="*/ 1 w 181"/>
                <a:gd name="T33" fmla="*/ 140 h 150"/>
                <a:gd name="T34" fmla="*/ 2 w 181"/>
                <a:gd name="T35" fmla="*/ 143 h 150"/>
                <a:gd name="T36" fmla="*/ 4 w 181"/>
                <a:gd name="T37" fmla="*/ 146 h 150"/>
                <a:gd name="T38" fmla="*/ 8 w 181"/>
                <a:gd name="T39" fmla="*/ 148 h 150"/>
                <a:gd name="T40" fmla="*/ 11 w 181"/>
                <a:gd name="T41" fmla="*/ 150 h 150"/>
                <a:gd name="T42" fmla="*/ 15 w 181"/>
                <a:gd name="T43" fmla="*/ 150 h 150"/>
                <a:gd name="T44" fmla="*/ 166 w 181"/>
                <a:gd name="T45" fmla="*/ 150 h 150"/>
                <a:gd name="T46" fmla="*/ 166 w 181"/>
                <a:gd name="T47" fmla="*/ 150 h 150"/>
                <a:gd name="T48" fmla="*/ 166 w 181"/>
                <a:gd name="T49" fmla="*/ 150 h 150"/>
                <a:gd name="T50" fmla="*/ 170 w 181"/>
                <a:gd name="T51" fmla="*/ 150 h 150"/>
                <a:gd name="T52" fmla="*/ 172 w 181"/>
                <a:gd name="T53" fmla="*/ 149 h 150"/>
                <a:gd name="T54" fmla="*/ 175 w 181"/>
                <a:gd name="T55" fmla="*/ 148 h 150"/>
                <a:gd name="T56" fmla="*/ 177 w 181"/>
                <a:gd name="T57" fmla="*/ 146 h 150"/>
                <a:gd name="T58" fmla="*/ 178 w 181"/>
                <a:gd name="T59" fmla="*/ 144 h 150"/>
                <a:gd name="T60" fmla="*/ 180 w 181"/>
                <a:gd name="T61" fmla="*/ 142 h 150"/>
                <a:gd name="T62" fmla="*/ 181 w 181"/>
                <a:gd name="T63" fmla="*/ 139 h 150"/>
                <a:gd name="T64" fmla="*/ 181 w 181"/>
                <a:gd name="T65" fmla="*/ 135 h 150"/>
                <a:gd name="T66" fmla="*/ 180 w 181"/>
                <a:gd name="T67" fmla="*/ 130 h 150"/>
                <a:gd name="T68" fmla="*/ 177 w 181"/>
                <a:gd name="T69" fmla="*/ 126 h 150"/>
                <a:gd name="T70" fmla="*/ 103 w 181"/>
                <a:gd name="T71" fmla="*/ 8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81" h="150">
                  <a:moveTo>
                    <a:pt x="42" y="120"/>
                  </a:moveTo>
                  <a:lnTo>
                    <a:pt x="90" y="43"/>
                  </a:lnTo>
                  <a:lnTo>
                    <a:pt x="138" y="120"/>
                  </a:lnTo>
                  <a:lnTo>
                    <a:pt x="42" y="120"/>
                  </a:lnTo>
                  <a:close/>
                  <a:moveTo>
                    <a:pt x="103" y="8"/>
                  </a:moveTo>
                  <a:lnTo>
                    <a:pt x="101" y="4"/>
                  </a:lnTo>
                  <a:lnTo>
                    <a:pt x="98" y="2"/>
                  </a:lnTo>
                  <a:lnTo>
                    <a:pt x="94" y="1"/>
                  </a:lnTo>
                  <a:lnTo>
                    <a:pt x="90" y="0"/>
                  </a:lnTo>
                  <a:lnTo>
                    <a:pt x="87" y="1"/>
                  </a:lnTo>
                  <a:lnTo>
                    <a:pt x="84" y="2"/>
                  </a:lnTo>
                  <a:lnTo>
                    <a:pt x="80" y="4"/>
                  </a:lnTo>
                  <a:lnTo>
                    <a:pt x="77" y="8"/>
                  </a:lnTo>
                  <a:lnTo>
                    <a:pt x="2" y="128"/>
                  </a:lnTo>
                  <a:lnTo>
                    <a:pt x="1" y="131"/>
                  </a:lnTo>
                  <a:lnTo>
                    <a:pt x="0" y="135"/>
                  </a:lnTo>
                  <a:lnTo>
                    <a:pt x="1" y="140"/>
                  </a:lnTo>
                  <a:lnTo>
                    <a:pt x="2" y="143"/>
                  </a:lnTo>
                  <a:lnTo>
                    <a:pt x="4" y="146"/>
                  </a:lnTo>
                  <a:lnTo>
                    <a:pt x="8" y="148"/>
                  </a:lnTo>
                  <a:lnTo>
                    <a:pt x="11" y="150"/>
                  </a:lnTo>
                  <a:lnTo>
                    <a:pt x="15" y="150"/>
                  </a:lnTo>
                  <a:lnTo>
                    <a:pt x="166" y="150"/>
                  </a:lnTo>
                  <a:lnTo>
                    <a:pt x="166" y="150"/>
                  </a:lnTo>
                  <a:lnTo>
                    <a:pt x="166" y="150"/>
                  </a:lnTo>
                  <a:lnTo>
                    <a:pt x="170" y="150"/>
                  </a:lnTo>
                  <a:lnTo>
                    <a:pt x="172" y="149"/>
                  </a:lnTo>
                  <a:lnTo>
                    <a:pt x="175" y="148"/>
                  </a:lnTo>
                  <a:lnTo>
                    <a:pt x="177" y="146"/>
                  </a:lnTo>
                  <a:lnTo>
                    <a:pt x="178" y="144"/>
                  </a:lnTo>
                  <a:lnTo>
                    <a:pt x="180" y="142"/>
                  </a:lnTo>
                  <a:lnTo>
                    <a:pt x="181" y="139"/>
                  </a:lnTo>
                  <a:lnTo>
                    <a:pt x="181" y="135"/>
                  </a:lnTo>
                  <a:lnTo>
                    <a:pt x="180" y="130"/>
                  </a:lnTo>
                  <a:lnTo>
                    <a:pt x="177" y="126"/>
                  </a:lnTo>
                  <a:lnTo>
                    <a:pt x="103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</p:grpSp>
      <p:sp>
        <p:nvSpPr>
          <p:cNvPr id="42" name="Rectangle 41">
            <a:extLst>
              <a:ext uri="{FF2B5EF4-FFF2-40B4-BE49-F238E27FC236}">
                <a16:creationId xmlns:a16="http://schemas.microsoft.com/office/drawing/2014/main" id="{A9146A47-F48B-457D-926B-9493B2B6C7A8}"/>
              </a:ext>
            </a:extLst>
          </p:cNvPr>
          <p:cNvSpPr/>
          <p:nvPr/>
        </p:nvSpPr>
        <p:spPr>
          <a:xfrm rot="5400000">
            <a:off x="1957463" y="-1897281"/>
            <a:ext cx="537795" cy="4367532"/>
          </a:xfrm>
          <a:prstGeom prst="rect">
            <a:avLst/>
          </a:prstGeom>
          <a:solidFill>
            <a:srgbClr val="F7D61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endParaRPr lang="fr-FR" b="1" dirty="0"/>
          </a:p>
          <a:p>
            <a:pPr algn="ctr"/>
            <a:endParaRPr lang="fr-FR" b="1" dirty="0"/>
          </a:p>
          <a:p>
            <a:pPr algn="ctr"/>
            <a:r>
              <a:rPr lang="ar-TN" b="1" dirty="0"/>
              <a:t>طلب إذن تحديد الموقع</a:t>
            </a:r>
            <a:endParaRPr lang="ar-TN" dirty="0"/>
          </a:p>
          <a:p>
            <a:pPr algn="ctr"/>
            <a:br>
              <a:rPr lang="ar-TN" dirty="0"/>
            </a:br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6DAB889D-23AA-4303-8597-E3D6EB460864}"/>
              </a:ext>
            </a:extLst>
          </p:cNvPr>
          <p:cNvCxnSpPr>
            <a:cxnSpLocks/>
          </p:cNvCxnSpPr>
          <p:nvPr/>
        </p:nvCxnSpPr>
        <p:spPr>
          <a:xfrm flipH="1">
            <a:off x="5464538" y="2894813"/>
            <a:ext cx="502744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FF7B1EAC-37C7-4F8F-8F42-E9A3C699B07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9002" y="231657"/>
            <a:ext cx="2375044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002026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/>
              <a:t>SlideSalad is #1 online marketplace of premium presentations templates for all needs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SlideSalad- </a:t>
            </a:r>
            <a:r>
              <a:rPr lang="de-DE" noProof="1"/>
              <a:t>COPYRIGHT NOTICE</a:t>
            </a:r>
            <a:endParaRPr lang="en-US" dirty="0"/>
          </a:p>
        </p:txBody>
      </p:sp>
      <p:sp>
        <p:nvSpPr>
          <p:cNvPr id="19" name="Rechteck 8"/>
          <p:cNvSpPr/>
          <p:nvPr/>
        </p:nvSpPr>
        <p:spPr>
          <a:xfrm>
            <a:off x="304800" y="1263498"/>
            <a:ext cx="3843121" cy="27889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ct val="20000"/>
              </a:spcAft>
            </a:pPr>
            <a:r>
              <a:rPr lang="en-US" sz="1600" b="1" noProof="1">
                <a:solidFill>
                  <a:schemeClr val="bg1"/>
                </a:solidFill>
                <a:latin typeface="+mj-lt"/>
              </a:rPr>
              <a:t>Things you can do with the template</a:t>
            </a:r>
          </a:p>
          <a:p>
            <a:pPr>
              <a:spcAft>
                <a:spcPct val="20000"/>
              </a:spcAft>
            </a:pPr>
            <a:r>
              <a:rPr lang="de-DE" sz="1100" noProof="1">
                <a:solidFill>
                  <a:schemeClr val="bg1"/>
                </a:solidFill>
                <a:latin typeface="+mj-lt"/>
              </a:rPr>
              <a:t>Use the free templates for your own presentations and projects without limitations.</a:t>
            </a:r>
          </a:p>
          <a:p>
            <a:pPr marL="133350" indent="-133350">
              <a:spcAft>
                <a:spcPts val="375"/>
              </a:spcAft>
              <a:buFontTx/>
              <a:buChar char="•"/>
            </a:pPr>
            <a:r>
              <a:rPr lang="de-DE" sz="1100" u="sng" noProof="1">
                <a:solidFill>
                  <a:schemeClr val="bg1"/>
                </a:solidFill>
                <a:latin typeface="+mj-lt"/>
              </a:rPr>
              <a:t>Please link back to our website</a:t>
            </a:r>
            <a:r>
              <a:rPr lang="de-DE" sz="1100" noProof="1">
                <a:solidFill>
                  <a:schemeClr val="bg1"/>
                </a:solidFill>
                <a:latin typeface="+mj-lt"/>
              </a:rPr>
              <a:t> if you like our free designs </a:t>
            </a:r>
            <a:br>
              <a:rPr lang="de-DE" sz="1100" noProof="1">
                <a:solidFill>
                  <a:schemeClr val="bg1"/>
                </a:solidFill>
                <a:latin typeface="+mj-lt"/>
              </a:rPr>
            </a:br>
            <a:r>
              <a:rPr lang="de-DE" sz="1100" noProof="1">
                <a:solidFill>
                  <a:schemeClr val="bg1"/>
                </a:solidFill>
                <a:latin typeface="+mj-lt"/>
              </a:rPr>
              <a:t>or </a:t>
            </a:r>
            <a:r>
              <a:rPr lang="de-DE" sz="1100" u="sng" noProof="1">
                <a:solidFill>
                  <a:schemeClr val="bg1"/>
                </a:solidFill>
                <a:latin typeface="+mj-lt"/>
              </a:rPr>
              <a:t>write a comment</a:t>
            </a:r>
            <a:r>
              <a:rPr lang="de-DE" sz="1100" noProof="1">
                <a:solidFill>
                  <a:schemeClr val="bg1"/>
                </a:solidFill>
                <a:latin typeface="+mj-lt"/>
              </a:rPr>
              <a:t> to this template on our website.</a:t>
            </a:r>
          </a:p>
          <a:p>
            <a:endParaRPr lang="de-DE" sz="1100" noProof="1">
              <a:solidFill>
                <a:schemeClr val="bg1"/>
              </a:solidFill>
              <a:latin typeface="+mj-lt"/>
            </a:endParaRPr>
          </a:p>
          <a:p>
            <a:r>
              <a:rPr lang="en-US" sz="1100" noProof="1">
                <a:solidFill>
                  <a:schemeClr val="bg1"/>
                </a:solidFill>
                <a:latin typeface="+mj-lt"/>
              </a:rPr>
              <a:t>All copyright and intellectual property rights, without limitation, are retained by </a:t>
            </a:r>
            <a:r>
              <a:rPr lang="en-US" sz="1100" b="1" u="sng" noProof="1">
                <a:solidFill>
                  <a:schemeClr val="bg1"/>
                </a:solidFill>
                <a:latin typeface="+mj-lt"/>
              </a:rPr>
              <a:t>SlideSalad.com</a:t>
            </a:r>
            <a:r>
              <a:rPr lang="en-US" sz="1100" noProof="1">
                <a:solidFill>
                  <a:schemeClr val="bg1"/>
                </a:solidFill>
                <a:latin typeface="+mj-lt"/>
              </a:rPr>
              <a:t>. </a:t>
            </a:r>
            <a:br>
              <a:rPr lang="en-US" sz="1100" noProof="1">
                <a:solidFill>
                  <a:schemeClr val="bg1"/>
                </a:solidFill>
                <a:latin typeface="+mj-lt"/>
              </a:rPr>
            </a:br>
            <a:r>
              <a:rPr lang="en-US" sz="1100" noProof="1">
                <a:solidFill>
                  <a:schemeClr val="bg1"/>
                </a:solidFill>
                <a:latin typeface="+mj-lt"/>
              </a:rPr>
              <a:t>By downloading and using this template, you agree </a:t>
            </a:r>
            <a:br>
              <a:rPr lang="en-US" sz="1100" noProof="1">
                <a:solidFill>
                  <a:schemeClr val="bg1"/>
                </a:solidFill>
                <a:latin typeface="+mj-lt"/>
              </a:rPr>
            </a:br>
            <a:r>
              <a:rPr lang="en-US" sz="1100" noProof="1">
                <a:solidFill>
                  <a:schemeClr val="bg1"/>
                </a:solidFill>
                <a:latin typeface="+mj-lt"/>
              </a:rPr>
              <a:t>to this statement.</a:t>
            </a:r>
          </a:p>
          <a:p>
            <a:endParaRPr lang="de-DE" sz="1200" b="1" noProof="1">
              <a:solidFill>
                <a:schemeClr val="bg1"/>
              </a:solidFill>
              <a:latin typeface="+mj-lt"/>
            </a:endParaRPr>
          </a:p>
          <a:p>
            <a:r>
              <a:rPr lang="de-DE" sz="1200" b="1" noProof="1">
                <a:solidFill>
                  <a:schemeClr val="bg1"/>
                </a:solidFill>
                <a:latin typeface="+mj-lt"/>
              </a:rPr>
              <a:t>Please contact us if you have any questions </a:t>
            </a:r>
            <a:br>
              <a:rPr lang="de-DE" sz="1200" b="1" noProof="1">
                <a:solidFill>
                  <a:schemeClr val="bg1"/>
                </a:solidFill>
                <a:latin typeface="+mj-lt"/>
              </a:rPr>
            </a:br>
            <a:r>
              <a:rPr lang="de-DE" sz="1200" b="1" noProof="1">
                <a:solidFill>
                  <a:schemeClr val="bg1"/>
                </a:solidFill>
                <a:latin typeface="+mj-lt"/>
              </a:rPr>
              <a:t>about usage: </a:t>
            </a:r>
            <a:r>
              <a:rPr lang="de-DE" sz="1200" noProof="1">
                <a:solidFill>
                  <a:schemeClr val="bg1"/>
                </a:solidFill>
                <a:latin typeface="+mj-lt"/>
              </a:rPr>
              <a:t>support@slidesalad.com</a:t>
            </a:r>
          </a:p>
        </p:txBody>
      </p:sp>
      <p:sp>
        <p:nvSpPr>
          <p:cNvPr id="22" name="Rechteck 9"/>
          <p:cNvSpPr/>
          <p:nvPr/>
        </p:nvSpPr>
        <p:spPr>
          <a:xfrm>
            <a:off x="4801949" y="1263498"/>
            <a:ext cx="3947413" cy="15399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ct val="20000"/>
              </a:spcAft>
            </a:pPr>
            <a:r>
              <a:rPr lang="en-US" sz="1600" b="1" noProof="1">
                <a:solidFill>
                  <a:schemeClr val="bg1"/>
                </a:solidFill>
                <a:latin typeface="+mj-lt"/>
              </a:rPr>
              <a:t>Things you can’t do with the template</a:t>
            </a:r>
          </a:p>
          <a:p>
            <a:pPr>
              <a:spcAft>
                <a:spcPct val="20000"/>
              </a:spcAft>
            </a:pPr>
            <a:r>
              <a:rPr lang="en-US" sz="1100" noProof="1">
                <a:solidFill>
                  <a:schemeClr val="bg1"/>
                </a:solidFill>
                <a:latin typeface="+mj-lt"/>
              </a:rPr>
              <a:t>Resell or distribute the templates or backgrounds.</a:t>
            </a:r>
          </a:p>
          <a:p>
            <a:pPr marL="133350" indent="-133350">
              <a:spcAft>
                <a:spcPts val="375"/>
              </a:spcAft>
              <a:buFontTx/>
              <a:buChar char="•"/>
            </a:pPr>
            <a:r>
              <a:rPr lang="en-US" sz="1100" noProof="1">
                <a:solidFill>
                  <a:schemeClr val="bg1"/>
                </a:solidFill>
                <a:latin typeface="+mj-lt"/>
              </a:rPr>
              <a:t>Make these templates available on a website or social network for download.</a:t>
            </a:r>
          </a:p>
          <a:p>
            <a:pPr marL="133350" indent="-133350">
              <a:spcAft>
                <a:spcPts val="375"/>
              </a:spcAft>
              <a:buFontTx/>
              <a:buChar char="•"/>
            </a:pPr>
            <a:r>
              <a:rPr lang="en-US" sz="1100" noProof="1">
                <a:solidFill>
                  <a:schemeClr val="bg1"/>
                </a:solidFill>
                <a:latin typeface="+mj-lt"/>
              </a:rPr>
              <a:t>Edit or modify the downloaded templates and claim / </a:t>
            </a:r>
            <a:br>
              <a:rPr lang="en-US" sz="1100" noProof="1">
                <a:solidFill>
                  <a:schemeClr val="bg1"/>
                </a:solidFill>
                <a:latin typeface="+mj-lt"/>
              </a:rPr>
            </a:br>
            <a:r>
              <a:rPr lang="en-US" sz="1100" noProof="1">
                <a:solidFill>
                  <a:schemeClr val="bg1"/>
                </a:solidFill>
                <a:latin typeface="+mj-lt"/>
              </a:rPr>
              <a:t>pass off as your own work.</a:t>
            </a:r>
          </a:p>
          <a:p>
            <a:pPr marL="133350" indent="-133350">
              <a:buFontTx/>
              <a:buChar char="•"/>
            </a:pPr>
            <a:endParaRPr lang="en-US" sz="1100" noProof="1">
              <a:solidFill>
                <a:schemeClr val="bg1"/>
              </a:solidFill>
              <a:latin typeface="+mj-lt"/>
            </a:endParaRPr>
          </a:p>
        </p:txBody>
      </p:sp>
      <p:sp>
        <p:nvSpPr>
          <p:cNvPr id="25" name="Rechteck 10"/>
          <p:cNvSpPr/>
          <p:nvPr/>
        </p:nvSpPr>
        <p:spPr>
          <a:xfrm>
            <a:off x="381000" y="4282486"/>
            <a:ext cx="832590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noProof="1">
                <a:solidFill>
                  <a:schemeClr val="bg1"/>
                </a:solidFill>
                <a:latin typeface="+mj-lt"/>
              </a:rPr>
              <a:t>More PowerPoint, Google Slides and Keynote templates are available at </a:t>
            </a:r>
            <a:r>
              <a:rPr lang="en-US" sz="1400" b="1" u="sng" noProof="1">
                <a:solidFill>
                  <a:schemeClr val="bg1"/>
                </a:solidFill>
                <a:latin typeface="+mj-lt"/>
              </a:rPr>
              <a:t>www.SlideSalad.com</a:t>
            </a:r>
          </a:p>
        </p:txBody>
      </p:sp>
      <p:sp>
        <p:nvSpPr>
          <p:cNvPr id="7" name="Text Placeholder 15">
            <a:extLst>
              <a:ext uri="{FF2B5EF4-FFF2-40B4-BE49-F238E27FC236}">
                <a16:creationId xmlns:a16="http://schemas.microsoft.com/office/drawing/2014/main" id="{921DD78B-26FA-4776-B720-8812C90A1575}"/>
              </a:ext>
            </a:extLst>
          </p:cNvPr>
          <p:cNvSpPr txBox="1">
            <a:spLocks/>
          </p:cNvSpPr>
          <p:nvPr/>
        </p:nvSpPr>
        <p:spPr>
          <a:xfrm>
            <a:off x="1844858" y="480528"/>
            <a:ext cx="6096000" cy="401648"/>
          </a:xfr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en-US" sz="2000" b="1" dirty="0">
              <a:solidFill>
                <a:srgbClr val="FFC000"/>
              </a:solidFill>
              <a:latin typeface="+mj-lt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0463B664-3958-4F2D-B3E9-86A27A1FC0FB}"/>
              </a:ext>
            </a:extLst>
          </p:cNvPr>
          <p:cNvGrpSpPr/>
          <p:nvPr/>
        </p:nvGrpSpPr>
        <p:grpSpPr>
          <a:xfrm>
            <a:off x="2753265" y="3057268"/>
            <a:ext cx="160255" cy="43504"/>
            <a:chOff x="2632075" y="3195638"/>
            <a:chExt cx="225425" cy="66675"/>
          </a:xfrm>
          <a:solidFill>
            <a:schemeClr val="bg1"/>
          </a:solidFill>
        </p:grpSpPr>
        <p:sp>
          <p:nvSpPr>
            <p:cNvPr id="21" name="Freeform 324">
              <a:extLst>
                <a:ext uri="{FF2B5EF4-FFF2-40B4-BE49-F238E27FC236}">
                  <a16:creationId xmlns:a16="http://schemas.microsoft.com/office/drawing/2014/main" id="{498F5E98-7CE6-435D-AE46-FF6D0DCDDEDC}"/>
                </a:ext>
              </a:extLst>
            </p:cNvPr>
            <p:cNvSpPr>
              <a:spLocks/>
            </p:cNvSpPr>
            <p:nvPr/>
          </p:nvSpPr>
          <p:spPr bwMode="auto">
            <a:xfrm>
              <a:off x="2632075" y="3200400"/>
              <a:ext cx="57150" cy="57150"/>
            </a:xfrm>
            <a:custGeom>
              <a:avLst/>
              <a:gdLst>
                <a:gd name="T0" fmla="*/ 105 w 181"/>
                <a:gd name="T1" fmla="*/ 75 h 180"/>
                <a:gd name="T2" fmla="*/ 105 w 181"/>
                <a:gd name="T3" fmla="*/ 12 h 180"/>
                <a:gd name="T4" fmla="*/ 102 w 181"/>
                <a:gd name="T5" fmla="*/ 7 h 180"/>
                <a:gd name="T6" fmla="*/ 98 w 181"/>
                <a:gd name="T7" fmla="*/ 2 h 180"/>
                <a:gd name="T8" fmla="*/ 93 w 181"/>
                <a:gd name="T9" fmla="*/ 0 h 180"/>
                <a:gd name="T10" fmla="*/ 86 w 181"/>
                <a:gd name="T11" fmla="*/ 0 h 180"/>
                <a:gd name="T12" fmla="*/ 81 w 181"/>
                <a:gd name="T13" fmla="*/ 2 h 180"/>
                <a:gd name="T14" fmla="*/ 78 w 181"/>
                <a:gd name="T15" fmla="*/ 7 h 180"/>
                <a:gd name="T16" fmla="*/ 76 w 181"/>
                <a:gd name="T17" fmla="*/ 12 h 180"/>
                <a:gd name="T18" fmla="*/ 75 w 181"/>
                <a:gd name="T19" fmla="*/ 75 h 180"/>
                <a:gd name="T20" fmla="*/ 11 w 181"/>
                <a:gd name="T21" fmla="*/ 75 h 180"/>
                <a:gd name="T22" fmla="*/ 6 w 181"/>
                <a:gd name="T23" fmla="*/ 77 h 180"/>
                <a:gd name="T24" fmla="*/ 2 w 181"/>
                <a:gd name="T25" fmla="*/ 82 h 180"/>
                <a:gd name="T26" fmla="*/ 0 w 181"/>
                <a:gd name="T27" fmla="*/ 87 h 180"/>
                <a:gd name="T28" fmla="*/ 0 w 181"/>
                <a:gd name="T29" fmla="*/ 93 h 180"/>
                <a:gd name="T30" fmla="*/ 2 w 181"/>
                <a:gd name="T31" fmla="*/ 99 h 180"/>
                <a:gd name="T32" fmla="*/ 6 w 181"/>
                <a:gd name="T33" fmla="*/ 102 h 180"/>
                <a:gd name="T34" fmla="*/ 11 w 181"/>
                <a:gd name="T35" fmla="*/ 105 h 180"/>
                <a:gd name="T36" fmla="*/ 75 w 181"/>
                <a:gd name="T37" fmla="*/ 105 h 180"/>
                <a:gd name="T38" fmla="*/ 76 w 181"/>
                <a:gd name="T39" fmla="*/ 169 h 180"/>
                <a:gd name="T40" fmla="*/ 78 w 181"/>
                <a:gd name="T41" fmla="*/ 174 h 180"/>
                <a:gd name="T42" fmla="*/ 81 w 181"/>
                <a:gd name="T43" fmla="*/ 178 h 180"/>
                <a:gd name="T44" fmla="*/ 86 w 181"/>
                <a:gd name="T45" fmla="*/ 180 h 180"/>
                <a:gd name="T46" fmla="*/ 93 w 181"/>
                <a:gd name="T47" fmla="*/ 180 h 180"/>
                <a:gd name="T48" fmla="*/ 98 w 181"/>
                <a:gd name="T49" fmla="*/ 178 h 180"/>
                <a:gd name="T50" fmla="*/ 102 w 181"/>
                <a:gd name="T51" fmla="*/ 174 h 180"/>
                <a:gd name="T52" fmla="*/ 105 w 181"/>
                <a:gd name="T53" fmla="*/ 169 h 180"/>
                <a:gd name="T54" fmla="*/ 105 w 181"/>
                <a:gd name="T55" fmla="*/ 105 h 180"/>
                <a:gd name="T56" fmla="*/ 168 w 181"/>
                <a:gd name="T57" fmla="*/ 105 h 180"/>
                <a:gd name="T58" fmla="*/ 173 w 181"/>
                <a:gd name="T59" fmla="*/ 102 h 180"/>
                <a:gd name="T60" fmla="*/ 178 w 181"/>
                <a:gd name="T61" fmla="*/ 99 h 180"/>
                <a:gd name="T62" fmla="*/ 180 w 181"/>
                <a:gd name="T63" fmla="*/ 93 h 180"/>
                <a:gd name="T64" fmla="*/ 180 w 181"/>
                <a:gd name="T65" fmla="*/ 87 h 180"/>
                <a:gd name="T66" fmla="*/ 178 w 181"/>
                <a:gd name="T67" fmla="*/ 82 h 180"/>
                <a:gd name="T68" fmla="*/ 173 w 181"/>
                <a:gd name="T69" fmla="*/ 77 h 180"/>
                <a:gd name="T70" fmla="*/ 168 w 181"/>
                <a:gd name="T71" fmla="*/ 75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81" h="180">
                  <a:moveTo>
                    <a:pt x="165" y="75"/>
                  </a:moveTo>
                  <a:lnTo>
                    <a:pt x="105" y="75"/>
                  </a:lnTo>
                  <a:lnTo>
                    <a:pt x="105" y="15"/>
                  </a:lnTo>
                  <a:lnTo>
                    <a:pt x="105" y="12"/>
                  </a:lnTo>
                  <a:lnTo>
                    <a:pt x="104" y="9"/>
                  </a:lnTo>
                  <a:lnTo>
                    <a:pt x="102" y="7"/>
                  </a:lnTo>
                  <a:lnTo>
                    <a:pt x="100" y="4"/>
                  </a:lnTo>
                  <a:lnTo>
                    <a:pt x="98" y="2"/>
                  </a:lnTo>
                  <a:lnTo>
                    <a:pt x="96" y="1"/>
                  </a:lnTo>
                  <a:lnTo>
                    <a:pt x="93" y="0"/>
                  </a:lnTo>
                  <a:lnTo>
                    <a:pt x="90" y="0"/>
                  </a:lnTo>
                  <a:lnTo>
                    <a:pt x="86" y="0"/>
                  </a:lnTo>
                  <a:lnTo>
                    <a:pt x="84" y="1"/>
                  </a:lnTo>
                  <a:lnTo>
                    <a:pt x="81" y="2"/>
                  </a:lnTo>
                  <a:lnTo>
                    <a:pt x="79" y="4"/>
                  </a:lnTo>
                  <a:lnTo>
                    <a:pt x="78" y="7"/>
                  </a:lnTo>
                  <a:lnTo>
                    <a:pt x="76" y="9"/>
                  </a:lnTo>
                  <a:lnTo>
                    <a:pt x="76" y="12"/>
                  </a:lnTo>
                  <a:lnTo>
                    <a:pt x="75" y="15"/>
                  </a:lnTo>
                  <a:lnTo>
                    <a:pt x="75" y="75"/>
                  </a:lnTo>
                  <a:lnTo>
                    <a:pt x="15" y="75"/>
                  </a:lnTo>
                  <a:lnTo>
                    <a:pt x="11" y="75"/>
                  </a:lnTo>
                  <a:lnTo>
                    <a:pt x="9" y="76"/>
                  </a:lnTo>
                  <a:lnTo>
                    <a:pt x="6" y="77"/>
                  </a:lnTo>
                  <a:lnTo>
                    <a:pt x="4" y="80"/>
                  </a:lnTo>
                  <a:lnTo>
                    <a:pt x="2" y="82"/>
                  </a:lnTo>
                  <a:lnTo>
                    <a:pt x="1" y="84"/>
                  </a:lnTo>
                  <a:lnTo>
                    <a:pt x="0" y="87"/>
                  </a:lnTo>
                  <a:lnTo>
                    <a:pt x="0" y="90"/>
                  </a:lnTo>
                  <a:lnTo>
                    <a:pt x="0" y="93"/>
                  </a:lnTo>
                  <a:lnTo>
                    <a:pt x="1" y="96"/>
                  </a:lnTo>
                  <a:lnTo>
                    <a:pt x="2" y="99"/>
                  </a:lnTo>
                  <a:lnTo>
                    <a:pt x="4" y="101"/>
                  </a:lnTo>
                  <a:lnTo>
                    <a:pt x="6" y="102"/>
                  </a:lnTo>
                  <a:lnTo>
                    <a:pt x="9" y="104"/>
                  </a:lnTo>
                  <a:lnTo>
                    <a:pt x="11" y="105"/>
                  </a:lnTo>
                  <a:lnTo>
                    <a:pt x="15" y="105"/>
                  </a:lnTo>
                  <a:lnTo>
                    <a:pt x="75" y="105"/>
                  </a:lnTo>
                  <a:lnTo>
                    <a:pt x="75" y="165"/>
                  </a:lnTo>
                  <a:lnTo>
                    <a:pt x="76" y="169"/>
                  </a:lnTo>
                  <a:lnTo>
                    <a:pt x="76" y="171"/>
                  </a:lnTo>
                  <a:lnTo>
                    <a:pt x="78" y="174"/>
                  </a:lnTo>
                  <a:lnTo>
                    <a:pt x="79" y="176"/>
                  </a:lnTo>
                  <a:lnTo>
                    <a:pt x="81" y="178"/>
                  </a:lnTo>
                  <a:lnTo>
                    <a:pt x="84" y="179"/>
                  </a:lnTo>
                  <a:lnTo>
                    <a:pt x="86" y="180"/>
                  </a:lnTo>
                  <a:lnTo>
                    <a:pt x="90" y="180"/>
                  </a:lnTo>
                  <a:lnTo>
                    <a:pt x="93" y="180"/>
                  </a:lnTo>
                  <a:lnTo>
                    <a:pt x="96" y="179"/>
                  </a:lnTo>
                  <a:lnTo>
                    <a:pt x="98" y="178"/>
                  </a:lnTo>
                  <a:lnTo>
                    <a:pt x="100" y="176"/>
                  </a:lnTo>
                  <a:lnTo>
                    <a:pt x="102" y="174"/>
                  </a:lnTo>
                  <a:lnTo>
                    <a:pt x="104" y="171"/>
                  </a:lnTo>
                  <a:lnTo>
                    <a:pt x="105" y="169"/>
                  </a:lnTo>
                  <a:lnTo>
                    <a:pt x="105" y="165"/>
                  </a:lnTo>
                  <a:lnTo>
                    <a:pt x="105" y="105"/>
                  </a:lnTo>
                  <a:lnTo>
                    <a:pt x="165" y="105"/>
                  </a:lnTo>
                  <a:lnTo>
                    <a:pt x="168" y="105"/>
                  </a:lnTo>
                  <a:lnTo>
                    <a:pt x="171" y="104"/>
                  </a:lnTo>
                  <a:lnTo>
                    <a:pt x="173" y="102"/>
                  </a:lnTo>
                  <a:lnTo>
                    <a:pt x="175" y="101"/>
                  </a:lnTo>
                  <a:lnTo>
                    <a:pt x="178" y="99"/>
                  </a:lnTo>
                  <a:lnTo>
                    <a:pt x="179" y="96"/>
                  </a:lnTo>
                  <a:lnTo>
                    <a:pt x="180" y="93"/>
                  </a:lnTo>
                  <a:lnTo>
                    <a:pt x="181" y="90"/>
                  </a:lnTo>
                  <a:lnTo>
                    <a:pt x="180" y="87"/>
                  </a:lnTo>
                  <a:lnTo>
                    <a:pt x="179" y="84"/>
                  </a:lnTo>
                  <a:lnTo>
                    <a:pt x="178" y="82"/>
                  </a:lnTo>
                  <a:lnTo>
                    <a:pt x="175" y="80"/>
                  </a:lnTo>
                  <a:lnTo>
                    <a:pt x="173" y="77"/>
                  </a:lnTo>
                  <a:lnTo>
                    <a:pt x="171" y="76"/>
                  </a:lnTo>
                  <a:lnTo>
                    <a:pt x="168" y="75"/>
                  </a:lnTo>
                  <a:lnTo>
                    <a:pt x="165" y="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3" name="Freeform 325">
              <a:extLst>
                <a:ext uri="{FF2B5EF4-FFF2-40B4-BE49-F238E27FC236}">
                  <a16:creationId xmlns:a16="http://schemas.microsoft.com/office/drawing/2014/main" id="{96085507-98B8-4C08-8A90-58FB8D2AEAE4}"/>
                </a:ext>
              </a:extLst>
            </p:cNvPr>
            <p:cNvSpPr>
              <a:spLocks/>
            </p:cNvSpPr>
            <p:nvPr/>
          </p:nvSpPr>
          <p:spPr bwMode="auto">
            <a:xfrm>
              <a:off x="2703513" y="3252788"/>
              <a:ext cx="28575" cy="9525"/>
            </a:xfrm>
            <a:custGeom>
              <a:avLst/>
              <a:gdLst>
                <a:gd name="T0" fmla="*/ 75 w 90"/>
                <a:gd name="T1" fmla="*/ 0 h 30"/>
                <a:gd name="T2" fmla="*/ 15 w 90"/>
                <a:gd name="T3" fmla="*/ 0 h 30"/>
                <a:gd name="T4" fmla="*/ 12 w 90"/>
                <a:gd name="T5" fmla="*/ 0 h 30"/>
                <a:gd name="T6" fmla="*/ 8 w 90"/>
                <a:gd name="T7" fmla="*/ 1 h 30"/>
                <a:gd name="T8" fmla="*/ 6 w 90"/>
                <a:gd name="T9" fmla="*/ 2 h 30"/>
                <a:gd name="T10" fmla="*/ 4 w 90"/>
                <a:gd name="T11" fmla="*/ 5 h 30"/>
                <a:gd name="T12" fmla="*/ 2 w 90"/>
                <a:gd name="T13" fmla="*/ 7 h 30"/>
                <a:gd name="T14" fmla="*/ 1 w 90"/>
                <a:gd name="T15" fmla="*/ 10 h 30"/>
                <a:gd name="T16" fmla="*/ 0 w 90"/>
                <a:gd name="T17" fmla="*/ 12 h 30"/>
                <a:gd name="T18" fmla="*/ 0 w 90"/>
                <a:gd name="T19" fmla="*/ 15 h 30"/>
                <a:gd name="T20" fmla="*/ 0 w 90"/>
                <a:gd name="T21" fmla="*/ 19 h 30"/>
                <a:gd name="T22" fmla="*/ 1 w 90"/>
                <a:gd name="T23" fmla="*/ 22 h 30"/>
                <a:gd name="T24" fmla="*/ 2 w 90"/>
                <a:gd name="T25" fmla="*/ 24 h 30"/>
                <a:gd name="T26" fmla="*/ 4 w 90"/>
                <a:gd name="T27" fmla="*/ 26 h 30"/>
                <a:gd name="T28" fmla="*/ 6 w 90"/>
                <a:gd name="T29" fmla="*/ 28 h 30"/>
                <a:gd name="T30" fmla="*/ 8 w 90"/>
                <a:gd name="T31" fmla="*/ 29 h 30"/>
                <a:gd name="T32" fmla="*/ 12 w 90"/>
                <a:gd name="T33" fmla="*/ 30 h 30"/>
                <a:gd name="T34" fmla="*/ 15 w 90"/>
                <a:gd name="T35" fmla="*/ 30 h 30"/>
                <a:gd name="T36" fmla="*/ 75 w 90"/>
                <a:gd name="T37" fmla="*/ 30 h 30"/>
                <a:gd name="T38" fmla="*/ 78 w 90"/>
                <a:gd name="T39" fmla="*/ 30 h 30"/>
                <a:gd name="T40" fmla="*/ 80 w 90"/>
                <a:gd name="T41" fmla="*/ 29 h 30"/>
                <a:gd name="T42" fmla="*/ 83 w 90"/>
                <a:gd name="T43" fmla="*/ 28 h 30"/>
                <a:gd name="T44" fmla="*/ 86 w 90"/>
                <a:gd name="T45" fmla="*/ 26 h 30"/>
                <a:gd name="T46" fmla="*/ 87 w 90"/>
                <a:gd name="T47" fmla="*/ 24 h 30"/>
                <a:gd name="T48" fmla="*/ 89 w 90"/>
                <a:gd name="T49" fmla="*/ 22 h 30"/>
                <a:gd name="T50" fmla="*/ 90 w 90"/>
                <a:gd name="T51" fmla="*/ 19 h 30"/>
                <a:gd name="T52" fmla="*/ 90 w 90"/>
                <a:gd name="T53" fmla="*/ 15 h 30"/>
                <a:gd name="T54" fmla="*/ 90 w 90"/>
                <a:gd name="T55" fmla="*/ 12 h 30"/>
                <a:gd name="T56" fmla="*/ 89 w 90"/>
                <a:gd name="T57" fmla="*/ 10 h 30"/>
                <a:gd name="T58" fmla="*/ 87 w 90"/>
                <a:gd name="T59" fmla="*/ 7 h 30"/>
                <a:gd name="T60" fmla="*/ 86 w 90"/>
                <a:gd name="T61" fmla="*/ 5 h 30"/>
                <a:gd name="T62" fmla="*/ 83 w 90"/>
                <a:gd name="T63" fmla="*/ 2 h 30"/>
                <a:gd name="T64" fmla="*/ 80 w 90"/>
                <a:gd name="T65" fmla="*/ 1 h 30"/>
                <a:gd name="T66" fmla="*/ 78 w 90"/>
                <a:gd name="T67" fmla="*/ 0 h 30"/>
                <a:gd name="T68" fmla="*/ 75 w 90"/>
                <a:gd name="T69" fmla="*/ 0 h 30"/>
                <a:gd name="T70" fmla="*/ 75 w 90"/>
                <a:gd name="T71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90" h="30">
                  <a:moveTo>
                    <a:pt x="75" y="0"/>
                  </a:moveTo>
                  <a:lnTo>
                    <a:pt x="15" y="0"/>
                  </a:lnTo>
                  <a:lnTo>
                    <a:pt x="12" y="0"/>
                  </a:lnTo>
                  <a:lnTo>
                    <a:pt x="8" y="1"/>
                  </a:lnTo>
                  <a:lnTo>
                    <a:pt x="6" y="2"/>
                  </a:lnTo>
                  <a:lnTo>
                    <a:pt x="4" y="5"/>
                  </a:lnTo>
                  <a:lnTo>
                    <a:pt x="2" y="7"/>
                  </a:lnTo>
                  <a:lnTo>
                    <a:pt x="1" y="10"/>
                  </a:lnTo>
                  <a:lnTo>
                    <a:pt x="0" y="12"/>
                  </a:lnTo>
                  <a:lnTo>
                    <a:pt x="0" y="15"/>
                  </a:lnTo>
                  <a:lnTo>
                    <a:pt x="0" y="19"/>
                  </a:lnTo>
                  <a:lnTo>
                    <a:pt x="1" y="22"/>
                  </a:lnTo>
                  <a:lnTo>
                    <a:pt x="2" y="24"/>
                  </a:lnTo>
                  <a:lnTo>
                    <a:pt x="4" y="26"/>
                  </a:lnTo>
                  <a:lnTo>
                    <a:pt x="6" y="28"/>
                  </a:lnTo>
                  <a:lnTo>
                    <a:pt x="8" y="29"/>
                  </a:lnTo>
                  <a:lnTo>
                    <a:pt x="12" y="30"/>
                  </a:lnTo>
                  <a:lnTo>
                    <a:pt x="15" y="30"/>
                  </a:lnTo>
                  <a:lnTo>
                    <a:pt x="75" y="30"/>
                  </a:lnTo>
                  <a:lnTo>
                    <a:pt x="78" y="30"/>
                  </a:lnTo>
                  <a:lnTo>
                    <a:pt x="80" y="29"/>
                  </a:lnTo>
                  <a:lnTo>
                    <a:pt x="83" y="28"/>
                  </a:lnTo>
                  <a:lnTo>
                    <a:pt x="86" y="26"/>
                  </a:lnTo>
                  <a:lnTo>
                    <a:pt x="87" y="24"/>
                  </a:lnTo>
                  <a:lnTo>
                    <a:pt x="89" y="22"/>
                  </a:lnTo>
                  <a:lnTo>
                    <a:pt x="90" y="19"/>
                  </a:lnTo>
                  <a:lnTo>
                    <a:pt x="90" y="15"/>
                  </a:lnTo>
                  <a:lnTo>
                    <a:pt x="90" y="12"/>
                  </a:lnTo>
                  <a:lnTo>
                    <a:pt x="89" y="10"/>
                  </a:lnTo>
                  <a:lnTo>
                    <a:pt x="87" y="7"/>
                  </a:lnTo>
                  <a:lnTo>
                    <a:pt x="86" y="5"/>
                  </a:lnTo>
                  <a:lnTo>
                    <a:pt x="83" y="2"/>
                  </a:lnTo>
                  <a:lnTo>
                    <a:pt x="80" y="1"/>
                  </a:lnTo>
                  <a:lnTo>
                    <a:pt x="78" y="0"/>
                  </a:lnTo>
                  <a:lnTo>
                    <a:pt x="75" y="0"/>
                  </a:lnTo>
                  <a:lnTo>
                    <a:pt x="7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4" name="Freeform 326">
              <a:extLst>
                <a:ext uri="{FF2B5EF4-FFF2-40B4-BE49-F238E27FC236}">
                  <a16:creationId xmlns:a16="http://schemas.microsoft.com/office/drawing/2014/main" id="{6CB5DF83-D093-42D5-8CBB-A4DD8BB2F734}"/>
                </a:ext>
              </a:extLst>
            </p:cNvPr>
            <p:cNvSpPr>
              <a:spLocks/>
            </p:cNvSpPr>
            <p:nvPr/>
          </p:nvSpPr>
          <p:spPr bwMode="auto">
            <a:xfrm>
              <a:off x="2751138" y="3252788"/>
              <a:ext cx="28575" cy="9525"/>
            </a:xfrm>
            <a:custGeom>
              <a:avLst/>
              <a:gdLst>
                <a:gd name="T0" fmla="*/ 75 w 90"/>
                <a:gd name="T1" fmla="*/ 0 h 30"/>
                <a:gd name="T2" fmla="*/ 15 w 90"/>
                <a:gd name="T3" fmla="*/ 0 h 30"/>
                <a:gd name="T4" fmla="*/ 12 w 90"/>
                <a:gd name="T5" fmla="*/ 0 h 30"/>
                <a:gd name="T6" fmla="*/ 10 w 90"/>
                <a:gd name="T7" fmla="*/ 1 h 30"/>
                <a:gd name="T8" fmla="*/ 6 w 90"/>
                <a:gd name="T9" fmla="*/ 2 h 30"/>
                <a:gd name="T10" fmla="*/ 4 w 90"/>
                <a:gd name="T11" fmla="*/ 5 h 30"/>
                <a:gd name="T12" fmla="*/ 2 w 90"/>
                <a:gd name="T13" fmla="*/ 7 h 30"/>
                <a:gd name="T14" fmla="*/ 1 w 90"/>
                <a:gd name="T15" fmla="*/ 10 h 30"/>
                <a:gd name="T16" fmla="*/ 0 w 90"/>
                <a:gd name="T17" fmla="*/ 12 h 30"/>
                <a:gd name="T18" fmla="*/ 0 w 90"/>
                <a:gd name="T19" fmla="*/ 15 h 30"/>
                <a:gd name="T20" fmla="*/ 0 w 90"/>
                <a:gd name="T21" fmla="*/ 19 h 30"/>
                <a:gd name="T22" fmla="*/ 1 w 90"/>
                <a:gd name="T23" fmla="*/ 22 h 30"/>
                <a:gd name="T24" fmla="*/ 2 w 90"/>
                <a:gd name="T25" fmla="*/ 24 h 30"/>
                <a:gd name="T26" fmla="*/ 4 w 90"/>
                <a:gd name="T27" fmla="*/ 26 h 30"/>
                <a:gd name="T28" fmla="*/ 6 w 90"/>
                <a:gd name="T29" fmla="*/ 28 h 30"/>
                <a:gd name="T30" fmla="*/ 10 w 90"/>
                <a:gd name="T31" fmla="*/ 29 h 30"/>
                <a:gd name="T32" fmla="*/ 12 w 90"/>
                <a:gd name="T33" fmla="*/ 30 h 30"/>
                <a:gd name="T34" fmla="*/ 15 w 90"/>
                <a:gd name="T35" fmla="*/ 30 h 30"/>
                <a:gd name="T36" fmla="*/ 75 w 90"/>
                <a:gd name="T37" fmla="*/ 30 h 30"/>
                <a:gd name="T38" fmla="*/ 78 w 90"/>
                <a:gd name="T39" fmla="*/ 30 h 30"/>
                <a:gd name="T40" fmla="*/ 81 w 90"/>
                <a:gd name="T41" fmla="*/ 29 h 30"/>
                <a:gd name="T42" fmla="*/ 84 w 90"/>
                <a:gd name="T43" fmla="*/ 28 h 30"/>
                <a:gd name="T44" fmla="*/ 86 w 90"/>
                <a:gd name="T45" fmla="*/ 26 h 30"/>
                <a:gd name="T46" fmla="*/ 88 w 90"/>
                <a:gd name="T47" fmla="*/ 24 h 30"/>
                <a:gd name="T48" fmla="*/ 89 w 90"/>
                <a:gd name="T49" fmla="*/ 22 h 30"/>
                <a:gd name="T50" fmla="*/ 90 w 90"/>
                <a:gd name="T51" fmla="*/ 19 h 30"/>
                <a:gd name="T52" fmla="*/ 90 w 90"/>
                <a:gd name="T53" fmla="*/ 15 h 30"/>
                <a:gd name="T54" fmla="*/ 90 w 90"/>
                <a:gd name="T55" fmla="*/ 12 h 30"/>
                <a:gd name="T56" fmla="*/ 89 w 90"/>
                <a:gd name="T57" fmla="*/ 10 h 30"/>
                <a:gd name="T58" fmla="*/ 88 w 90"/>
                <a:gd name="T59" fmla="*/ 7 h 30"/>
                <a:gd name="T60" fmla="*/ 86 w 90"/>
                <a:gd name="T61" fmla="*/ 5 h 30"/>
                <a:gd name="T62" fmla="*/ 84 w 90"/>
                <a:gd name="T63" fmla="*/ 2 h 30"/>
                <a:gd name="T64" fmla="*/ 81 w 90"/>
                <a:gd name="T65" fmla="*/ 1 h 30"/>
                <a:gd name="T66" fmla="*/ 78 w 90"/>
                <a:gd name="T67" fmla="*/ 0 h 30"/>
                <a:gd name="T68" fmla="*/ 75 w 90"/>
                <a:gd name="T69" fmla="*/ 0 h 30"/>
                <a:gd name="T70" fmla="*/ 75 w 90"/>
                <a:gd name="T71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90" h="30">
                  <a:moveTo>
                    <a:pt x="75" y="0"/>
                  </a:moveTo>
                  <a:lnTo>
                    <a:pt x="15" y="0"/>
                  </a:lnTo>
                  <a:lnTo>
                    <a:pt x="12" y="0"/>
                  </a:lnTo>
                  <a:lnTo>
                    <a:pt x="10" y="1"/>
                  </a:lnTo>
                  <a:lnTo>
                    <a:pt x="6" y="2"/>
                  </a:lnTo>
                  <a:lnTo>
                    <a:pt x="4" y="5"/>
                  </a:lnTo>
                  <a:lnTo>
                    <a:pt x="2" y="7"/>
                  </a:lnTo>
                  <a:lnTo>
                    <a:pt x="1" y="10"/>
                  </a:lnTo>
                  <a:lnTo>
                    <a:pt x="0" y="12"/>
                  </a:lnTo>
                  <a:lnTo>
                    <a:pt x="0" y="15"/>
                  </a:lnTo>
                  <a:lnTo>
                    <a:pt x="0" y="19"/>
                  </a:lnTo>
                  <a:lnTo>
                    <a:pt x="1" y="22"/>
                  </a:lnTo>
                  <a:lnTo>
                    <a:pt x="2" y="24"/>
                  </a:lnTo>
                  <a:lnTo>
                    <a:pt x="4" y="26"/>
                  </a:lnTo>
                  <a:lnTo>
                    <a:pt x="6" y="28"/>
                  </a:lnTo>
                  <a:lnTo>
                    <a:pt x="10" y="29"/>
                  </a:lnTo>
                  <a:lnTo>
                    <a:pt x="12" y="30"/>
                  </a:lnTo>
                  <a:lnTo>
                    <a:pt x="15" y="30"/>
                  </a:lnTo>
                  <a:lnTo>
                    <a:pt x="75" y="30"/>
                  </a:lnTo>
                  <a:lnTo>
                    <a:pt x="78" y="30"/>
                  </a:lnTo>
                  <a:lnTo>
                    <a:pt x="81" y="29"/>
                  </a:lnTo>
                  <a:lnTo>
                    <a:pt x="84" y="28"/>
                  </a:lnTo>
                  <a:lnTo>
                    <a:pt x="86" y="26"/>
                  </a:lnTo>
                  <a:lnTo>
                    <a:pt x="88" y="24"/>
                  </a:lnTo>
                  <a:lnTo>
                    <a:pt x="89" y="22"/>
                  </a:lnTo>
                  <a:lnTo>
                    <a:pt x="90" y="19"/>
                  </a:lnTo>
                  <a:lnTo>
                    <a:pt x="90" y="15"/>
                  </a:lnTo>
                  <a:lnTo>
                    <a:pt x="90" y="12"/>
                  </a:lnTo>
                  <a:lnTo>
                    <a:pt x="89" y="10"/>
                  </a:lnTo>
                  <a:lnTo>
                    <a:pt x="88" y="7"/>
                  </a:lnTo>
                  <a:lnTo>
                    <a:pt x="86" y="5"/>
                  </a:lnTo>
                  <a:lnTo>
                    <a:pt x="84" y="2"/>
                  </a:lnTo>
                  <a:lnTo>
                    <a:pt x="81" y="1"/>
                  </a:lnTo>
                  <a:lnTo>
                    <a:pt x="78" y="0"/>
                  </a:lnTo>
                  <a:lnTo>
                    <a:pt x="75" y="0"/>
                  </a:lnTo>
                  <a:lnTo>
                    <a:pt x="7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26" name="Freeform 327">
              <a:extLst>
                <a:ext uri="{FF2B5EF4-FFF2-40B4-BE49-F238E27FC236}">
                  <a16:creationId xmlns:a16="http://schemas.microsoft.com/office/drawing/2014/main" id="{D1FD7895-BE7E-4957-BE73-023CAADFC96B}"/>
                </a:ext>
              </a:extLst>
            </p:cNvPr>
            <p:cNvSpPr>
              <a:spLocks/>
            </p:cNvSpPr>
            <p:nvPr/>
          </p:nvSpPr>
          <p:spPr bwMode="auto">
            <a:xfrm>
              <a:off x="2789238" y="3219450"/>
              <a:ext cx="19050" cy="19050"/>
            </a:xfrm>
            <a:custGeom>
              <a:avLst/>
              <a:gdLst>
                <a:gd name="T0" fmla="*/ 30 w 60"/>
                <a:gd name="T1" fmla="*/ 0 h 60"/>
                <a:gd name="T2" fmla="*/ 25 w 60"/>
                <a:gd name="T3" fmla="*/ 0 h 60"/>
                <a:gd name="T4" fmla="*/ 18 w 60"/>
                <a:gd name="T5" fmla="*/ 2 h 60"/>
                <a:gd name="T6" fmla="*/ 14 w 60"/>
                <a:gd name="T7" fmla="*/ 6 h 60"/>
                <a:gd name="T8" fmla="*/ 9 w 60"/>
                <a:gd name="T9" fmla="*/ 9 h 60"/>
                <a:gd name="T10" fmla="*/ 5 w 60"/>
                <a:gd name="T11" fmla="*/ 13 h 60"/>
                <a:gd name="T12" fmla="*/ 2 w 60"/>
                <a:gd name="T13" fmla="*/ 18 h 60"/>
                <a:gd name="T14" fmla="*/ 1 w 60"/>
                <a:gd name="T15" fmla="*/ 24 h 60"/>
                <a:gd name="T16" fmla="*/ 0 w 60"/>
                <a:gd name="T17" fmla="*/ 30 h 60"/>
                <a:gd name="T18" fmla="*/ 1 w 60"/>
                <a:gd name="T19" fmla="*/ 36 h 60"/>
                <a:gd name="T20" fmla="*/ 2 w 60"/>
                <a:gd name="T21" fmla="*/ 42 h 60"/>
                <a:gd name="T22" fmla="*/ 5 w 60"/>
                <a:gd name="T23" fmla="*/ 46 h 60"/>
                <a:gd name="T24" fmla="*/ 9 w 60"/>
                <a:gd name="T25" fmla="*/ 52 h 60"/>
                <a:gd name="T26" fmla="*/ 14 w 60"/>
                <a:gd name="T27" fmla="*/ 55 h 60"/>
                <a:gd name="T28" fmla="*/ 18 w 60"/>
                <a:gd name="T29" fmla="*/ 58 h 60"/>
                <a:gd name="T30" fmla="*/ 25 w 60"/>
                <a:gd name="T31" fmla="*/ 59 h 60"/>
                <a:gd name="T32" fmla="*/ 30 w 60"/>
                <a:gd name="T33" fmla="*/ 60 h 60"/>
                <a:gd name="T34" fmla="*/ 37 w 60"/>
                <a:gd name="T35" fmla="*/ 59 h 60"/>
                <a:gd name="T36" fmla="*/ 42 w 60"/>
                <a:gd name="T37" fmla="*/ 58 h 60"/>
                <a:gd name="T38" fmla="*/ 47 w 60"/>
                <a:gd name="T39" fmla="*/ 55 h 60"/>
                <a:gd name="T40" fmla="*/ 52 w 60"/>
                <a:gd name="T41" fmla="*/ 52 h 60"/>
                <a:gd name="T42" fmla="*/ 56 w 60"/>
                <a:gd name="T43" fmla="*/ 47 h 60"/>
                <a:gd name="T44" fmla="*/ 58 w 60"/>
                <a:gd name="T45" fmla="*/ 42 h 60"/>
                <a:gd name="T46" fmla="*/ 60 w 60"/>
                <a:gd name="T47" fmla="*/ 37 h 60"/>
                <a:gd name="T48" fmla="*/ 60 w 60"/>
                <a:gd name="T49" fmla="*/ 30 h 60"/>
                <a:gd name="T50" fmla="*/ 60 w 60"/>
                <a:gd name="T51" fmla="*/ 24 h 60"/>
                <a:gd name="T52" fmla="*/ 58 w 60"/>
                <a:gd name="T53" fmla="*/ 18 h 60"/>
                <a:gd name="T54" fmla="*/ 56 w 60"/>
                <a:gd name="T55" fmla="*/ 13 h 60"/>
                <a:gd name="T56" fmla="*/ 52 w 60"/>
                <a:gd name="T57" fmla="*/ 9 h 60"/>
                <a:gd name="T58" fmla="*/ 47 w 60"/>
                <a:gd name="T59" fmla="*/ 6 h 60"/>
                <a:gd name="T60" fmla="*/ 42 w 60"/>
                <a:gd name="T61" fmla="*/ 2 h 60"/>
                <a:gd name="T62" fmla="*/ 37 w 60"/>
                <a:gd name="T63" fmla="*/ 0 h 60"/>
                <a:gd name="T64" fmla="*/ 30 w 60"/>
                <a:gd name="T65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60" h="60">
                  <a:moveTo>
                    <a:pt x="30" y="0"/>
                  </a:moveTo>
                  <a:lnTo>
                    <a:pt x="25" y="0"/>
                  </a:lnTo>
                  <a:lnTo>
                    <a:pt x="18" y="2"/>
                  </a:lnTo>
                  <a:lnTo>
                    <a:pt x="14" y="6"/>
                  </a:lnTo>
                  <a:lnTo>
                    <a:pt x="9" y="9"/>
                  </a:lnTo>
                  <a:lnTo>
                    <a:pt x="5" y="13"/>
                  </a:lnTo>
                  <a:lnTo>
                    <a:pt x="2" y="18"/>
                  </a:lnTo>
                  <a:lnTo>
                    <a:pt x="1" y="24"/>
                  </a:lnTo>
                  <a:lnTo>
                    <a:pt x="0" y="30"/>
                  </a:lnTo>
                  <a:lnTo>
                    <a:pt x="1" y="36"/>
                  </a:lnTo>
                  <a:lnTo>
                    <a:pt x="2" y="42"/>
                  </a:lnTo>
                  <a:lnTo>
                    <a:pt x="5" y="46"/>
                  </a:lnTo>
                  <a:lnTo>
                    <a:pt x="9" y="52"/>
                  </a:lnTo>
                  <a:lnTo>
                    <a:pt x="14" y="55"/>
                  </a:lnTo>
                  <a:lnTo>
                    <a:pt x="18" y="58"/>
                  </a:lnTo>
                  <a:lnTo>
                    <a:pt x="25" y="59"/>
                  </a:lnTo>
                  <a:lnTo>
                    <a:pt x="30" y="60"/>
                  </a:lnTo>
                  <a:lnTo>
                    <a:pt x="37" y="59"/>
                  </a:lnTo>
                  <a:lnTo>
                    <a:pt x="42" y="58"/>
                  </a:lnTo>
                  <a:lnTo>
                    <a:pt x="47" y="55"/>
                  </a:lnTo>
                  <a:lnTo>
                    <a:pt x="52" y="52"/>
                  </a:lnTo>
                  <a:lnTo>
                    <a:pt x="56" y="47"/>
                  </a:lnTo>
                  <a:lnTo>
                    <a:pt x="58" y="42"/>
                  </a:lnTo>
                  <a:lnTo>
                    <a:pt x="60" y="37"/>
                  </a:lnTo>
                  <a:lnTo>
                    <a:pt x="60" y="30"/>
                  </a:lnTo>
                  <a:lnTo>
                    <a:pt x="60" y="24"/>
                  </a:lnTo>
                  <a:lnTo>
                    <a:pt x="58" y="18"/>
                  </a:lnTo>
                  <a:lnTo>
                    <a:pt x="56" y="13"/>
                  </a:lnTo>
                  <a:lnTo>
                    <a:pt x="52" y="9"/>
                  </a:lnTo>
                  <a:lnTo>
                    <a:pt x="47" y="6"/>
                  </a:lnTo>
                  <a:lnTo>
                    <a:pt x="42" y="2"/>
                  </a:lnTo>
                  <a:lnTo>
                    <a:pt x="37" y="0"/>
                  </a:lnTo>
                  <a:lnTo>
                    <a:pt x="3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7" name="Freeform 328">
              <a:extLst>
                <a:ext uri="{FF2B5EF4-FFF2-40B4-BE49-F238E27FC236}">
                  <a16:creationId xmlns:a16="http://schemas.microsoft.com/office/drawing/2014/main" id="{95BF3BC4-EAD8-4A59-AB4E-4F2CDFCDF31A}"/>
                </a:ext>
              </a:extLst>
            </p:cNvPr>
            <p:cNvSpPr>
              <a:spLocks/>
            </p:cNvSpPr>
            <p:nvPr/>
          </p:nvSpPr>
          <p:spPr bwMode="auto">
            <a:xfrm>
              <a:off x="2838450" y="3219450"/>
              <a:ext cx="19050" cy="19050"/>
            </a:xfrm>
            <a:custGeom>
              <a:avLst/>
              <a:gdLst>
                <a:gd name="T0" fmla="*/ 30 w 60"/>
                <a:gd name="T1" fmla="*/ 0 h 60"/>
                <a:gd name="T2" fmla="*/ 24 w 60"/>
                <a:gd name="T3" fmla="*/ 0 h 60"/>
                <a:gd name="T4" fmla="*/ 19 w 60"/>
                <a:gd name="T5" fmla="*/ 2 h 60"/>
                <a:gd name="T6" fmla="*/ 13 w 60"/>
                <a:gd name="T7" fmla="*/ 6 h 60"/>
                <a:gd name="T8" fmla="*/ 9 w 60"/>
                <a:gd name="T9" fmla="*/ 9 h 60"/>
                <a:gd name="T10" fmla="*/ 5 w 60"/>
                <a:gd name="T11" fmla="*/ 13 h 60"/>
                <a:gd name="T12" fmla="*/ 2 w 60"/>
                <a:gd name="T13" fmla="*/ 18 h 60"/>
                <a:gd name="T14" fmla="*/ 0 w 60"/>
                <a:gd name="T15" fmla="*/ 24 h 60"/>
                <a:gd name="T16" fmla="*/ 0 w 60"/>
                <a:gd name="T17" fmla="*/ 30 h 60"/>
                <a:gd name="T18" fmla="*/ 0 w 60"/>
                <a:gd name="T19" fmla="*/ 36 h 60"/>
                <a:gd name="T20" fmla="*/ 2 w 60"/>
                <a:gd name="T21" fmla="*/ 42 h 60"/>
                <a:gd name="T22" fmla="*/ 5 w 60"/>
                <a:gd name="T23" fmla="*/ 46 h 60"/>
                <a:gd name="T24" fmla="*/ 9 w 60"/>
                <a:gd name="T25" fmla="*/ 52 h 60"/>
                <a:gd name="T26" fmla="*/ 13 w 60"/>
                <a:gd name="T27" fmla="*/ 55 h 60"/>
                <a:gd name="T28" fmla="*/ 19 w 60"/>
                <a:gd name="T29" fmla="*/ 58 h 60"/>
                <a:gd name="T30" fmla="*/ 24 w 60"/>
                <a:gd name="T31" fmla="*/ 59 h 60"/>
                <a:gd name="T32" fmla="*/ 30 w 60"/>
                <a:gd name="T33" fmla="*/ 60 h 60"/>
                <a:gd name="T34" fmla="*/ 36 w 60"/>
                <a:gd name="T35" fmla="*/ 59 h 60"/>
                <a:gd name="T36" fmla="*/ 42 w 60"/>
                <a:gd name="T37" fmla="*/ 58 h 60"/>
                <a:gd name="T38" fmla="*/ 46 w 60"/>
                <a:gd name="T39" fmla="*/ 55 h 60"/>
                <a:gd name="T40" fmla="*/ 51 w 60"/>
                <a:gd name="T41" fmla="*/ 52 h 60"/>
                <a:gd name="T42" fmla="*/ 55 w 60"/>
                <a:gd name="T43" fmla="*/ 47 h 60"/>
                <a:gd name="T44" fmla="*/ 58 w 60"/>
                <a:gd name="T45" fmla="*/ 42 h 60"/>
                <a:gd name="T46" fmla="*/ 59 w 60"/>
                <a:gd name="T47" fmla="*/ 37 h 60"/>
                <a:gd name="T48" fmla="*/ 60 w 60"/>
                <a:gd name="T49" fmla="*/ 30 h 60"/>
                <a:gd name="T50" fmla="*/ 59 w 60"/>
                <a:gd name="T51" fmla="*/ 24 h 60"/>
                <a:gd name="T52" fmla="*/ 58 w 60"/>
                <a:gd name="T53" fmla="*/ 18 h 60"/>
                <a:gd name="T54" fmla="*/ 55 w 60"/>
                <a:gd name="T55" fmla="*/ 13 h 60"/>
                <a:gd name="T56" fmla="*/ 51 w 60"/>
                <a:gd name="T57" fmla="*/ 9 h 60"/>
                <a:gd name="T58" fmla="*/ 46 w 60"/>
                <a:gd name="T59" fmla="*/ 6 h 60"/>
                <a:gd name="T60" fmla="*/ 42 w 60"/>
                <a:gd name="T61" fmla="*/ 2 h 60"/>
                <a:gd name="T62" fmla="*/ 36 w 60"/>
                <a:gd name="T63" fmla="*/ 0 h 60"/>
                <a:gd name="T64" fmla="*/ 30 w 60"/>
                <a:gd name="T65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60" h="60">
                  <a:moveTo>
                    <a:pt x="30" y="0"/>
                  </a:moveTo>
                  <a:lnTo>
                    <a:pt x="24" y="0"/>
                  </a:lnTo>
                  <a:lnTo>
                    <a:pt x="19" y="2"/>
                  </a:lnTo>
                  <a:lnTo>
                    <a:pt x="13" y="6"/>
                  </a:lnTo>
                  <a:lnTo>
                    <a:pt x="9" y="9"/>
                  </a:lnTo>
                  <a:lnTo>
                    <a:pt x="5" y="13"/>
                  </a:lnTo>
                  <a:lnTo>
                    <a:pt x="2" y="18"/>
                  </a:lnTo>
                  <a:lnTo>
                    <a:pt x="0" y="24"/>
                  </a:lnTo>
                  <a:lnTo>
                    <a:pt x="0" y="30"/>
                  </a:lnTo>
                  <a:lnTo>
                    <a:pt x="0" y="36"/>
                  </a:lnTo>
                  <a:lnTo>
                    <a:pt x="2" y="42"/>
                  </a:lnTo>
                  <a:lnTo>
                    <a:pt x="5" y="46"/>
                  </a:lnTo>
                  <a:lnTo>
                    <a:pt x="9" y="52"/>
                  </a:lnTo>
                  <a:lnTo>
                    <a:pt x="13" y="55"/>
                  </a:lnTo>
                  <a:lnTo>
                    <a:pt x="19" y="58"/>
                  </a:lnTo>
                  <a:lnTo>
                    <a:pt x="24" y="59"/>
                  </a:lnTo>
                  <a:lnTo>
                    <a:pt x="30" y="60"/>
                  </a:lnTo>
                  <a:lnTo>
                    <a:pt x="36" y="59"/>
                  </a:lnTo>
                  <a:lnTo>
                    <a:pt x="42" y="58"/>
                  </a:lnTo>
                  <a:lnTo>
                    <a:pt x="46" y="55"/>
                  </a:lnTo>
                  <a:lnTo>
                    <a:pt x="51" y="52"/>
                  </a:lnTo>
                  <a:lnTo>
                    <a:pt x="55" y="47"/>
                  </a:lnTo>
                  <a:lnTo>
                    <a:pt x="58" y="42"/>
                  </a:lnTo>
                  <a:lnTo>
                    <a:pt x="59" y="37"/>
                  </a:lnTo>
                  <a:lnTo>
                    <a:pt x="60" y="30"/>
                  </a:lnTo>
                  <a:lnTo>
                    <a:pt x="59" y="24"/>
                  </a:lnTo>
                  <a:lnTo>
                    <a:pt x="58" y="18"/>
                  </a:lnTo>
                  <a:lnTo>
                    <a:pt x="55" y="13"/>
                  </a:lnTo>
                  <a:lnTo>
                    <a:pt x="51" y="9"/>
                  </a:lnTo>
                  <a:lnTo>
                    <a:pt x="46" y="6"/>
                  </a:lnTo>
                  <a:lnTo>
                    <a:pt x="42" y="2"/>
                  </a:lnTo>
                  <a:lnTo>
                    <a:pt x="36" y="0"/>
                  </a:lnTo>
                  <a:lnTo>
                    <a:pt x="3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8" name="Freeform 329">
              <a:extLst>
                <a:ext uri="{FF2B5EF4-FFF2-40B4-BE49-F238E27FC236}">
                  <a16:creationId xmlns:a16="http://schemas.microsoft.com/office/drawing/2014/main" id="{1BFE98A9-36A1-4BE5-8282-0A6D114A07AB}"/>
                </a:ext>
              </a:extLst>
            </p:cNvPr>
            <p:cNvSpPr>
              <a:spLocks/>
            </p:cNvSpPr>
            <p:nvPr/>
          </p:nvSpPr>
          <p:spPr bwMode="auto">
            <a:xfrm>
              <a:off x="2813050" y="3195638"/>
              <a:ext cx="20638" cy="19050"/>
            </a:xfrm>
            <a:custGeom>
              <a:avLst/>
              <a:gdLst>
                <a:gd name="T0" fmla="*/ 30 w 61"/>
                <a:gd name="T1" fmla="*/ 0 h 60"/>
                <a:gd name="T2" fmla="*/ 25 w 61"/>
                <a:gd name="T3" fmla="*/ 0 h 60"/>
                <a:gd name="T4" fmla="*/ 19 w 61"/>
                <a:gd name="T5" fmla="*/ 2 h 60"/>
                <a:gd name="T6" fmla="*/ 14 w 61"/>
                <a:gd name="T7" fmla="*/ 4 h 60"/>
                <a:gd name="T8" fmla="*/ 10 w 61"/>
                <a:gd name="T9" fmla="*/ 9 h 60"/>
                <a:gd name="T10" fmla="*/ 6 w 61"/>
                <a:gd name="T11" fmla="*/ 13 h 60"/>
                <a:gd name="T12" fmla="*/ 3 w 61"/>
                <a:gd name="T13" fmla="*/ 18 h 60"/>
                <a:gd name="T14" fmla="*/ 1 w 61"/>
                <a:gd name="T15" fmla="*/ 24 h 60"/>
                <a:gd name="T16" fmla="*/ 0 w 61"/>
                <a:gd name="T17" fmla="*/ 30 h 60"/>
                <a:gd name="T18" fmla="*/ 1 w 61"/>
                <a:gd name="T19" fmla="*/ 36 h 60"/>
                <a:gd name="T20" fmla="*/ 3 w 61"/>
                <a:gd name="T21" fmla="*/ 42 h 60"/>
                <a:gd name="T22" fmla="*/ 6 w 61"/>
                <a:gd name="T23" fmla="*/ 46 h 60"/>
                <a:gd name="T24" fmla="*/ 10 w 61"/>
                <a:gd name="T25" fmla="*/ 52 h 60"/>
                <a:gd name="T26" fmla="*/ 14 w 61"/>
                <a:gd name="T27" fmla="*/ 55 h 60"/>
                <a:gd name="T28" fmla="*/ 19 w 61"/>
                <a:gd name="T29" fmla="*/ 58 h 60"/>
                <a:gd name="T30" fmla="*/ 25 w 61"/>
                <a:gd name="T31" fmla="*/ 59 h 60"/>
                <a:gd name="T32" fmla="*/ 30 w 61"/>
                <a:gd name="T33" fmla="*/ 60 h 60"/>
                <a:gd name="T34" fmla="*/ 37 w 61"/>
                <a:gd name="T35" fmla="*/ 59 h 60"/>
                <a:gd name="T36" fmla="*/ 42 w 61"/>
                <a:gd name="T37" fmla="*/ 58 h 60"/>
                <a:gd name="T38" fmla="*/ 47 w 61"/>
                <a:gd name="T39" fmla="*/ 55 h 60"/>
                <a:gd name="T40" fmla="*/ 52 w 61"/>
                <a:gd name="T41" fmla="*/ 52 h 60"/>
                <a:gd name="T42" fmla="*/ 56 w 61"/>
                <a:gd name="T43" fmla="*/ 46 h 60"/>
                <a:gd name="T44" fmla="*/ 58 w 61"/>
                <a:gd name="T45" fmla="*/ 42 h 60"/>
                <a:gd name="T46" fmla="*/ 60 w 61"/>
                <a:gd name="T47" fmla="*/ 36 h 60"/>
                <a:gd name="T48" fmla="*/ 61 w 61"/>
                <a:gd name="T49" fmla="*/ 30 h 60"/>
                <a:gd name="T50" fmla="*/ 60 w 61"/>
                <a:gd name="T51" fmla="*/ 24 h 60"/>
                <a:gd name="T52" fmla="*/ 58 w 61"/>
                <a:gd name="T53" fmla="*/ 18 h 60"/>
                <a:gd name="T54" fmla="*/ 56 w 61"/>
                <a:gd name="T55" fmla="*/ 13 h 60"/>
                <a:gd name="T56" fmla="*/ 52 w 61"/>
                <a:gd name="T57" fmla="*/ 9 h 60"/>
                <a:gd name="T58" fmla="*/ 47 w 61"/>
                <a:gd name="T59" fmla="*/ 4 h 60"/>
                <a:gd name="T60" fmla="*/ 42 w 61"/>
                <a:gd name="T61" fmla="*/ 2 h 60"/>
                <a:gd name="T62" fmla="*/ 37 w 61"/>
                <a:gd name="T63" fmla="*/ 0 h 60"/>
                <a:gd name="T64" fmla="*/ 30 w 61"/>
                <a:gd name="T65" fmla="*/ 0 h 60"/>
                <a:gd name="T66" fmla="*/ 30 w 61"/>
                <a:gd name="T67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61" h="60">
                  <a:moveTo>
                    <a:pt x="30" y="0"/>
                  </a:moveTo>
                  <a:lnTo>
                    <a:pt x="25" y="0"/>
                  </a:lnTo>
                  <a:lnTo>
                    <a:pt x="19" y="2"/>
                  </a:lnTo>
                  <a:lnTo>
                    <a:pt x="14" y="4"/>
                  </a:lnTo>
                  <a:lnTo>
                    <a:pt x="10" y="9"/>
                  </a:lnTo>
                  <a:lnTo>
                    <a:pt x="6" y="13"/>
                  </a:lnTo>
                  <a:lnTo>
                    <a:pt x="3" y="18"/>
                  </a:lnTo>
                  <a:lnTo>
                    <a:pt x="1" y="24"/>
                  </a:lnTo>
                  <a:lnTo>
                    <a:pt x="0" y="30"/>
                  </a:lnTo>
                  <a:lnTo>
                    <a:pt x="1" y="36"/>
                  </a:lnTo>
                  <a:lnTo>
                    <a:pt x="3" y="42"/>
                  </a:lnTo>
                  <a:lnTo>
                    <a:pt x="6" y="46"/>
                  </a:lnTo>
                  <a:lnTo>
                    <a:pt x="10" y="52"/>
                  </a:lnTo>
                  <a:lnTo>
                    <a:pt x="14" y="55"/>
                  </a:lnTo>
                  <a:lnTo>
                    <a:pt x="19" y="58"/>
                  </a:lnTo>
                  <a:lnTo>
                    <a:pt x="25" y="59"/>
                  </a:lnTo>
                  <a:lnTo>
                    <a:pt x="30" y="60"/>
                  </a:lnTo>
                  <a:lnTo>
                    <a:pt x="37" y="59"/>
                  </a:lnTo>
                  <a:lnTo>
                    <a:pt x="42" y="58"/>
                  </a:lnTo>
                  <a:lnTo>
                    <a:pt x="47" y="55"/>
                  </a:lnTo>
                  <a:lnTo>
                    <a:pt x="52" y="52"/>
                  </a:lnTo>
                  <a:lnTo>
                    <a:pt x="56" y="46"/>
                  </a:lnTo>
                  <a:lnTo>
                    <a:pt x="58" y="42"/>
                  </a:lnTo>
                  <a:lnTo>
                    <a:pt x="60" y="36"/>
                  </a:lnTo>
                  <a:lnTo>
                    <a:pt x="61" y="30"/>
                  </a:lnTo>
                  <a:lnTo>
                    <a:pt x="60" y="24"/>
                  </a:lnTo>
                  <a:lnTo>
                    <a:pt x="58" y="18"/>
                  </a:lnTo>
                  <a:lnTo>
                    <a:pt x="56" y="13"/>
                  </a:lnTo>
                  <a:lnTo>
                    <a:pt x="52" y="9"/>
                  </a:lnTo>
                  <a:lnTo>
                    <a:pt x="47" y="4"/>
                  </a:lnTo>
                  <a:lnTo>
                    <a:pt x="42" y="2"/>
                  </a:lnTo>
                  <a:lnTo>
                    <a:pt x="37" y="0"/>
                  </a:lnTo>
                  <a:lnTo>
                    <a:pt x="30" y="0"/>
                  </a:lnTo>
                  <a:lnTo>
                    <a:pt x="3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9" name="Freeform 330">
              <a:extLst>
                <a:ext uri="{FF2B5EF4-FFF2-40B4-BE49-F238E27FC236}">
                  <a16:creationId xmlns:a16="http://schemas.microsoft.com/office/drawing/2014/main" id="{2A854092-6E2E-480C-A939-1ED822252B40}"/>
                </a:ext>
              </a:extLst>
            </p:cNvPr>
            <p:cNvSpPr>
              <a:spLocks/>
            </p:cNvSpPr>
            <p:nvPr/>
          </p:nvSpPr>
          <p:spPr bwMode="auto">
            <a:xfrm>
              <a:off x="2813050" y="3243263"/>
              <a:ext cx="20638" cy="19050"/>
            </a:xfrm>
            <a:custGeom>
              <a:avLst/>
              <a:gdLst>
                <a:gd name="T0" fmla="*/ 30 w 61"/>
                <a:gd name="T1" fmla="*/ 0 h 60"/>
                <a:gd name="T2" fmla="*/ 25 w 61"/>
                <a:gd name="T3" fmla="*/ 0 h 60"/>
                <a:gd name="T4" fmla="*/ 19 w 61"/>
                <a:gd name="T5" fmla="*/ 2 h 60"/>
                <a:gd name="T6" fmla="*/ 14 w 61"/>
                <a:gd name="T7" fmla="*/ 6 h 60"/>
                <a:gd name="T8" fmla="*/ 10 w 61"/>
                <a:gd name="T9" fmla="*/ 9 h 60"/>
                <a:gd name="T10" fmla="*/ 6 w 61"/>
                <a:gd name="T11" fmla="*/ 13 h 60"/>
                <a:gd name="T12" fmla="*/ 3 w 61"/>
                <a:gd name="T13" fmla="*/ 19 h 60"/>
                <a:gd name="T14" fmla="*/ 1 w 61"/>
                <a:gd name="T15" fmla="*/ 24 h 60"/>
                <a:gd name="T16" fmla="*/ 0 w 61"/>
                <a:gd name="T17" fmla="*/ 30 h 60"/>
                <a:gd name="T18" fmla="*/ 1 w 61"/>
                <a:gd name="T19" fmla="*/ 37 h 60"/>
                <a:gd name="T20" fmla="*/ 3 w 61"/>
                <a:gd name="T21" fmla="*/ 42 h 60"/>
                <a:gd name="T22" fmla="*/ 6 w 61"/>
                <a:gd name="T23" fmla="*/ 47 h 60"/>
                <a:gd name="T24" fmla="*/ 10 w 61"/>
                <a:gd name="T25" fmla="*/ 52 h 60"/>
                <a:gd name="T26" fmla="*/ 14 w 61"/>
                <a:gd name="T27" fmla="*/ 55 h 60"/>
                <a:gd name="T28" fmla="*/ 19 w 61"/>
                <a:gd name="T29" fmla="*/ 58 h 60"/>
                <a:gd name="T30" fmla="*/ 25 w 61"/>
                <a:gd name="T31" fmla="*/ 60 h 60"/>
                <a:gd name="T32" fmla="*/ 30 w 61"/>
                <a:gd name="T33" fmla="*/ 60 h 60"/>
                <a:gd name="T34" fmla="*/ 37 w 61"/>
                <a:gd name="T35" fmla="*/ 60 h 60"/>
                <a:gd name="T36" fmla="*/ 42 w 61"/>
                <a:gd name="T37" fmla="*/ 58 h 60"/>
                <a:gd name="T38" fmla="*/ 47 w 61"/>
                <a:gd name="T39" fmla="*/ 55 h 60"/>
                <a:gd name="T40" fmla="*/ 52 w 61"/>
                <a:gd name="T41" fmla="*/ 52 h 60"/>
                <a:gd name="T42" fmla="*/ 56 w 61"/>
                <a:gd name="T43" fmla="*/ 47 h 60"/>
                <a:gd name="T44" fmla="*/ 58 w 61"/>
                <a:gd name="T45" fmla="*/ 42 h 60"/>
                <a:gd name="T46" fmla="*/ 60 w 61"/>
                <a:gd name="T47" fmla="*/ 37 h 60"/>
                <a:gd name="T48" fmla="*/ 61 w 61"/>
                <a:gd name="T49" fmla="*/ 30 h 60"/>
                <a:gd name="T50" fmla="*/ 60 w 61"/>
                <a:gd name="T51" fmla="*/ 24 h 60"/>
                <a:gd name="T52" fmla="*/ 58 w 61"/>
                <a:gd name="T53" fmla="*/ 19 h 60"/>
                <a:gd name="T54" fmla="*/ 56 w 61"/>
                <a:gd name="T55" fmla="*/ 13 h 60"/>
                <a:gd name="T56" fmla="*/ 52 w 61"/>
                <a:gd name="T57" fmla="*/ 9 h 60"/>
                <a:gd name="T58" fmla="*/ 47 w 61"/>
                <a:gd name="T59" fmla="*/ 6 h 60"/>
                <a:gd name="T60" fmla="*/ 42 w 61"/>
                <a:gd name="T61" fmla="*/ 2 h 60"/>
                <a:gd name="T62" fmla="*/ 37 w 61"/>
                <a:gd name="T63" fmla="*/ 1 h 60"/>
                <a:gd name="T64" fmla="*/ 30 w 61"/>
                <a:gd name="T65" fmla="*/ 0 h 60"/>
                <a:gd name="T66" fmla="*/ 30 w 61"/>
                <a:gd name="T67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61" h="60">
                  <a:moveTo>
                    <a:pt x="30" y="0"/>
                  </a:moveTo>
                  <a:lnTo>
                    <a:pt x="25" y="0"/>
                  </a:lnTo>
                  <a:lnTo>
                    <a:pt x="19" y="2"/>
                  </a:lnTo>
                  <a:lnTo>
                    <a:pt x="14" y="6"/>
                  </a:lnTo>
                  <a:lnTo>
                    <a:pt x="10" y="9"/>
                  </a:lnTo>
                  <a:lnTo>
                    <a:pt x="6" y="13"/>
                  </a:lnTo>
                  <a:lnTo>
                    <a:pt x="3" y="19"/>
                  </a:lnTo>
                  <a:lnTo>
                    <a:pt x="1" y="24"/>
                  </a:lnTo>
                  <a:lnTo>
                    <a:pt x="0" y="30"/>
                  </a:lnTo>
                  <a:lnTo>
                    <a:pt x="1" y="37"/>
                  </a:lnTo>
                  <a:lnTo>
                    <a:pt x="3" y="42"/>
                  </a:lnTo>
                  <a:lnTo>
                    <a:pt x="6" y="47"/>
                  </a:lnTo>
                  <a:lnTo>
                    <a:pt x="10" y="52"/>
                  </a:lnTo>
                  <a:lnTo>
                    <a:pt x="14" y="55"/>
                  </a:lnTo>
                  <a:lnTo>
                    <a:pt x="19" y="58"/>
                  </a:lnTo>
                  <a:lnTo>
                    <a:pt x="25" y="60"/>
                  </a:lnTo>
                  <a:lnTo>
                    <a:pt x="30" y="60"/>
                  </a:lnTo>
                  <a:lnTo>
                    <a:pt x="37" y="60"/>
                  </a:lnTo>
                  <a:lnTo>
                    <a:pt x="42" y="58"/>
                  </a:lnTo>
                  <a:lnTo>
                    <a:pt x="47" y="55"/>
                  </a:lnTo>
                  <a:lnTo>
                    <a:pt x="52" y="52"/>
                  </a:lnTo>
                  <a:lnTo>
                    <a:pt x="56" y="47"/>
                  </a:lnTo>
                  <a:lnTo>
                    <a:pt x="58" y="42"/>
                  </a:lnTo>
                  <a:lnTo>
                    <a:pt x="60" y="37"/>
                  </a:lnTo>
                  <a:lnTo>
                    <a:pt x="61" y="30"/>
                  </a:lnTo>
                  <a:lnTo>
                    <a:pt x="60" y="24"/>
                  </a:lnTo>
                  <a:lnTo>
                    <a:pt x="58" y="19"/>
                  </a:lnTo>
                  <a:lnTo>
                    <a:pt x="56" y="13"/>
                  </a:lnTo>
                  <a:lnTo>
                    <a:pt x="52" y="9"/>
                  </a:lnTo>
                  <a:lnTo>
                    <a:pt x="47" y="6"/>
                  </a:lnTo>
                  <a:lnTo>
                    <a:pt x="42" y="2"/>
                  </a:lnTo>
                  <a:lnTo>
                    <a:pt x="37" y="1"/>
                  </a:lnTo>
                  <a:lnTo>
                    <a:pt x="30" y="0"/>
                  </a:lnTo>
                  <a:lnTo>
                    <a:pt x="3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27D96532-8BC1-4DC3-8ED0-2FC35D5D6693}"/>
              </a:ext>
            </a:extLst>
          </p:cNvPr>
          <p:cNvGrpSpPr/>
          <p:nvPr/>
        </p:nvGrpSpPr>
        <p:grpSpPr>
          <a:xfrm>
            <a:off x="6116931" y="1751369"/>
            <a:ext cx="131684" cy="172715"/>
            <a:chOff x="3784600" y="2508250"/>
            <a:chExt cx="219075" cy="287338"/>
          </a:xfrm>
          <a:solidFill>
            <a:schemeClr val="bg1"/>
          </a:solidFill>
        </p:grpSpPr>
        <p:sp>
          <p:nvSpPr>
            <p:cNvPr id="31" name="Freeform 31">
              <a:extLst>
                <a:ext uri="{FF2B5EF4-FFF2-40B4-BE49-F238E27FC236}">
                  <a16:creationId xmlns:a16="http://schemas.microsoft.com/office/drawing/2014/main" id="{70518687-475D-4FFB-978A-367476F1D19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784600" y="2508250"/>
              <a:ext cx="219075" cy="287338"/>
            </a:xfrm>
            <a:custGeom>
              <a:avLst/>
              <a:gdLst>
                <a:gd name="T0" fmla="*/ 30 w 692"/>
                <a:gd name="T1" fmla="*/ 874 h 904"/>
                <a:gd name="T2" fmla="*/ 75 w 692"/>
                <a:gd name="T3" fmla="*/ 512 h 904"/>
                <a:gd name="T4" fmla="*/ 80 w 692"/>
                <a:gd name="T5" fmla="*/ 511 h 904"/>
                <a:gd name="T6" fmla="*/ 86 w 692"/>
                <a:gd name="T7" fmla="*/ 508 h 904"/>
                <a:gd name="T8" fmla="*/ 89 w 692"/>
                <a:gd name="T9" fmla="*/ 502 h 904"/>
                <a:gd name="T10" fmla="*/ 90 w 692"/>
                <a:gd name="T11" fmla="*/ 497 h 904"/>
                <a:gd name="T12" fmla="*/ 89 w 692"/>
                <a:gd name="T13" fmla="*/ 344 h 904"/>
                <a:gd name="T14" fmla="*/ 87 w 692"/>
                <a:gd name="T15" fmla="*/ 338 h 904"/>
                <a:gd name="T16" fmla="*/ 83 w 692"/>
                <a:gd name="T17" fmla="*/ 334 h 904"/>
                <a:gd name="T18" fmla="*/ 78 w 692"/>
                <a:gd name="T19" fmla="*/ 332 h 904"/>
                <a:gd name="T20" fmla="*/ 30 w 692"/>
                <a:gd name="T21" fmla="*/ 331 h 904"/>
                <a:gd name="T22" fmla="*/ 475 w 692"/>
                <a:gd name="T23" fmla="*/ 30 h 904"/>
                <a:gd name="T24" fmla="*/ 662 w 692"/>
                <a:gd name="T25" fmla="*/ 874 h 904"/>
                <a:gd name="T26" fmla="*/ 492 w 692"/>
                <a:gd name="T27" fmla="*/ 5 h 904"/>
                <a:gd name="T28" fmla="*/ 487 w 692"/>
                <a:gd name="T29" fmla="*/ 2 h 904"/>
                <a:gd name="T30" fmla="*/ 481 w 692"/>
                <a:gd name="T31" fmla="*/ 0 h 904"/>
                <a:gd name="T32" fmla="*/ 12 w 692"/>
                <a:gd name="T33" fmla="*/ 0 h 904"/>
                <a:gd name="T34" fmla="*/ 6 w 692"/>
                <a:gd name="T35" fmla="*/ 3 h 904"/>
                <a:gd name="T36" fmla="*/ 2 w 692"/>
                <a:gd name="T37" fmla="*/ 7 h 904"/>
                <a:gd name="T38" fmla="*/ 0 w 692"/>
                <a:gd name="T39" fmla="*/ 12 h 904"/>
                <a:gd name="T40" fmla="*/ 0 w 692"/>
                <a:gd name="T41" fmla="*/ 346 h 904"/>
                <a:gd name="T42" fmla="*/ 1 w 692"/>
                <a:gd name="T43" fmla="*/ 352 h 904"/>
                <a:gd name="T44" fmla="*/ 4 w 692"/>
                <a:gd name="T45" fmla="*/ 357 h 904"/>
                <a:gd name="T46" fmla="*/ 8 w 692"/>
                <a:gd name="T47" fmla="*/ 360 h 904"/>
                <a:gd name="T48" fmla="*/ 15 w 692"/>
                <a:gd name="T49" fmla="*/ 361 h 904"/>
                <a:gd name="T50" fmla="*/ 60 w 692"/>
                <a:gd name="T51" fmla="*/ 482 h 904"/>
                <a:gd name="T52" fmla="*/ 12 w 692"/>
                <a:gd name="T53" fmla="*/ 482 h 904"/>
                <a:gd name="T54" fmla="*/ 6 w 692"/>
                <a:gd name="T55" fmla="*/ 484 h 904"/>
                <a:gd name="T56" fmla="*/ 2 w 692"/>
                <a:gd name="T57" fmla="*/ 488 h 904"/>
                <a:gd name="T58" fmla="*/ 0 w 692"/>
                <a:gd name="T59" fmla="*/ 494 h 904"/>
                <a:gd name="T60" fmla="*/ 0 w 692"/>
                <a:gd name="T61" fmla="*/ 889 h 904"/>
                <a:gd name="T62" fmla="*/ 1 w 692"/>
                <a:gd name="T63" fmla="*/ 894 h 904"/>
                <a:gd name="T64" fmla="*/ 4 w 692"/>
                <a:gd name="T65" fmla="*/ 899 h 904"/>
                <a:gd name="T66" fmla="*/ 8 w 692"/>
                <a:gd name="T67" fmla="*/ 902 h 904"/>
                <a:gd name="T68" fmla="*/ 15 w 692"/>
                <a:gd name="T69" fmla="*/ 904 h 904"/>
                <a:gd name="T70" fmla="*/ 680 w 692"/>
                <a:gd name="T71" fmla="*/ 902 h 904"/>
                <a:gd name="T72" fmla="*/ 685 w 692"/>
                <a:gd name="T73" fmla="*/ 900 h 904"/>
                <a:gd name="T74" fmla="*/ 689 w 692"/>
                <a:gd name="T75" fmla="*/ 897 h 904"/>
                <a:gd name="T76" fmla="*/ 692 w 692"/>
                <a:gd name="T77" fmla="*/ 892 h 904"/>
                <a:gd name="T78" fmla="*/ 692 w 692"/>
                <a:gd name="T79" fmla="*/ 211 h 904"/>
                <a:gd name="T80" fmla="*/ 690 w 692"/>
                <a:gd name="T81" fmla="*/ 205 h 904"/>
                <a:gd name="T82" fmla="*/ 687 w 692"/>
                <a:gd name="T83" fmla="*/ 200 h 9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692" h="904">
                  <a:moveTo>
                    <a:pt x="662" y="874"/>
                  </a:moveTo>
                  <a:lnTo>
                    <a:pt x="30" y="874"/>
                  </a:lnTo>
                  <a:lnTo>
                    <a:pt x="30" y="512"/>
                  </a:lnTo>
                  <a:lnTo>
                    <a:pt x="75" y="512"/>
                  </a:lnTo>
                  <a:lnTo>
                    <a:pt x="78" y="511"/>
                  </a:lnTo>
                  <a:lnTo>
                    <a:pt x="80" y="511"/>
                  </a:lnTo>
                  <a:lnTo>
                    <a:pt x="83" y="509"/>
                  </a:lnTo>
                  <a:lnTo>
                    <a:pt x="86" y="508"/>
                  </a:lnTo>
                  <a:lnTo>
                    <a:pt x="87" y="506"/>
                  </a:lnTo>
                  <a:lnTo>
                    <a:pt x="89" y="502"/>
                  </a:lnTo>
                  <a:lnTo>
                    <a:pt x="89" y="500"/>
                  </a:lnTo>
                  <a:lnTo>
                    <a:pt x="90" y="497"/>
                  </a:lnTo>
                  <a:lnTo>
                    <a:pt x="90" y="346"/>
                  </a:lnTo>
                  <a:lnTo>
                    <a:pt x="89" y="344"/>
                  </a:lnTo>
                  <a:lnTo>
                    <a:pt x="89" y="340"/>
                  </a:lnTo>
                  <a:lnTo>
                    <a:pt x="87" y="338"/>
                  </a:lnTo>
                  <a:lnTo>
                    <a:pt x="86" y="336"/>
                  </a:lnTo>
                  <a:lnTo>
                    <a:pt x="83" y="334"/>
                  </a:lnTo>
                  <a:lnTo>
                    <a:pt x="80" y="333"/>
                  </a:lnTo>
                  <a:lnTo>
                    <a:pt x="78" y="332"/>
                  </a:lnTo>
                  <a:lnTo>
                    <a:pt x="75" y="331"/>
                  </a:lnTo>
                  <a:lnTo>
                    <a:pt x="30" y="331"/>
                  </a:lnTo>
                  <a:lnTo>
                    <a:pt x="30" y="30"/>
                  </a:lnTo>
                  <a:lnTo>
                    <a:pt x="475" y="30"/>
                  </a:lnTo>
                  <a:lnTo>
                    <a:pt x="662" y="217"/>
                  </a:lnTo>
                  <a:lnTo>
                    <a:pt x="662" y="874"/>
                  </a:lnTo>
                  <a:close/>
                  <a:moveTo>
                    <a:pt x="687" y="200"/>
                  </a:moveTo>
                  <a:lnTo>
                    <a:pt x="492" y="5"/>
                  </a:lnTo>
                  <a:lnTo>
                    <a:pt x="489" y="3"/>
                  </a:lnTo>
                  <a:lnTo>
                    <a:pt x="487" y="2"/>
                  </a:lnTo>
                  <a:lnTo>
                    <a:pt x="484" y="0"/>
                  </a:lnTo>
                  <a:lnTo>
                    <a:pt x="481" y="0"/>
                  </a:lnTo>
                  <a:lnTo>
                    <a:pt x="15" y="0"/>
                  </a:lnTo>
                  <a:lnTo>
                    <a:pt x="12" y="0"/>
                  </a:lnTo>
                  <a:lnTo>
                    <a:pt x="8" y="2"/>
                  </a:lnTo>
                  <a:lnTo>
                    <a:pt x="6" y="3"/>
                  </a:lnTo>
                  <a:lnTo>
                    <a:pt x="4" y="5"/>
                  </a:lnTo>
                  <a:lnTo>
                    <a:pt x="2" y="7"/>
                  </a:lnTo>
                  <a:lnTo>
                    <a:pt x="1" y="9"/>
                  </a:lnTo>
                  <a:lnTo>
                    <a:pt x="0" y="12"/>
                  </a:lnTo>
                  <a:lnTo>
                    <a:pt x="0" y="15"/>
                  </a:lnTo>
                  <a:lnTo>
                    <a:pt x="0" y="346"/>
                  </a:lnTo>
                  <a:lnTo>
                    <a:pt x="0" y="349"/>
                  </a:lnTo>
                  <a:lnTo>
                    <a:pt x="1" y="352"/>
                  </a:lnTo>
                  <a:lnTo>
                    <a:pt x="2" y="354"/>
                  </a:lnTo>
                  <a:lnTo>
                    <a:pt x="4" y="357"/>
                  </a:lnTo>
                  <a:lnTo>
                    <a:pt x="6" y="359"/>
                  </a:lnTo>
                  <a:lnTo>
                    <a:pt x="8" y="360"/>
                  </a:lnTo>
                  <a:lnTo>
                    <a:pt x="12" y="361"/>
                  </a:lnTo>
                  <a:lnTo>
                    <a:pt x="15" y="361"/>
                  </a:lnTo>
                  <a:lnTo>
                    <a:pt x="60" y="361"/>
                  </a:lnTo>
                  <a:lnTo>
                    <a:pt x="60" y="482"/>
                  </a:lnTo>
                  <a:lnTo>
                    <a:pt x="15" y="482"/>
                  </a:lnTo>
                  <a:lnTo>
                    <a:pt x="12" y="482"/>
                  </a:lnTo>
                  <a:lnTo>
                    <a:pt x="8" y="483"/>
                  </a:lnTo>
                  <a:lnTo>
                    <a:pt x="6" y="484"/>
                  </a:lnTo>
                  <a:lnTo>
                    <a:pt x="4" y="486"/>
                  </a:lnTo>
                  <a:lnTo>
                    <a:pt x="2" y="488"/>
                  </a:lnTo>
                  <a:lnTo>
                    <a:pt x="1" y="491"/>
                  </a:lnTo>
                  <a:lnTo>
                    <a:pt x="0" y="494"/>
                  </a:lnTo>
                  <a:lnTo>
                    <a:pt x="0" y="497"/>
                  </a:lnTo>
                  <a:lnTo>
                    <a:pt x="0" y="889"/>
                  </a:lnTo>
                  <a:lnTo>
                    <a:pt x="0" y="891"/>
                  </a:lnTo>
                  <a:lnTo>
                    <a:pt x="1" y="894"/>
                  </a:lnTo>
                  <a:lnTo>
                    <a:pt x="2" y="897"/>
                  </a:lnTo>
                  <a:lnTo>
                    <a:pt x="4" y="899"/>
                  </a:lnTo>
                  <a:lnTo>
                    <a:pt x="6" y="900"/>
                  </a:lnTo>
                  <a:lnTo>
                    <a:pt x="8" y="902"/>
                  </a:lnTo>
                  <a:lnTo>
                    <a:pt x="12" y="902"/>
                  </a:lnTo>
                  <a:lnTo>
                    <a:pt x="15" y="904"/>
                  </a:lnTo>
                  <a:lnTo>
                    <a:pt x="677" y="904"/>
                  </a:lnTo>
                  <a:lnTo>
                    <a:pt x="680" y="902"/>
                  </a:lnTo>
                  <a:lnTo>
                    <a:pt x="683" y="902"/>
                  </a:lnTo>
                  <a:lnTo>
                    <a:pt x="685" y="900"/>
                  </a:lnTo>
                  <a:lnTo>
                    <a:pt x="687" y="899"/>
                  </a:lnTo>
                  <a:lnTo>
                    <a:pt x="689" y="897"/>
                  </a:lnTo>
                  <a:lnTo>
                    <a:pt x="690" y="894"/>
                  </a:lnTo>
                  <a:lnTo>
                    <a:pt x="692" y="892"/>
                  </a:lnTo>
                  <a:lnTo>
                    <a:pt x="692" y="889"/>
                  </a:lnTo>
                  <a:lnTo>
                    <a:pt x="692" y="211"/>
                  </a:lnTo>
                  <a:lnTo>
                    <a:pt x="692" y="207"/>
                  </a:lnTo>
                  <a:lnTo>
                    <a:pt x="690" y="205"/>
                  </a:lnTo>
                  <a:lnTo>
                    <a:pt x="689" y="202"/>
                  </a:lnTo>
                  <a:lnTo>
                    <a:pt x="687" y="2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2" name="Freeform 32">
              <a:extLst>
                <a:ext uri="{FF2B5EF4-FFF2-40B4-BE49-F238E27FC236}">
                  <a16:creationId xmlns:a16="http://schemas.microsoft.com/office/drawing/2014/main" id="{C387781C-476D-4F25-85D2-A6F813601B8F}"/>
                </a:ext>
              </a:extLst>
            </p:cNvPr>
            <p:cNvSpPr>
              <a:spLocks/>
            </p:cNvSpPr>
            <p:nvPr/>
          </p:nvSpPr>
          <p:spPr bwMode="auto">
            <a:xfrm>
              <a:off x="3832225" y="2546350"/>
              <a:ext cx="9525" cy="66675"/>
            </a:xfrm>
            <a:custGeom>
              <a:avLst/>
              <a:gdLst>
                <a:gd name="T0" fmla="*/ 15 w 30"/>
                <a:gd name="T1" fmla="*/ 0 h 210"/>
                <a:gd name="T2" fmla="*/ 12 w 30"/>
                <a:gd name="T3" fmla="*/ 0 h 210"/>
                <a:gd name="T4" fmla="*/ 9 w 30"/>
                <a:gd name="T5" fmla="*/ 1 h 210"/>
                <a:gd name="T6" fmla="*/ 6 w 30"/>
                <a:gd name="T7" fmla="*/ 2 h 210"/>
                <a:gd name="T8" fmla="*/ 4 w 30"/>
                <a:gd name="T9" fmla="*/ 4 h 210"/>
                <a:gd name="T10" fmla="*/ 2 w 30"/>
                <a:gd name="T11" fmla="*/ 6 h 210"/>
                <a:gd name="T12" fmla="*/ 1 w 30"/>
                <a:gd name="T13" fmla="*/ 9 h 210"/>
                <a:gd name="T14" fmla="*/ 0 w 30"/>
                <a:gd name="T15" fmla="*/ 11 h 210"/>
                <a:gd name="T16" fmla="*/ 0 w 30"/>
                <a:gd name="T17" fmla="*/ 15 h 210"/>
                <a:gd name="T18" fmla="*/ 0 w 30"/>
                <a:gd name="T19" fmla="*/ 195 h 210"/>
                <a:gd name="T20" fmla="*/ 0 w 30"/>
                <a:gd name="T21" fmla="*/ 198 h 210"/>
                <a:gd name="T22" fmla="*/ 1 w 30"/>
                <a:gd name="T23" fmla="*/ 201 h 210"/>
                <a:gd name="T24" fmla="*/ 2 w 30"/>
                <a:gd name="T25" fmla="*/ 203 h 210"/>
                <a:gd name="T26" fmla="*/ 4 w 30"/>
                <a:gd name="T27" fmla="*/ 206 h 210"/>
                <a:gd name="T28" fmla="*/ 6 w 30"/>
                <a:gd name="T29" fmla="*/ 208 h 210"/>
                <a:gd name="T30" fmla="*/ 9 w 30"/>
                <a:gd name="T31" fmla="*/ 209 h 210"/>
                <a:gd name="T32" fmla="*/ 12 w 30"/>
                <a:gd name="T33" fmla="*/ 210 h 210"/>
                <a:gd name="T34" fmla="*/ 15 w 30"/>
                <a:gd name="T35" fmla="*/ 210 h 210"/>
                <a:gd name="T36" fmla="*/ 18 w 30"/>
                <a:gd name="T37" fmla="*/ 210 h 210"/>
                <a:gd name="T38" fmla="*/ 20 w 30"/>
                <a:gd name="T39" fmla="*/ 209 h 210"/>
                <a:gd name="T40" fmla="*/ 24 w 30"/>
                <a:gd name="T41" fmla="*/ 208 h 210"/>
                <a:gd name="T42" fmla="*/ 26 w 30"/>
                <a:gd name="T43" fmla="*/ 206 h 210"/>
                <a:gd name="T44" fmla="*/ 28 w 30"/>
                <a:gd name="T45" fmla="*/ 203 h 210"/>
                <a:gd name="T46" fmla="*/ 29 w 30"/>
                <a:gd name="T47" fmla="*/ 201 h 210"/>
                <a:gd name="T48" fmla="*/ 30 w 30"/>
                <a:gd name="T49" fmla="*/ 198 h 210"/>
                <a:gd name="T50" fmla="*/ 30 w 30"/>
                <a:gd name="T51" fmla="*/ 195 h 210"/>
                <a:gd name="T52" fmla="*/ 30 w 30"/>
                <a:gd name="T53" fmla="*/ 15 h 210"/>
                <a:gd name="T54" fmla="*/ 30 w 30"/>
                <a:gd name="T55" fmla="*/ 11 h 210"/>
                <a:gd name="T56" fmla="*/ 29 w 30"/>
                <a:gd name="T57" fmla="*/ 8 h 210"/>
                <a:gd name="T58" fmla="*/ 28 w 30"/>
                <a:gd name="T59" fmla="*/ 6 h 210"/>
                <a:gd name="T60" fmla="*/ 26 w 30"/>
                <a:gd name="T61" fmla="*/ 4 h 210"/>
                <a:gd name="T62" fmla="*/ 24 w 30"/>
                <a:gd name="T63" fmla="*/ 2 h 210"/>
                <a:gd name="T64" fmla="*/ 20 w 30"/>
                <a:gd name="T65" fmla="*/ 1 h 210"/>
                <a:gd name="T66" fmla="*/ 18 w 30"/>
                <a:gd name="T67" fmla="*/ 0 h 210"/>
                <a:gd name="T68" fmla="*/ 15 w 30"/>
                <a:gd name="T69" fmla="*/ 0 h 210"/>
                <a:gd name="T70" fmla="*/ 15 w 30"/>
                <a:gd name="T71" fmla="*/ 0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30" h="210">
                  <a:moveTo>
                    <a:pt x="15" y="0"/>
                  </a:moveTo>
                  <a:lnTo>
                    <a:pt x="12" y="0"/>
                  </a:lnTo>
                  <a:lnTo>
                    <a:pt x="9" y="1"/>
                  </a:lnTo>
                  <a:lnTo>
                    <a:pt x="6" y="2"/>
                  </a:lnTo>
                  <a:lnTo>
                    <a:pt x="4" y="4"/>
                  </a:lnTo>
                  <a:lnTo>
                    <a:pt x="2" y="6"/>
                  </a:lnTo>
                  <a:lnTo>
                    <a:pt x="1" y="9"/>
                  </a:lnTo>
                  <a:lnTo>
                    <a:pt x="0" y="11"/>
                  </a:lnTo>
                  <a:lnTo>
                    <a:pt x="0" y="15"/>
                  </a:lnTo>
                  <a:lnTo>
                    <a:pt x="0" y="195"/>
                  </a:lnTo>
                  <a:lnTo>
                    <a:pt x="0" y="198"/>
                  </a:lnTo>
                  <a:lnTo>
                    <a:pt x="1" y="201"/>
                  </a:lnTo>
                  <a:lnTo>
                    <a:pt x="2" y="203"/>
                  </a:lnTo>
                  <a:lnTo>
                    <a:pt x="4" y="206"/>
                  </a:lnTo>
                  <a:lnTo>
                    <a:pt x="6" y="208"/>
                  </a:lnTo>
                  <a:lnTo>
                    <a:pt x="9" y="209"/>
                  </a:lnTo>
                  <a:lnTo>
                    <a:pt x="12" y="210"/>
                  </a:lnTo>
                  <a:lnTo>
                    <a:pt x="15" y="210"/>
                  </a:lnTo>
                  <a:lnTo>
                    <a:pt x="18" y="210"/>
                  </a:lnTo>
                  <a:lnTo>
                    <a:pt x="20" y="209"/>
                  </a:lnTo>
                  <a:lnTo>
                    <a:pt x="24" y="208"/>
                  </a:lnTo>
                  <a:lnTo>
                    <a:pt x="26" y="206"/>
                  </a:lnTo>
                  <a:lnTo>
                    <a:pt x="28" y="203"/>
                  </a:lnTo>
                  <a:lnTo>
                    <a:pt x="29" y="201"/>
                  </a:lnTo>
                  <a:lnTo>
                    <a:pt x="30" y="198"/>
                  </a:lnTo>
                  <a:lnTo>
                    <a:pt x="30" y="195"/>
                  </a:lnTo>
                  <a:lnTo>
                    <a:pt x="30" y="15"/>
                  </a:lnTo>
                  <a:lnTo>
                    <a:pt x="30" y="11"/>
                  </a:lnTo>
                  <a:lnTo>
                    <a:pt x="29" y="8"/>
                  </a:lnTo>
                  <a:lnTo>
                    <a:pt x="28" y="6"/>
                  </a:lnTo>
                  <a:lnTo>
                    <a:pt x="26" y="4"/>
                  </a:lnTo>
                  <a:lnTo>
                    <a:pt x="24" y="2"/>
                  </a:lnTo>
                  <a:lnTo>
                    <a:pt x="20" y="1"/>
                  </a:lnTo>
                  <a:lnTo>
                    <a:pt x="18" y="0"/>
                  </a:lnTo>
                  <a:lnTo>
                    <a:pt x="15" y="0"/>
                  </a:lnTo>
                  <a:lnTo>
                    <a:pt x="1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3" name="Freeform 33">
              <a:extLst>
                <a:ext uri="{FF2B5EF4-FFF2-40B4-BE49-F238E27FC236}">
                  <a16:creationId xmlns:a16="http://schemas.microsoft.com/office/drawing/2014/main" id="{FF94D14D-555C-4856-84A8-57492219D348}"/>
                </a:ext>
              </a:extLst>
            </p:cNvPr>
            <p:cNvSpPr>
              <a:spLocks/>
            </p:cNvSpPr>
            <p:nvPr/>
          </p:nvSpPr>
          <p:spPr bwMode="auto">
            <a:xfrm>
              <a:off x="3870325" y="2546350"/>
              <a:ext cx="9525" cy="66675"/>
            </a:xfrm>
            <a:custGeom>
              <a:avLst/>
              <a:gdLst>
                <a:gd name="T0" fmla="*/ 15 w 30"/>
                <a:gd name="T1" fmla="*/ 210 h 210"/>
                <a:gd name="T2" fmla="*/ 18 w 30"/>
                <a:gd name="T3" fmla="*/ 210 h 210"/>
                <a:gd name="T4" fmla="*/ 22 w 30"/>
                <a:gd name="T5" fmla="*/ 209 h 210"/>
                <a:gd name="T6" fmla="*/ 24 w 30"/>
                <a:gd name="T7" fmla="*/ 208 h 210"/>
                <a:gd name="T8" fmla="*/ 26 w 30"/>
                <a:gd name="T9" fmla="*/ 206 h 210"/>
                <a:gd name="T10" fmla="*/ 28 w 30"/>
                <a:gd name="T11" fmla="*/ 203 h 210"/>
                <a:gd name="T12" fmla="*/ 29 w 30"/>
                <a:gd name="T13" fmla="*/ 201 h 210"/>
                <a:gd name="T14" fmla="*/ 30 w 30"/>
                <a:gd name="T15" fmla="*/ 198 h 210"/>
                <a:gd name="T16" fmla="*/ 30 w 30"/>
                <a:gd name="T17" fmla="*/ 195 h 210"/>
                <a:gd name="T18" fmla="*/ 30 w 30"/>
                <a:gd name="T19" fmla="*/ 15 h 210"/>
                <a:gd name="T20" fmla="*/ 30 w 30"/>
                <a:gd name="T21" fmla="*/ 11 h 210"/>
                <a:gd name="T22" fmla="*/ 29 w 30"/>
                <a:gd name="T23" fmla="*/ 8 h 210"/>
                <a:gd name="T24" fmla="*/ 28 w 30"/>
                <a:gd name="T25" fmla="*/ 6 h 210"/>
                <a:gd name="T26" fmla="*/ 26 w 30"/>
                <a:gd name="T27" fmla="*/ 4 h 210"/>
                <a:gd name="T28" fmla="*/ 24 w 30"/>
                <a:gd name="T29" fmla="*/ 2 h 210"/>
                <a:gd name="T30" fmla="*/ 22 w 30"/>
                <a:gd name="T31" fmla="*/ 1 h 210"/>
                <a:gd name="T32" fmla="*/ 18 w 30"/>
                <a:gd name="T33" fmla="*/ 0 h 210"/>
                <a:gd name="T34" fmla="*/ 15 w 30"/>
                <a:gd name="T35" fmla="*/ 0 h 210"/>
                <a:gd name="T36" fmla="*/ 12 w 30"/>
                <a:gd name="T37" fmla="*/ 0 h 210"/>
                <a:gd name="T38" fmla="*/ 10 w 30"/>
                <a:gd name="T39" fmla="*/ 1 h 210"/>
                <a:gd name="T40" fmla="*/ 7 w 30"/>
                <a:gd name="T41" fmla="*/ 2 h 210"/>
                <a:gd name="T42" fmla="*/ 4 w 30"/>
                <a:gd name="T43" fmla="*/ 4 h 210"/>
                <a:gd name="T44" fmla="*/ 3 w 30"/>
                <a:gd name="T45" fmla="*/ 6 h 210"/>
                <a:gd name="T46" fmla="*/ 1 w 30"/>
                <a:gd name="T47" fmla="*/ 9 h 210"/>
                <a:gd name="T48" fmla="*/ 0 w 30"/>
                <a:gd name="T49" fmla="*/ 11 h 210"/>
                <a:gd name="T50" fmla="*/ 0 w 30"/>
                <a:gd name="T51" fmla="*/ 15 h 210"/>
                <a:gd name="T52" fmla="*/ 0 w 30"/>
                <a:gd name="T53" fmla="*/ 195 h 210"/>
                <a:gd name="T54" fmla="*/ 0 w 30"/>
                <a:gd name="T55" fmla="*/ 198 h 210"/>
                <a:gd name="T56" fmla="*/ 1 w 30"/>
                <a:gd name="T57" fmla="*/ 201 h 210"/>
                <a:gd name="T58" fmla="*/ 3 w 30"/>
                <a:gd name="T59" fmla="*/ 203 h 210"/>
                <a:gd name="T60" fmla="*/ 4 w 30"/>
                <a:gd name="T61" fmla="*/ 206 h 210"/>
                <a:gd name="T62" fmla="*/ 7 w 30"/>
                <a:gd name="T63" fmla="*/ 208 h 210"/>
                <a:gd name="T64" fmla="*/ 10 w 30"/>
                <a:gd name="T65" fmla="*/ 209 h 210"/>
                <a:gd name="T66" fmla="*/ 12 w 30"/>
                <a:gd name="T67" fmla="*/ 210 h 210"/>
                <a:gd name="T68" fmla="*/ 15 w 30"/>
                <a:gd name="T69" fmla="*/ 210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30" h="210">
                  <a:moveTo>
                    <a:pt x="15" y="210"/>
                  </a:moveTo>
                  <a:lnTo>
                    <a:pt x="18" y="210"/>
                  </a:lnTo>
                  <a:lnTo>
                    <a:pt x="22" y="209"/>
                  </a:lnTo>
                  <a:lnTo>
                    <a:pt x="24" y="208"/>
                  </a:lnTo>
                  <a:lnTo>
                    <a:pt x="26" y="206"/>
                  </a:lnTo>
                  <a:lnTo>
                    <a:pt x="28" y="203"/>
                  </a:lnTo>
                  <a:lnTo>
                    <a:pt x="29" y="201"/>
                  </a:lnTo>
                  <a:lnTo>
                    <a:pt x="30" y="198"/>
                  </a:lnTo>
                  <a:lnTo>
                    <a:pt x="30" y="195"/>
                  </a:lnTo>
                  <a:lnTo>
                    <a:pt x="30" y="15"/>
                  </a:lnTo>
                  <a:lnTo>
                    <a:pt x="30" y="11"/>
                  </a:lnTo>
                  <a:lnTo>
                    <a:pt x="29" y="8"/>
                  </a:lnTo>
                  <a:lnTo>
                    <a:pt x="28" y="6"/>
                  </a:lnTo>
                  <a:lnTo>
                    <a:pt x="26" y="4"/>
                  </a:lnTo>
                  <a:lnTo>
                    <a:pt x="24" y="2"/>
                  </a:lnTo>
                  <a:lnTo>
                    <a:pt x="22" y="1"/>
                  </a:lnTo>
                  <a:lnTo>
                    <a:pt x="18" y="0"/>
                  </a:lnTo>
                  <a:lnTo>
                    <a:pt x="15" y="0"/>
                  </a:lnTo>
                  <a:lnTo>
                    <a:pt x="12" y="0"/>
                  </a:lnTo>
                  <a:lnTo>
                    <a:pt x="10" y="1"/>
                  </a:lnTo>
                  <a:lnTo>
                    <a:pt x="7" y="2"/>
                  </a:lnTo>
                  <a:lnTo>
                    <a:pt x="4" y="4"/>
                  </a:lnTo>
                  <a:lnTo>
                    <a:pt x="3" y="6"/>
                  </a:lnTo>
                  <a:lnTo>
                    <a:pt x="1" y="9"/>
                  </a:lnTo>
                  <a:lnTo>
                    <a:pt x="0" y="11"/>
                  </a:lnTo>
                  <a:lnTo>
                    <a:pt x="0" y="15"/>
                  </a:lnTo>
                  <a:lnTo>
                    <a:pt x="0" y="195"/>
                  </a:lnTo>
                  <a:lnTo>
                    <a:pt x="0" y="198"/>
                  </a:lnTo>
                  <a:lnTo>
                    <a:pt x="1" y="201"/>
                  </a:lnTo>
                  <a:lnTo>
                    <a:pt x="3" y="203"/>
                  </a:lnTo>
                  <a:lnTo>
                    <a:pt x="4" y="206"/>
                  </a:lnTo>
                  <a:lnTo>
                    <a:pt x="7" y="208"/>
                  </a:lnTo>
                  <a:lnTo>
                    <a:pt x="10" y="209"/>
                  </a:lnTo>
                  <a:lnTo>
                    <a:pt x="12" y="210"/>
                  </a:lnTo>
                  <a:lnTo>
                    <a:pt x="15" y="21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4" name="Freeform 34">
              <a:extLst>
                <a:ext uri="{FF2B5EF4-FFF2-40B4-BE49-F238E27FC236}">
                  <a16:creationId xmlns:a16="http://schemas.microsoft.com/office/drawing/2014/main" id="{5D6E6286-1DAA-4A0C-8A50-F89B71CDA14E}"/>
                </a:ext>
              </a:extLst>
            </p:cNvPr>
            <p:cNvSpPr>
              <a:spLocks/>
            </p:cNvSpPr>
            <p:nvPr/>
          </p:nvSpPr>
          <p:spPr bwMode="auto">
            <a:xfrm>
              <a:off x="3908425" y="2546350"/>
              <a:ext cx="9525" cy="66675"/>
            </a:xfrm>
            <a:custGeom>
              <a:avLst/>
              <a:gdLst>
                <a:gd name="T0" fmla="*/ 15 w 31"/>
                <a:gd name="T1" fmla="*/ 210 h 210"/>
                <a:gd name="T2" fmla="*/ 18 w 31"/>
                <a:gd name="T3" fmla="*/ 210 h 210"/>
                <a:gd name="T4" fmla="*/ 22 w 31"/>
                <a:gd name="T5" fmla="*/ 209 h 210"/>
                <a:gd name="T6" fmla="*/ 24 w 31"/>
                <a:gd name="T7" fmla="*/ 208 h 210"/>
                <a:gd name="T8" fmla="*/ 26 w 31"/>
                <a:gd name="T9" fmla="*/ 206 h 210"/>
                <a:gd name="T10" fmla="*/ 28 w 31"/>
                <a:gd name="T11" fmla="*/ 203 h 210"/>
                <a:gd name="T12" fmla="*/ 29 w 31"/>
                <a:gd name="T13" fmla="*/ 201 h 210"/>
                <a:gd name="T14" fmla="*/ 30 w 31"/>
                <a:gd name="T15" fmla="*/ 198 h 210"/>
                <a:gd name="T16" fmla="*/ 31 w 31"/>
                <a:gd name="T17" fmla="*/ 195 h 210"/>
                <a:gd name="T18" fmla="*/ 31 w 31"/>
                <a:gd name="T19" fmla="*/ 15 h 210"/>
                <a:gd name="T20" fmla="*/ 30 w 31"/>
                <a:gd name="T21" fmla="*/ 11 h 210"/>
                <a:gd name="T22" fmla="*/ 29 w 31"/>
                <a:gd name="T23" fmla="*/ 8 h 210"/>
                <a:gd name="T24" fmla="*/ 28 w 31"/>
                <a:gd name="T25" fmla="*/ 6 h 210"/>
                <a:gd name="T26" fmla="*/ 26 w 31"/>
                <a:gd name="T27" fmla="*/ 4 h 210"/>
                <a:gd name="T28" fmla="*/ 24 w 31"/>
                <a:gd name="T29" fmla="*/ 2 h 210"/>
                <a:gd name="T30" fmla="*/ 22 w 31"/>
                <a:gd name="T31" fmla="*/ 1 h 210"/>
                <a:gd name="T32" fmla="*/ 18 w 31"/>
                <a:gd name="T33" fmla="*/ 0 h 210"/>
                <a:gd name="T34" fmla="*/ 15 w 31"/>
                <a:gd name="T35" fmla="*/ 0 h 210"/>
                <a:gd name="T36" fmla="*/ 13 w 31"/>
                <a:gd name="T37" fmla="*/ 0 h 210"/>
                <a:gd name="T38" fmla="*/ 10 w 31"/>
                <a:gd name="T39" fmla="*/ 1 h 210"/>
                <a:gd name="T40" fmla="*/ 8 w 31"/>
                <a:gd name="T41" fmla="*/ 2 h 210"/>
                <a:gd name="T42" fmla="*/ 6 w 31"/>
                <a:gd name="T43" fmla="*/ 4 h 210"/>
                <a:gd name="T44" fmla="*/ 3 w 31"/>
                <a:gd name="T45" fmla="*/ 6 h 210"/>
                <a:gd name="T46" fmla="*/ 2 w 31"/>
                <a:gd name="T47" fmla="*/ 9 h 210"/>
                <a:gd name="T48" fmla="*/ 1 w 31"/>
                <a:gd name="T49" fmla="*/ 11 h 210"/>
                <a:gd name="T50" fmla="*/ 0 w 31"/>
                <a:gd name="T51" fmla="*/ 15 h 210"/>
                <a:gd name="T52" fmla="*/ 0 w 31"/>
                <a:gd name="T53" fmla="*/ 195 h 210"/>
                <a:gd name="T54" fmla="*/ 1 w 31"/>
                <a:gd name="T55" fmla="*/ 198 h 210"/>
                <a:gd name="T56" fmla="*/ 2 w 31"/>
                <a:gd name="T57" fmla="*/ 201 h 210"/>
                <a:gd name="T58" fmla="*/ 3 w 31"/>
                <a:gd name="T59" fmla="*/ 203 h 210"/>
                <a:gd name="T60" fmla="*/ 6 w 31"/>
                <a:gd name="T61" fmla="*/ 206 h 210"/>
                <a:gd name="T62" fmla="*/ 8 w 31"/>
                <a:gd name="T63" fmla="*/ 208 h 210"/>
                <a:gd name="T64" fmla="*/ 10 w 31"/>
                <a:gd name="T65" fmla="*/ 209 h 210"/>
                <a:gd name="T66" fmla="*/ 13 w 31"/>
                <a:gd name="T67" fmla="*/ 210 h 210"/>
                <a:gd name="T68" fmla="*/ 15 w 31"/>
                <a:gd name="T69" fmla="*/ 210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31" h="210">
                  <a:moveTo>
                    <a:pt x="15" y="210"/>
                  </a:moveTo>
                  <a:lnTo>
                    <a:pt x="18" y="210"/>
                  </a:lnTo>
                  <a:lnTo>
                    <a:pt x="22" y="209"/>
                  </a:lnTo>
                  <a:lnTo>
                    <a:pt x="24" y="208"/>
                  </a:lnTo>
                  <a:lnTo>
                    <a:pt x="26" y="206"/>
                  </a:lnTo>
                  <a:lnTo>
                    <a:pt x="28" y="203"/>
                  </a:lnTo>
                  <a:lnTo>
                    <a:pt x="29" y="201"/>
                  </a:lnTo>
                  <a:lnTo>
                    <a:pt x="30" y="198"/>
                  </a:lnTo>
                  <a:lnTo>
                    <a:pt x="31" y="195"/>
                  </a:lnTo>
                  <a:lnTo>
                    <a:pt x="31" y="15"/>
                  </a:lnTo>
                  <a:lnTo>
                    <a:pt x="30" y="11"/>
                  </a:lnTo>
                  <a:lnTo>
                    <a:pt x="29" y="8"/>
                  </a:lnTo>
                  <a:lnTo>
                    <a:pt x="28" y="6"/>
                  </a:lnTo>
                  <a:lnTo>
                    <a:pt x="26" y="4"/>
                  </a:lnTo>
                  <a:lnTo>
                    <a:pt x="24" y="2"/>
                  </a:lnTo>
                  <a:lnTo>
                    <a:pt x="22" y="1"/>
                  </a:lnTo>
                  <a:lnTo>
                    <a:pt x="18" y="0"/>
                  </a:lnTo>
                  <a:lnTo>
                    <a:pt x="15" y="0"/>
                  </a:lnTo>
                  <a:lnTo>
                    <a:pt x="13" y="0"/>
                  </a:lnTo>
                  <a:lnTo>
                    <a:pt x="10" y="1"/>
                  </a:lnTo>
                  <a:lnTo>
                    <a:pt x="8" y="2"/>
                  </a:lnTo>
                  <a:lnTo>
                    <a:pt x="6" y="4"/>
                  </a:lnTo>
                  <a:lnTo>
                    <a:pt x="3" y="6"/>
                  </a:lnTo>
                  <a:lnTo>
                    <a:pt x="2" y="9"/>
                  </a:lnTo>
                  <a:lnTo>
                    <a:pt x="1" y="11"/>
                  </a:lnTo>
                  <a:lnTo>
                    <a:pt x="0" y="15"/>
                  </a:lnTo>
                  <a:lnTo>
                    <a:pt x="0" y="195"/>
                  </a:lnTo>
                  <a:lnTo>
                    <a:pt x="1" y="198"/>
                  </a:lnTo>
                  <a:lnTo>
                    <a:pt x="2" y="201"/>
                  </a:lnTo>
                  <a:lnTo>
                    <a:pt x="3" y="203"/>
                  </a:lnTo>
                  <a:lnTo>
                    <a:pt x="6" y="206"/>
                  </a:lnTo>
                  <a:lnTo>
                    <a:pt x="8" y="208"/>
                  </a:lnTo>
                  <a:lnTo>
                    <a:pt x="10" y="209"/>
                  </a:lnTo>
                  <a:lnTo>
                    <a:pt x="13" y="210"/>
                  </a:lnTo>
                  <a:lnTo>
                    <a:pt x="15" y="21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5" name="Freeform 35">
              <a:extLst>
                <a:ext uri="{FF2B5EF4-FFF2-40B4-BE49-F238E27FC236}">
                  <a16:creationId xmlns:a16="http://schemas.microsoft.com/office/drawing/2014/main" id="{142C2370-FD50-4C57-A009-AC439154CFEA}"/>
                </a:ext>
              </a:extLst>
            </p:cNvPr>
            <p:cNvSpPr>
              <a:spLocks/>
            </p:cNvSpPr>
            <p:nvPr/>
          </p:nvSpPr>
          <p:spPr bwMode="auto">
            <a:xfrm>
              <a:off x="3946525" y="2565400"/>
              <a:ext cx="9525" cy="57150"/>
            </a:xfrm>
            <a:custGeom>
              <a:avLst/>
              <a:gdLst>
                <a:gd name="T0" fmla="*/ 15 w 30"/>
                <a:gd name="T1" fmla="*/ 180 h 180"/>
                <a:gd name="T2" fmla="*/ 19 w 30"/>
                <a:gd name="T3" fmla="*/ 180 h 180"/>
                <a:gd name="T4" fmla="*/ 21 w 30"/>
                <a:gd name="T5" fmla="*/ 179 h 180"/>
                <a:gd name="T6" fmla="*/ 24 w 30"/>
                <a:gd name="T7" fmla="*/ 178 h 180"/>
                <a:gd name="T8" fmla="*/ 26 w 30"/>
                <a:gd name="T9" fmla="*/ 176 h 180"/>
                <a:gd name="T10" fmla="*/ 27 w 30"/>
                <a:gd name="T11" fmla="*/ 173 h 180"/>
                <a:gd name="T12" fmla="*/ 29 w 30"/>
                <a:gd name="T13" fmla="*/ 171 h 180"/>
                <a:gd name="T14" fmla="*/ 30 w 30"/>
                <a:gd name="T15" fmla="*/ 168 h 180"/>
                <a:gd name="T16" fmla="*/ 30 w 30"/>
                <a:gd name="T17" fmla="*/ 165 h 180"/>
                <a:gd name="T18" fmla="*/ 30 w 30"/>
                <a:gd name="T19" fmla="*/ 15 h 180"/>
                <a:gd name="T20" fmla="*/ 30 w 30"/>
                <a:gd name="T21" fmla="*/ 11 h 180"/>
                <a:gd name="T22" fmla="*/ 29 w 30"/>
                <a:gd name="T23" fmla="*/ 9 h 180"/>
                <a:gd name="T24" fmla="*/ 27 w 30"/>
                <a:gd name="T25" fmla="*/ 6 h 180"/>
                <a:gd name="T26" fmla="*/ 26 w 30"/>
                <a:gd name="T27" fmla="*/ 4 h 180"/>
                <a:gd name="T28" fmla="*/ 24 w 30"/>
                <a:gd name="T29" fmla="*/ 2 h 180"/>
                <a:gd name="T30" fmla="*/ 21 w 30"/>
                <a:gd name="T31" fmla="*/ 1 h 180"/>
                <a:gd name="T32" fmla="*/ 19 w 30"/>
                <a:gd name="T33" fmla="*/ 0 h 180"/>
                <a:gd name="T34" fmla="*/ 15 w 30"/>
                <a:gd name="T35" fmla="*/ 0 h 180"/>
                <a:gd name="T36" fmla="*/ 12 w 30"/>
                <a:gd name="T37" fmla="*/ 0 h 180"/>
                <a:gd name="T38" fmla="*/ 9 w 30"/>
                <a:gd name="T39" fmla="*/ 1 h 180"/>
                <a:gd name="T40" fmla="*/ 7 w 30"/>
                <a:gd name="T41" fmla="*/ 2 h 180"/>
                <a:gd name="T42" fmla="*/ 5 w 30"/>
                <a:gd name="T43" fmla="*/ 4 h 180"/>
                <a:gd name="T44" fmla="*/ 3 w 30"/>
                <a:gd name="T45" fmla="*/ 6 h 180"/>
                <a:gd name="T46" fmla="*/ 1 w 30"/>
                <a:gd name="T47" fmla="*/ 9 h 180"/>
                <a:gd name="T48" fmla="*/ 0 w 30"/>
                <a:gd name="T49" fmla="*/ 11 h 180"/>
                <a:gd name="T50" fmla="*/ 0 w 30"/>
                <a:gd name="T51" fmla="*/ 15 h 180"/>
                <a:gd name="T52" fmla="*/ 0 w 30"/>
                <a:gd name="T53" fmla="*/ 165 h 180"/>
                <a:gd name="T54" fmla="*/ 0 w 30"/>
                <a:gd name="T55" fmla="*/ 168 h 180"/>
                <a:gd name="T56" fmla="*/ 1 w 30"/>
                <a:gd name="T57" fmla="*/ 171 h 180"/>
                <a:gd name="T58" fmla="*/ 3 w 30"/>
                <a:gd name="T59" fmla="*/ 173 h 180"/>
                <a:gd name="T60" fmla="*/ 5 w 30"/>
                <a:gd name="T61" fmla="*/ 176 h 180"/>
                <a:gd name="T62" fmla="*/ 7 w 30"/>
                <a:gd name="T63" fmla="*/ 178 h 180"/>
                <a:gd name="T64" fmla="*/ 9 w 30"/>
                <a:gd name="T65" fmla="*/ 179 h 180"/>
                <a:gd name="T66" fmla="*/ 12 w 30"/>
                <a:gd name="T67" fmla="*/ 180 h 180"/>
                <a:gd name="T68" fmla="*/ 15 w 30"/>
                <a:gd name="T69" fmla="*/ 180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30" h="180">
                  <a:moveTo>
                    <a:pt x="15" y="180"/>
                  </a:moveTo>
                  <a:lnTo>
                    <a:pt x="19" y="180"/>
                  </a:lnTo>
                  <a:lnTo>
                    <a:pt x="21" y="179"/>
                  </a:lnTo>
                  <a:lnTo>
                    <a:pt x="24" y="178"/>
                  </a:lnTo>
                  <a:lnTo>
                    <a:pt x="26" y="176"/>
                  </a:lnTo>
                  <a:lnTo>
                    <a:pt x="27" y="173"/>
                  </a:lnTo>
                  <a:lnTo>
                    <a:pt x="29" y="171"/>
                  </a:lnTo>
                  <a:lnTo>
                    <a:pt x="30" y="168"/>
                  </a:lnTo>
                  <a:lnTo>
                    <a:pt x="30" y="165"/>
                  </a:lnTo>
                  <a:lnTo>
                    <a:pt x="30" y="15"/>
                  </a:lnTo>
                  <a:lnTo>
                    <a:pt x="30" y="11"/>
                  </a:lnTo>
                  <a:lnTo>
                    <a:pt x="29" y="9"/>
                  </a:lnTo>
                  <a:lnTo>
                    <a:pt x="27" y="6"/>
                  </a:lnTo>
                  <a:lnTo>
                    <a:pt x="26" y="4"/>
                  </a:lnTo>
                  <a:lnTo>
                    <a:pt x="24" y="2"/>
                  </a:lnTo>
                  <a:lnTo>
                    <a:pt x="21" y="1"/>
                  </a:lnTo>
                  <a:lnTo>
                    <a:pt x="19" y="0"/>
                  </a:lnTo>
                  <a:lnTo>
                    <a:pt x="15" y="0"/>
                  </a:lnTo>
                  <a:lnTo>
                    <a:pt x="12" y="0"/>
                  </a:lnTo>
                  <a:lnTo>
                    <a:pt x="9" y="1"/>
                  </a:lnTo>
                  <a:lnTo>
                    <a:pt x="7" y="2"/>
                  </a:lnTo>
                  <a:lnTo>
                    <a:pt x="5" y="4"/>
                  </a:lnTo>
                  <a:lnTo>
                    <a:pt x="3" y="6"/>
                  </a:lnTo>
                  <a:lnTo>
                    <a:pt x="1" y="9"/>
                  </a:lnTo>
                  <a:lnTo>
                    <a:pt x="0" y="11"/>
                  </a:lnTo>
                  <a:lnTo>
                    <a:pt x="0" y="15"/>
                  </a:lnTo>
                  <a:lnTo>
                    <a:pt x="0" y="165"/>
                  </a:lnTo>
                  <a:lnTo>
                    <a:pt x="0" y="168"/>
                  </a:lnTo>
                  <a:lnTo>
                    <a:pt x="1" y="171"/>
                  </a:lnTo>
                  <a:lnTo>
                    <a:pt x="3" y="173"/>
                  </a:lnTo>
                  <a:lnTo>
                    <a:pt x="5" y="176"/>
                  </a:lnTo>
                  <a:lnTo>
                    <a:pt x="7" y="178"/>
                  </a:lnTo>
                  <a:lnTo>
                    <a:pt x="9" y="179"/>
                  </a:lnTo>
                  <a:lnTo>
                    <a:pt x="12" y="180"/>
                  </a:lnTo>
                  <a:lnTo>
                    <a:pt x="15" y="18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6" name="Freeform 36">
              <a:extLst>
                <a:ext uri="{FF2B5EF4-FFF2-40B4-BE49-F238E27FC236}">
                  <a16:creationId xmlns:a16="http://schemas.microsoft.com/office/drawing/2014/main" id="{AEF094E3-1AA7-4DCC-B4C8-4D980F5DA3F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865563" y="2708275"/>
              <a:ext cx="57150" cy="47625"/>
            </a:xfrm>
            <a:custGeom>
              <a:avLst/>
              <a:gdLst>
                <a:gd name="T0" fmla="*/ 42 w 181"/>
                <a:gd name="T1" fmla="*/ 120 h 150"/>
                <a:gd name="T2" fmla="*/ 90 w 181"/>
                <a:gd name="T3" fmla="*/ 43 h 150"/>
                <a:gd name="T4" fmla="*/ 138 w 181"/>
                <a:gd name="T5" fmla="*/ 120 h 150"/>
                <a:gd name="T6" fmla="*/ 42 w 181"/>
                <a:gd name="T7" fmla="*/ 120 h 150"/>
                <a:gd name="T8" fmla="*/ 103 w 181"/>
                <a:gd name="T9" fmla="*/ 8 h 150"/>
                <a:gd name="T10" fmla="*/ 101 w 181"/>
                <a:gd name="T11" fmla="*/ 4 h 150"/>
                <a:gd name="T12" fmla="*/ 98 w 181"/>
                <a:gd name="T13" fmla="*/ 2 h 150"/>
                <a:gd name="T14" fmla="*/ 94 w 181"/>
                <a:gd name="T15" fmla="*/ 1 h 150"/>
                <a:gd name="T16" fmla="*/ 90 w 181"/>
                <a:gd name="T17" fmla="*/ 0 h 150"/>
                <a:gd name="T18" fmla="*/ 87 w 181"/>
                <a:gd name="T19" fmla="*/ 1 h 150"/>
                <a:gd name="T20" fmla="*/ 84 w 181"/>
                <a:gd name="T21" fmla="*/ 2 h 150"/>
                <a:gd name="T22" fmla="*/ 80 w 181"/>
                <a:gd name="T23" fmla="*/ 4 h 150"/>
                <a:gd name="T24" fmla="*/ 77 w 181"/>
                <a:gd name="T25" fmla="*/ 8 h 150"/>
                <a:gd name="T26" fmla="*/ 2 w 181"/>
                <a:gd name="T27" fmla="*/ 128 h 150"/>
                <a:gd name="T28" fmla="*/ 1 w 181"/>
                <a:gd name="T29" fmla="*/ 131 h 150"/>
                <a:gd name="T30" fmla="*/ 0 w 181"/>
                <a:gd name="T31" fmla="*/ 135 h 150"/>
                <a:gd name="T32" fmla="*/ 1 w 181"/>
                <a:gd name="T33" fmla="*/ 140 h 150"/>
                <a:gd name="T34" fmla="*/ 2 w 181"/>
                <a:gd name="T35" fmla="*/ 143 h 150"/>
                <a:gd name="T36" fmla="*/ 4 w 181"/>
                <a:gd name="T37" fmla="*/ 146 h 150"/>
                <a:gd name="T38" fmla="*/ 8 w 181"/>
                <a:gd name="T39" fmla="*/ 148 h 150"/>
                <a:gd name="T40" fmla="*/ 11 w 181"/>
                <a:gd name="T41" fmla="*/ 150 h 150"/>
                <a:gd name="T42" fmla="*/ 15 w 181"/>
                <a:gd name="T43" fmla="*/ 150 h 150"/>
                <a:gd name="T44" fmla="*/ 166 w 181"/>
                <a:gd name="T45" fmla="*/ 150 h 150"/>
                <a:gd name="T46" fmla="*/ 166 w 181"/>
                <a:gd name="T47" fmla="*/ 150 h 150"/>
                <a:gd name="T48" fmla="*/ 166 w 181"/>
                <a:gd name="T49" fmla="*/ 150 h 150"/>
                <a:gd name="T50" fmla="*/ 170 w 181"/>
                <a:gd name="T51" fmla="*/ 150 h 150"/>
                <a:gd name="T52" fmla="*/ 172 w 181"/>
                <a:gd name="T53" fmla="*/ 149 h 150"/>
                <a:gd name="T54" fmla="*/ 175 w 181"/>
                <a:gd name="T55" fmla="*/ 148 h 150"/>
                <a:gd name="T56" fmla="*/ 177 w 181"/>
                <a:gd name="T57" fmla="*/ 146 h 150"/>
                <a:gd name="T58" fmla="*/ 178 w 181"/>
                <a:gd name="T59" fmla="*/ 144 h 150"/>
                <a:gd name="T60" fmla="*/ 180 w 181"/>
                <a:gd name="T61" fmla="*/ 142 h 150"/>
                <a:gd name="T62" fmla="*/ 181 w 181"/>
                <a:gd name="T63" fmla="*/ 139 h 150"/>
                <a:gd name="T64" fmla="*/ 181 w 181"/>
                <a:gd name="T65" fmla="*/ 135 h 150"/>
                <a:gd name="T66" fmla="*/ 180 w 181"/>
                <a:gd name="T67" fmla="*/ 130 h 150"/>
                <a:gd name="T68" fmla="*/ 177 w 181"/>
                <a:gd name="T69" fmla="*/ 126 h 150"/>
                <a:gd name="T70" fmla="*/ 103 w 181"/>
                <a:gd name="T71" fmla="*/ 8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81" h="150">
                  <a:moveTo>
                    <a:pt x="42" y="120"/>
                  </a:moveTo>
                  <a:lnTo>
                    <a:pt x="90" y="43"/>
                  </a:lnTo>
                  <a:lnTo>
                    <a:pt x="138" y="120"/>
                  </a:lnTo>
                  <a:lnTo>
                    <a:pt x="42" y="120"/>
                  </a:lnTo>
                  <a:close/>
                  <a:moveTo>
                    <a:pt x="103" y="8"/>
                  </a:moveTo>
                  <a:lnTo>
                    <a:pt x="101" y="4"/>
                  </a:lnTo>
                  <a:lnTo>
                    <a:pt x="98" y="2"/>
                  </a:lnTo>
                  <a:lnTo>
                    <a:pt x="94" y="1"/>
                  </a:lnTo>
                  <a:lnTo>
                    <a:pt x="90" y="0"/>
                  </a:lnTo>
                  <a:lnTo>
                    <a:pt x="87" y="1"/>
                  </a:lnTo>
                  <a:lnTo>
                    <a:pt x="84" y="2"/>
                  </a:lnTo>
                  <a:lnTo>
                    <a:pt x="80" y="4"/>
                  </a:lnTo>
                  <a:lnTo>
                    <a:pt x="77" y="8"/>
                  </a:lnTo>
                  <a:lnTo>
                    <a:pt x="2" y="128"/>
                  </a:lnTo>
                  <a:lnTo>
                    <a:pt x="1" y="131"/>
                  </a:lnTo>
                  <a:lnTo>
                    <a:pt x="0" y="135"/>
                  </a:lnTo>
                  <a:lnTo>
                    <a:pt x="1" y="140"/>
                  </a:lnTo>
                  <a:lnTo>
                    <a:pt x="2" y="143"/>
                  </a:lnTo>
                  <a:lnTo>
                    <a:pt x="4" y="146"/>
                  </a:lnTo>
                  <a:lnTo>
                    <a:pt x="8" y="148"/>
                  </a:lnTo>
                  <a:lnTo>
                    <a:pt x="11" y="150"/>
                  </a:lnTo>
                  <a:lnTo>
                    <a:pt x="15" y="150"/>
                  </a:lnTo>
                  <a:lnTo>
                    <a:pt x="166" y="150"/>
                  </a:lnTo>
                  <a:lnTo>
                    <a:pt x="166" y="150"/>
                  </a:lnTo>
                  <a:lnTo>
                    <a:pt x="166" y="150"/>
                  </a:lnTo>
                  <a:lnTo>
                    <a:pt x="170" y="150"/>
                  </a:lnTo>
                  <a:lnTo>
                    <a:pt x="172" y="149"/>
                  </a:lnTo>
                  <a:lnTo>
                    <a:pt x="175" y="148"/>
                  </a:lnTo>
                  <a:lnTo>
                    <a:pt x="177" y="146"/>
                  </a:lnTo>
                  <a:lnTo>
                    <a:pt x="178" y="144"/>
                  </a:lnTo>
                  <a:lnTo>
                    <a:pt x="180" y="142"/>
                  </a:lnTo>
                  <a:lnTo>
                    <a:pt x="181" y="139"/>
                  </a:lnTo>
                  <a:lnTo>
                    <a:pt x="181" y="135"/>
                  </a:lnTo>
                  <a:lnTo>
                    <a:pt x="180" y="130"/>
                  </a:lnTo>
                  <a:lnTo>
                    <a:pt x="177" y="126"/>
                  </a:lnTo>
                  <a:lnTo>
                    <a:pt x="103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</p:grpSp>
      <p:sp>
        <p:nvSpPr>
          <p:cNvPr id="42" name="Rectangle 41">
            <a:extLst>
              <a:ext uri="{FF2B5EF4-FFF2-40B4-BE49-F238E27FC236}">
                <a16:creationId xmlns:a16="http://schemas.microsoft.com/office/drawing/2014/main" id="{A9146A47-F48B-457D-926B-9493B2B6C7A8}"/>
              </a:ext>
            </a:extLst>
          </p:cNvPr>
          <p:cNvSpPr/>
          <p:nvPr/>
        </p:nvSpPr>
        <p:spPr>
          <a:xfrm rot="5400000">
            <a:off x="1367084" y="-1742475"/>
            <a:ext cx="537795" cy="4367532"/>
          </a:xfrm>
          <a:prstGeom prst="rect">
            <a:avLst/>
          </a:prstGeom>
          <a:solidFill>
            <a:srgbClr val="F7D6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ar-AE" dirty="0">
                <a:solidFill>
                  <a:schemeClr val="bg1"/>
                </a:solidFill>
              </a:rPr>
              <a:t>بداية الجولة </a:t>
            </a:r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7DAB9E71-F0A4-43A5-BEC8-A07BA9499D70}"/>
              </a:ext>
            </a:extLst>
          </p:cNvPr>
          <p:cNvCxnSpPr>
            <a:cxnSpLocks/>
          </p:cNvCxnSpPr>
          <p:nvPr/>
        </p:nvCxnSpPr>
        <p:spPr>
          <a:xfrm>
            <a:off x="4637277" y="3867150"/>
            <a:ext cx="876657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0DCA2C03-11BF-40C9-BBA0-E061CD9097F3}"/>
              </a:ext>
            </a:extLst>
          </p:cNvPr>
          <p:cNvSpPr txBox="1"/>
          <p:nvPr/>
        </p:nvSpPr>
        <p:spPr>
          <a:xfrm>
            <a:off x="5715000" y="3565126"/>
            <a:ext cx="3200400" cy="461665"/>
          </a:xfrm>
          <a:prstGeom prst="rect">
            <a:avLst/>
          </a:prstGeom>
          <a:noFill/>
          <a:ln w="6350">
            <a:noFill/>
            <a:prstDash val="dash"/>
          </a:ln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ar-AE" sz="1000" b="1" dirty="0">
                <a:solidFill>
                  <a:srgbClr val="F7D618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بداية الجولة </a:t>
            </a:r>
            <a:endParaRPr lang="en-US" sz="1000" b="1" dirty="0">
              <a:solidFill>
                <a:srgbClr val="F7D618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r"/>
            <a:r>
              <a:rPr lang="ar-AE" sz="1000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ب</a:t>
            </a:r>
            <a:r>
              <a:rPr lang="ar-TN" sz="1000" dirty="0"/>
              <a:t>بعد  بدأ السائق رحلة إيصال الحريف إلى موقع نقطة الوصول  يمكن للحريف أن يرى ذلك في صفحة بدأ الركوب</a:t>
            </a:r>
            <a:endParaRPr lang="en-US" sz="1000" dirty="0">
              <a:solidFill>
                <a:prstClr val="black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5684D8F-DECE-42CE-8D7D-A0ECD0190BD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0148" y="341313"/>
            <a:ext cx="2375044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137135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/>
              <a:t>SlideSalad is #1 online marketplace of premium presentations templates for all needs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SlideSalad- </a:t>
            </a:r>
            <a:r>
              <a:rPr lang="de-DE" noProof="1"/>
              <a:t>COPYRIGHT NOTICE</a:t>
            </a:r>
            <a:endParaRPr lang="en-US" dirty="0"/>
          </a:p>
        </p:txBody>
      </p:sp>
      <p:sp>
        <p:nvSpPr>
          <p:cNvPr id="19" name="Rechteck 8"/>
          <p:cNvSpPr/>
          <p:nvPr/>
        </p:nvSpPr>
        <p:spPr>
          <a:xfrm>
            <a:off x="304800" y="1263498"/>
            <a:ext cx="3843121" cy="27889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ct val="20000"/>
              </a:spcAft>
            </a:pPr>
            <a:r>
              <a:rPr lang="en-US" sz="1600" b="1" noProof="1">
                <a:solidFill>
                  <a:schemeClr val="bg1"/>
                </a:solidFill>
                <a:latin typeface="+mj-lt"/>
              </a:rPr>
              <a:t>Things you can do with the template</a:t>
            </a:r>
          </a:p>
          <a:p>
            <a:pPr>
              <a:spcAft>
                <a:spcPct val="20000"/>
              </a:spcAft>
            </a:pPr>
            <a:r>
              <a:rPr lang="de-DE" sz="1100" noProof="1">
                <a:solidFill>
                  <a:schemeClr val="bg1"/>
                </a:solidFill>
                <a:latin typeface="+mj-lt"/>
              </a:rPr>
              <a:t>Use the free templates for your own presentations and projects without limitations.</a:t>
            </a:r>
          </a:p>
          <a:p>
            <a:pPr marL="133350" indent="-133350">
              <a:spcAft>
                <a:spcPts val="375"/>
              </a:spcAft>
              <a:buFontTx/>
              <a:buChar char="•"/>
            </a:pPr>
            <a:r>
              <a:rPr lang="de-DE" sz="1100" u="sng" noProof="1">
                <a:solidFill>
                  <a:schemeClr val="bg1"/>
                </a:solidFill>
                <a:latin typeface="+mj-lt"/>
              </a:rPr>
              <a:t>Please link back to our website</a:t>
            </a:r>
            <a:r>
              <a:rPr lang="de-DE" sz="1100" noProof="1">
                <a:solidFill>
                  <a:schemeClr val="bg1"/>
                </a:solidFill>
                <a:latin typeface="+mj-lt"/>
              </a:rPr>
              <a:t> if you like our free designs </a:t>
            </a:r>
            <a:br>
              <a:rPr lang="de-DE" sz="1100" noProof="1">
                <a:solidFill>
                  <a:schemeClr val="bg1"/>
                </a:solidFill>
                <a:latin typeface="+mj-lt"/>
              </a:rPr>
            </a:br>
            <a:r>
              <a:rPr lang="de-DE" sz="1100" noProof="1">
                <a:solidFill>
                  <a:schemeClr val="bg1"/>
                </a:solidFill>
                <a:latin typeface="+mj-lt"/>
              </a:rPr>
              <a:t>or </a:t>
            </a:r>
            <a:r>
              <a:rPr lang="de-DE" sz="1100" u="sng" noProof="1">
                <a:solidFill>
                  <a:schemeClr val="bg1"/>
                </a:solidFill>
                <a:latin typeface="+mj-lt"/>
              </a:rPr>
              <a:t>write a comment</a:t>
            </a:r>
            <a:r>
              <a:rPr lang="de-DE" sz="1100" noProof="1">
                <a:solidFill>
                  <a:schemeClr val="bg1"/>
                </a:solidFill>
                <a:latin typeface="+mj-lt"/>
              </a:rPr>
              <a:t> to this template on our website.</a:t>
            </a:r>
          </a:p>
          <a:p>
            <a:endParaRPr lang="de-DE" sz="1100" noProof="1">
              <a:solidFill>
                <a:schemeClr val="bg1"/>
              </a:solidFill>
              <a:latin typeface="+mj-lt"/>
            </a:endParaRPr>
          </a:p>
          <a:p>
            <a:r>
              <a:rPr lang="en-US" sz="1100" noProof="1">
                <a:solidFill>
                  <a:schemeClr val="bg1"/>
                </a:solidFill>
                <a:latin typeface="+mj-lt"/>
              </a:rPr>
              <a:t>All copyright and intellectual property rights, without limitation, are retained by </a:t>
            </a:r>
            <a:r>
              <a:rPr lang="en-US" sz="1100" b="1" u="sng" noProof="1">
                <a:solidFill>
                  <a:schemeClr val="bg1"/>
                </a:solidFill>
                <a:latin typeface="+mj-lt"/>
              </a:rPr>
              <a:t>SlideSalad.com</a:t>
            </a:r>
            <a:r>
              <a:rPr lang="en-US" sz="1100" noProof="1">
                <a:solidFill>
                  <a:schemeClr val="bg1"/>
                </a:solidFill>
                <a:latin typeface="+mj-lt"/>
              </a:rPr>
              <a:t>. </a:t>
            </a:r>
            <a:br>
              <a:rPr lang="en-US" sz="1100" noProof="1">
                <a:solidFill>
                  <a:schemeClr val="bg1"/>
                </a:solidFill>
                <a:latin typeface="+mj-lt"/>
              </a:rPr>
            </a:br>
            <a:r>
              <a:rPr lang="en-US" sz="1100" noProof="1">
                <a:solidFill>
                  <a:schemeClr val="bg1"/>
                </a:solidFill>
                <a:latin typeface="+mj-lt"/>
              </a:rPr>
              <a:t>By downloading and using this template, you agree </a:t>
            </a:r>
            <a:br>
              <a:rPr lang="en-US" sz="1100" noProof="1">
                <a:solidFill>
                  <a:schemeClr val="bg1"/>
                </a:solidFill>
                <a:latin typeface="+mj-lt"/>
              </a:rPr>
            </a:br>
            <a:r>
              <a:rPr lang="en-US" sz="1100" noProof="1">
                <a:solidFill>
                  <a:schemeClr val="bg1"/>
                </a:solidFill>
                <a:latin typeface="+mj-lt"/>
              </a:rPr>
              <a:t>to this statement.</a:t>
            </a:r>
          </a:p>
          <a:p>
            <a:endParaRPr lang="de-DE" sz="1200" b="1" noProof="1">
              <a:solidFill>
                <a:schemeClr val="bg1"/>
              </a:solidFill>
              <a:latin typeface="+mj-lt"/>
            </a:endParaRPr>
          </a:p>
          <a:p>
            <a:r>
              <a:rPr lang="de-DE" sz="1200" b="1" noProof="1">
                <a:solidFill>
                  <a:schemeClr val="bg1"/>
                </a:solidFill>
                <a:latin typeface="+mj-lt"/>
              </a:rPr>
              <a:t>Please contact us if you have any questions </a:t>
            </a:r>
            <a:br>
              <a:rPr lang="de-DE" sz="1200" b="1" noProof="1">
                <a:solidFill>
                  <a:schemeClr val="bg1"/>
                </a:solidFill>
                <a:latin typeface="+mj-lt"/>
              </a:rPr>
            </a:br>
            <a:r>
              <a:rPr lang="de-DE" sz="1200" b="1" noProof="1">
                <a:solidFill>
                  <a:schemeClr val="bg1"/>
                </a:solidFill>
                <a:latin typeface="+mj-lt"/>
              </a:rPr>
              <a:t>about usage: </a:t>
            </a:r>
            <a:r>
              <a:rPr lang="de-DE" sz="1200" noProof="1">
                <a:solidFill>
                  <a:schemeClr val="bg1"/>
                </a:solidFill>
                <a:latin typeface="+mj-lt"/>
              </a:rPr>
              <a:t>support@slidesalad.com</a:t>
            </a:r>
          </a:p>
        </p:txBody>
      </p:sp>
      <p:sp>
        <p:nvSpPr>
          <p:cNvPr id="22" name="Rechteck 9"/>
          <p:cNvSpPr/>
          <p:nvPr/>
        </p:nvSpPr>
        <p:spPr>
          <a:xfrm>
            <a:off x="4801949" y="1263498"/>
            <a:ext cx="3947413" cy="15399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ct val="20000"/>
              </a:spcAft>
            </a:pPr>
            <a:r>
              <a:rPr lang="en-US" sz="1600" b="1" noProof="1">
                <a:solidFill>
                  <a:schemeClr val="bg1"/>
                </a:solidFill>
                <a:latin typeface="+mj-lt"/>
              </a:rPr>
              <a:t>Things you can’t do with the template</a:t>
            </a:r>
          </a:p>
          <a:p>
            <a:pPr>
              <a:spcAft>
                <a:spcPct val="20000"/>
              </a:spcAft>
            </a:pPr>
            <a:r>
              <a:rPr lang="en-US" sz="1100" noProof="1">
                <a:solidFill>
                  <a:schemeClr val="bg1"/>
                </a:solidFill>
                <a:latin typeface="+mj-lt"/>
              </a:rPr>
              <a:t>Resell or distribute the templates or backgrounds.</a:t>
            </a:r>
          </a:p>
          <a:p>
            <a:pPr marL="133350" indent="-133350">
              <a:spcAft>
                <a:spcPts val="375"/>
              </a:spcAft>
              <a:buFontTx/>
              <a:buChar char="•"/>
            </a:pPr>
            <a:r>
              <a:rPr lang="en-US" sz="1100" noProof="1">
                <a:solidFill>
                  <a:schemeClr val="bg1"/>
                </a:solidFill>
                <a:latin typeface="+mj-lt"/>
              </a:rPr>
              <a:t>Make these templates available on a website or social network for download.</a:t>
            </a:r>
          </a:p>
          <a:p>
            <a:pPr marL="133350" indent="-133350">
              <a:spcAft>
                <a:spcPts val="375"/>
              </a:spcAft>
              <a:buFontTx/>
              <a:buChar char="•"/>
            </a:pPr>
            <a:r>
              <a:rPr lang="en-US" sz="1100" noProof="1">
                <a:solidFill>
                  <a:schemeClr val="bg1"/>
                </a:solidFill>
                <a:latin typeface="+mj-lt"/>
              </a:rPr>
              <a:t>Edit or modify the downloaded templates and claim / </a:t>
            </a:r>
            <a:br>
              <a:rPr lang="en-US" sz="1100" noProof="1">
                <a:solidFill>
                  <a:schemeClr val="bg1"/>
                </a:solidFill>
                <a:latin typeface="+mj-lt"/>
              </a:rPr>
            </a:br>
            <a:r>
              <a:rPr lang="en-US" sz="1100" noProof="1">
                <a:solidFill>
                  <a:schemeClr val="bg1"/>
                </a:solidFill>
                <a:latin typeface="+mj-lt"/>
              </a:rPr>
              <a:t>pass off as your own work.</a:t>
            </a:r>
          </a:p>
          <a:p>
            <a:pPr marL="133350" indent="-133350">
              <a:buFontTx/>
              <a:buChar char="•"/>
            </a:pPr>
            <a:endParaRPr lang="en-US" sz="1100" noProof="1">
              <a:solidFill>
                <a:schemeClr val="bg1"/>
              </a:solidFill>
              <a:latin typeface="+mj-lt"/>
            </a:endParaRPr>
          </a:p>
        </p:txBody>
      </p:sp>
      <p:sp>
        <p:nvSpPr>
          <p:cNvPr id="25" name="Rechteck 10"/>
          <p:cNvSpPr/>
          <p:nvPr/>
        </p:nvSpPr>
        <p:spPr>
          <a:xfrm>
            <a:off x="381000" y="4282486"/>
            <a:ext cx="832590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noProof="1">
                <a:solidFill>
                  <a:schemeClr val="bg1"/>
                </a:solidFill>
                <a:latin typeface="+mj-lt"/>
              </a:rPr>
              <a:t>More PowerPoint, Google Slides and Keynote templates are available at </a:t>
            </a:r>
            <a:r>
              <a:rPr lang="en-US" sz="1400" b="1" u="sng" noProof="1">
                <a:solidFill>
                  <a:schemeClr val="bg1"/>
                </a:solidFill>
                <a:latin typeface="+mj-lt"/>
              </a:rPr>
              <a:t>www.SlideSalad.com</a:t>
            </a:r>
          </a:p>
        </p:txBody>
      </p:sp>
      <p:sp>
        <p:nvSpPr>
          <p:cNvPr id="7" name="Text Placeholder 15">
            <a:extLst>
              <a:ext uri="{FF2B5EF4-FFF2-40B4-BE49-F238E27FC236}">
                <a16:creationId xmlns:a16="http://schemas.microsoft.com/office/drawing/2014/main" id="{921DD78B-26FA-4776-B720-8812C90A1575}"/>
              </a:ext>
            </a:extLst>
          </p:cNvPr>
          <p:cNvSpPr txBox="1">
            <a:spLocks/>
          </p:cNvSpPr>
          <p:nvPr/>
        </p:nvSpPr>
        <p:spPr>
          <a:xfrm>
            <a:off x="1844858" y="480528"/>
            <a:ext cx="6096000" cy="401648"/>
          </a:xfr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en-US" sz="2000" b="1" dirty="0">
              <a:solidFill>
                <a:srgbClr val="FFC000"/>
              </a:solidFill>
              <a:latin typeface="+mj-lt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0463B664-3958-4F2D-B3E9-86A27A1FC0FB}"/>
              </a:ext>
            </a:extLst>
          </p:cNvPr>
          <p:cNvGrpSpPr/>
          <p:nvPr/>
        </p:nvGrpSpPr>
        <p:grpSpPr>
          <a:xfrm>
            <a:off x="2753265" y="3057268"/>
            <a:ext cx="160255" cy="43504"/>
            <a:chOff x="2632075" y="3195638"/>
            <a:chExt cx="225425" cy="66675"/>
          </a:xfrm>
          <a:solidFill>
            <a:schemeClr val="bg1"/>
          </a:solidFill>
        </p:grpSpPr>
        <p:sp>
          <p:nvSpPr>
            <p:cNvPr id="21" name="Freeform 324">
              <a:extLst>
                <a:ext uri="{FF2B5EF4-FFF2-40B4-BE49-F238E27FC236}">
                  <a16:creationId xmlns:a16="http://schemas.microsoft.com/office/drawing/2014/main" id="{498F5E98-7CE6-435D-AE46-FF6D0DCDDEDC}"/>
                </a:ext>
              </a:extLst>
            </p:cNvPr>
            <p:cNvSpPr>
              <a:spLocks/>
            </p:cNvSpPr>
            <p:nvPr/>
          </p:nvSpPr>
          <p:spPr bwMode="auto">
            <a:xfrm>
              <a:off x="2632075" y="3200400"/>
              <a:ext cx="57150" cy="57150"/>
            </a:xfrm>
            <a:custGeom>
              <a:avLst/>
              <a:gdLst>
                <a:gd name="T0" fmla="*/ 105 w 181"/>
                <a:gd name="T1" fmla="*/ 75 h 180"/>
                <a:gd name="T2" fmla="*/ 105 w 181"/>
                <a:gd name="T3" fmla="*/ 12 h 180"/>
                <a:gd name="T4" fmla="*/ 102 w 181"/>
                <a:gd name="T5" fmla="*/ 7 h 180"/>
                <a:gd name="T6" fmla="*/ 98 w 181"/>
                <a:gd name="T7" fmla="*/ 2 h 180"/>
                <a:gd name="T8" fmla="*/ 93 w 181"/>
                <a:gd name="T9" fmla="*/ 0 h 180"/>
                <a:gd name="T10" fmla="*/ 86 w 181"/>
                <a:gd name="T11" fmla="*/ 0 h 180"/>
                <a:gd name="T12" fmla="*/ 81 w 181"/>
                <a:gd name="T13" fmla="*/ 2 h 180"/>
                <a:gd name="T14" fmla="*/ 78 w 181"/>
                <a:gd name="T15" fmla="*/ 7 h 180"/>
                <a:gd name="T16" fmla="*/ 76 w 181"/>
                <a:gd name="T17" fmla="*/ 12 h 180"/>
                <a:gd name="T18" fmla="*/ 75 w 181"/>
                <a:gd name="T19" fmla="*/ 75 h 180"/>
                <a:gd name="T20" fmla="*/ 11 w 181"/>
                <a:gd name="T21" fmla="*/ 75 h 180"/>
                <a:gd name="T22" fmla="*/ 6 w 181"/>
                <a:gd name="T23" fmla="*/ 77 h 180"/>
                <a:gd name="T24" fmla="*/ 2 w 181"/>
                <a:gd name="T25" fmla="*/ 82 h 180"/>
                <a:gd name="T26" fmla="*/ 0 w 181"/>
                <a:gd name="T27" fmla="*/ 87 h 180"/>
                <a:gd name="T28" fmla="*/ 0 w 181"/>
                <a:gd name="T29" fmla="*/ 93 h 180"/>
                <a:gd name="T30" fmla="*/ 2 w 181"/>
                <a:gd name="T31" fmla="*/ 99 h 180"/>
                <a:gd name="T32" fmla="*/ 6 w 181"/>
                <a:gd name="T33" fmla="*/ 102 h 180"/>
                <a:gd name="T34" fmla="*/ 11 w 181"/>
                <a:gd name="T35" fmla="*/ 105 h 180"/>
                <a:gd name="T36" fmla="*/ 75 w 181"/>
                <a:gd name="T37" fmla="*/ 105 h 180"/>
                <a:gd name="T38" fmla="*/ 76 w 181"/>
                <a:gd name="T39" fmla="*/ 169 h 180"/>
                <a:gd name="T40" fmla="*/ 78 w 181"/>
                <a:gd name="T41" fmla="*/ 174 h 180"/>
                <a:gd name="T42" fmla="*/ 81 w 181"/>
                <a:gd name="T43" fmla="*/ 178 h 180"/>
                <a:gd name="T44" fmla="*/ 86 w 181"/>
                <a:gd name="T45" fmla="*/ 180 h 180"/>
                <a:gd name="T46" fmla="*/ 93 w 181"/>
                <a:gd name="T47" fmla="*/ 180 h 180"/>
                <a:gd name="T48" fmla="*/ 98 w 181"/>
                <a:gd name="T49" fmla="*/ 178 h 180"/>
                <a:gd name="T50" fmla="*/ 102 w 181"/>
                <a:gd name="T51" fmla="*/ 174 h 180"/>
                <a:gd name="T52" fmla="*/ 105 w 181"/>
                <a:gd name="T53" fmla="*/ 169 h 180"/>
                <a:gd name="T54" fmla="*/ 105 w 181"/>
                <a:gd name="T55" fmla="*/ 105 h 180"/>
                <a:gd name="T56" fmla="*/ 168 w 181"/>
                <a:gd name="T57" fmla="*/ 105 h 180"/>
                <a:gd name="T58" fmla="*/ 173 w 181"/>
                <a:gd name="T59" fmla="*/ 102 h 180"/>
                <a:gd name="T60" fmla="*/ 178 w 181"/>
                <a:gd name="T61" fmla="*/ 99 h 180"/>
                <a:gd name="T62" fmla="*/ 180 w 181"/>
                <a:gd name="T63" fmla="*/ 93 h 180"/>
                <a:gd name="T64" fmla="*/ 180 w 181"/>
                <a:gd name="T65" fmla="*/ 87 h 180"/>
                <a:gd name="T66" fmla="*/ 178 w 181"/>
                <a:gd name="T67" fmla="*/ 82 h 180"/>
                <a:gd name="T68" fmla="*/ 173 w 181"/>
                <a:gd name="T69" fmla="*/ 77 h 180"/>
                <a:gd name="T70" fmla="*/ 168 w 181"/>
                <a:gd name="T71" fmla="*/ 75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81" h="180">
                  <a:moveTo>
                    <a:pt x="165" y="75"/>
                  </a:moveTo>
                  <a:lnTo>
                    <a:pt x="105" y="75"/>
                  </a:lnTo>
                  <a:lnTo>
                    <a:pt x="105" y="15"/>
                  </a:lnTo>
                  <a:lnTo>
                    <a:pt x="105" y="12"/>
                  </a:lnTo>
                  <a:lnTo>
                    <a:pt x="104" y="9"/>
                  </a:lnTo>
                  <a:lnTo>
                    <a:pt x="102" y="7"/>
                  </a:lnTo>
                  <a:lnTo>
                    <a:pt x="100" y="4"/>
                  </a:lnTo>
                  <a:lnTo>
                    <a:pt x="98" y="2"/>
                  </a:lnTo>
                  <a:lnTo>
                    <a:pt x="96" y="1"/>
                  </a:lnTo>
                  <a:lnTo>
                    <a:pt x="93" y="0"/>
                  </a:lnTo>
                  <a:lnTo>
                    <a:pt x="90" y="0"/>
                  </a:lnTo>
                  <a:lnTo>
                    <a:pt x="86" y="0"/>
                  </a:lnTo>
                  <a:lnTo>
                    <a:pt x="84" y="1"/>
                  </a:lnTo>
                  <a:lnTo>
                    <a:pt x="81" y="2"/>
                  </a:lnTo>
                  <a:lnTo>
                    <a:pt x="79" y="4"/>
                  </a:lnTo>
                  <a:lnTo>
                    <a:pt x="78" y="7"/>
                  </a:lnTo>
                  <a:lnTo>
                    <a:pt x="76" y="9"/>
                  </a:lnTo>
                  <a:lnTo>
                    <a:pt x="76" y="12"/>
                  </a:lnTo>
                  <a:lnTo>
                    <a:pt x="75" y="15"/>
                  </a:lnTo>
                  <a:lnTo>
                    <a:pt x="75" y="75"/>
                  </a:lnTo>
                  <a:lnTo>
                    <a:pt x="15" y="75"/>
                  </a:lnTo>
                  <a:lnTo>
                    <a:pt x="11" y="75"/>
                  </a:lnTo>
                  <a:lnTo>
                    <a:pt x="9" y="76"/>
                  </a:lnTo>
                  <a:lnTo>
                    <a:pt x="6" y="77"/>
                  </a:lnTo>
                  <a:lnTo>
                    <a:pt x="4" y="80"/>
                  </a:lnTo>
                  <a:lnTo>
                    <a:pt x="2" y="82"/>
                  </a:lnTo>
                  <a:lnTo>
                    <a:pt x="1" y="84"/>
                  </a:lnTo>
                  <a:lnTo>
                    <a:pt x="0" y="87"/>
                  </a:lnTo>
                  <a:lnTo>
                    <a:pt x="0" y="90"/>
                  </a:lnTo>
                  <a:lnTo>
                    <a:pt x="0" y="93"/>
                  </a:lnTo>
                  <a:lnTo>
                    <a:pt x="1" y="96"/>
                  </a:lnTo>
                  <a:lnTo>
                    <a:pt x="2" y="99"/>
                  </a:lnTo>
                  <a:lnTo>
                    <a:pt x="4" y="101"/>
                  </a:lnTo>
                  <a:lnTo>
                    <a:pt x="6" y="102"/>
                  </a:lnTo>
                  <a:lnTo>
                    <a:pt x="9" y="104"/>
                  </a:lnTo>
                  <a:lnTo>
                    <a:pt x="11" y="105"/>
                  </a:lnTo>
                  <a:lnTo>
                    <a:pt x="15" y="105"/>
                  </a:lnTo>
                  <a:lnTo>
                    <a:pt x="75" y="105"/>
                  </a:lnTo>
                  <a:lnTo>
                    <a:pt x="75" y="165"/>
                  </a:lnTo>
                  <a:lnTo>
                    <a:pt x="76" y="169"/>
                  </a:lnTo>
                  <a:lnTo>
                    <a:pt x="76" y="171"/>
                  </a:lnTo>
                  <a:lnTo>
                    <a:pt x="78" y="174"/>
                  </a:lnTo>
                  <a:lnTo>
                    <a:pt x="79" y="176"/>
                  </a:lnTo>
                  <a:lnTo>
                    <a:pt x="81" y="178"/>
                  </a:lnTo>
                  <a:lnTo>
                    <a:pt x="84" y="179"/>
                  </a:lnTo>
                  <a:lnTo>
                    <a:pt x="86" y="180"/>
                  </a:lnTo>
                  <a:lnTo>
                    <a:pt x="90" y="180"/>
                  </a:lnTo>
                  <a:lnTo>
                    <a:pt x="93" y="180"/>
                  </a:lnTo>
                  <a:lnTo>
                    <a:pt x="96" y="179"/>
                  </a:lnTo>
                  <a:lnTo>
                    <a:pt x="98" y="178"/>
                  </a:lnTo>
                  <a:lnTo>
                    <a:pt x="100" y="176"/>
                  </a:lnTo>
                  <a:lnTo>
                    <a:pt x="102" y="174"/>
                  </a:lnTo>
                  <a:lnTo>
                    <a:pt x="104" y="171"/>
                  </a:lnTo>
                  <a:lnTo>
                    <a:pt x="105" y="169"/>
                  </a:lnTo>
                  <a:lnTo>
                    <a:pt x="105" y="165"/>
                  </a:lnTo>
                  <a:lnTo>
                    <a:pt x="105" y="105"/>
                  </a:lnTo>
                  <a:lnTo>
                    <a:pt x="165" y="105"/>
                  </a:lnTo>
                  <a:lnTo>
                    <a:pt x="168" y="105"/>
                  </a:lnTo>
                  <a:lnTo>
                    <a:pt x="171" y="104"/>
                  </a:lnTo>
                  <a:lnTo>
                    <a:pt x="173" y="102"/>
                  </a:lnTo>
                  <a:lnTo>
                    <a:pt x="175" y="101"/>
                  </a:lnTo>
                  <a:lnTo>
                    <a:pt x="178" y="99"/>
                  </a:lnTo>
                  <a:lnTo>
                    <a:pt x="179" y="96"/>
                  </a:lnTo>
                  <a:lnTo>
                    <a:pt x="180" y="93"/>
                  </a:lnTo>
                  <a:lnTo>
                    <a:pt x="181" y="90"/>
                  </a:lnTo>
                  <a:lnTo>
                    <a:pt x="180" y="87"/>
                  </a:lnTo>
                  <a:lnTo>
                    <a:pt x="179" y="84"/>
                  </a:lnTo>
                  <a:lnTo>
                    <a:pt x="178" y="82"/>
                  </a:lnTo>
                  <a:lnTo>
                    <a:pt x="175" y="80"/>
                  </a:lnTo>
                  <a:lnTo>
                    <a:pt x="173" y="77"/>
                  </a:lnTo>
                  <a:lnTo>
                    <a:pt x="171" y="76"/>
                  </a:lnTo>
                  <a:lnTo>
                    <a:pt x="168" y="75"/>
                  </a:lnTo>
                  <a:lnTo>
                    <a:pt x="165" y="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3" name="Freeform 325">
              <a:extLst>
                <a:ext uri="{FF2B5EF4-FFF2-40B4-BE49-F238E27FC236}">
                  <a16:creationId xmlns:a16="http://schemas.microsoft.com/office/drawing/2014/main" id="{96085507-98B8-4C08-8A90-58FB8D2AEAE4}"/>
                </a:ext>
              </a:extLst>
            </p:cNvPr>
            <p:cNvSpPr>
              <a:spLocks/>
            </p:cNvSpPr>
            <p:nvPr/>
          </p:nvSpPr>
          <p:spPr bwMode="auto">
            <a:xfrm>
              <a:off x="2703513" y="3252788"/>
              <a:ext cx="28575" cy="9525"/>
            </a:xfrm>
            <a:custGeom>
              <a:avLst/>
              <a:gdLst>
                <a:gd name="T0" fmla="*/ 75 w 90"/>
                <a:gd name="T1" fmla="*/ 0 h 30"/>
                <a:gd name="T2" fmla="*/ 15 w 90"/>
                <a:gd name="T3" fmla="*/ 0 h 30"/>
                <a:gd name="T4" fmla="*/ 12 w 90"/>
                <a:gd name="T5" fmla="*/ 0 h 30"/>
                <a:gd name="T6" fmla="*/ 8 w 90"/>
                <a:gd name="T7" fmla="*/ 1 h 30"/>
                <a:gd name="T8" fmla="*/ 6 w 90"/>
                <a:gd name="T9" fmla="*/ 2 h 30"/>
                <a:gd name="T10" fmla="*/ 4 w 90"/>
                <a:gd name="T11" fmla="*/ 5 h 30"/>
                <a:gd name="T12" fmla="*/ 2 w 90"/>
                <a:gd name="T13" fmla="*/ 7 h 30"/>
                <a:gd name="T14" fmla="*/ 1 w 90"/>
                <a:gd name="T15" fmla="*/ 10 h 30"/>
                <a:gd name="T16" fmla="*/ 0 w 90"/>
                <a:gd name="T17" fmla="*/ 12 h 30"/>
                <a:gd name="T18" fmla="*/ 0 w 90"/>
                <a:gd name="T19" fmla="*/ 15 h 30"/>
                <a:gd name="T20" fmla="*/ 0 w 90"/>
                <a:gd name="T21" fmla="*/ 19 h 30"/>
                <a:gd name="T22" fmla="*/ 1 w 90"/>
                <a:gd name="T23" fmla="*/ 22 h 30"/>
                <a:gd name="T24" fmla="*/ 2 w 90"/>
                <a:gd name="T25" fmla="*/ 24 h 30"/>
                <a:gd name="T26" fmla="*/ 4 w 90"/>
                <a:gd name="T27" fmla="*/ 26 h 30"/>
                <a:gd name="T28" fmla="*/ 6 w 90"/>
                <a:gd name="T29" fmla="*/ 28 h 30"/>
                <a:gd name="T30" fmla="*/ 8 w 90"/>
                <a:gd name="T31" fmla="*/ 29 h 30"/>
                <a:gd name="T32" fmla="*/ 12 w 90"/>
                <a:gd name="T33" fmla="*/ 30 h 30"/>
                <a:gd name="T34" fmla="*/ 15 w 90"/>
                <a:gd name="T35" fmla="*/ 30 h 30"/>
                <a:gd name="T36" fmla="*/ 75 w 90"/>
                <a:gd name="T37" fmla="*/ 30 h 30"/>
                <a:gd name="T38" fmla="*/ 78 w 90"/>
                <a:gd name="T39" fmla="*/ 30 h 30"/>
                <a:gd name="T40" fmla="*/ 80 w 90"/>
                <a:gd name="T41" fmla="*/ 29 h 30"/>
                <a:gd name="T42" fmla="*/ 83 w 90"/>
                <a:gd name="T43" fmla="*/ 28 h 30"/>
                <a:gd name="T44" fmla="*/ 86 w 90"/>
                <a:gd name="T45" fmla="*/ 26 h 30"/>
                <a:gd name="T46" fmla="*/ 87 w 90"/>
                <a:gd name="T47" fmla="*/ 24 h 30"/>
                <a:gd name="T48" fmla="*/ 89 w 90"/>
                <a:gd name="T49" fmla="*/ 22 h 30"/>
                <a:gd name="T50" fmla="*/ 90 w 90"/>
                <a:gd name="T51" fmla="*/ 19 h 30"/>
                <a:gd name="T52" fmla="*/ 90 w 90"/>
                <a:gd name="T53" fmla="*/ 15 h 30"/>
                <a:gd name="T54" fmla="*/ 90 w 90"/>
                <a:gd name="T55" fmla="*/ 12 h 30"/>
                <a:gd name="T56" fmla="*/ 89 w 90"/>
                <a:gd name="T57" fmla="*/ 10 h 30"/>
                <a:gd name="T58" fmla="*/ 87 w 90"/>
                <a:gd name="T59" fmla="*/ 7 h 30"/>
                <a:gd name="T60" fmla="*/ 86 w 90"/>
                <a:gd name="T61" fmla="*/ 5 h 30"/>
                <a:gd name="T62" fmla="*/ 83 w 90"/>
                <a:gd name="T63" fmla="*/ 2 h 30"/>
                <a:gd name="T64" fmla="*/ 80 w 90"/>
                <a:gd name="T65" fmla="*/ 1 h 30"/>
                <a:gd name="T66" fmla="*/ 78 w 90"/>
                <a:gd name="T67" fmla="*/ 0 h 30"/>
                <a:gd name="T68" fmla="*/ 75 w 90"/>
                <a:gd name="T69" fmla="*/ 0 h 30"/>
                <a:gd name="T70" fmla="*/ 75 w 90"/>
                <a:gd name="T71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90" h="30">
                  <a:moveTo>
                    <a:pt x="75" y="0"/>
                  </a:moveTo>
                  <a:lnTo>
                    <a:pt x="15" y="0"/>
                  </a:lnTo>
                  <a:lnTo>
                    <a:pt x="12" y="0"/>
                  </a:lnTo>
                  <a:lnTo>
                    <a:pt x="8" y="1"/>
                  </a:lnTo>
                  <a:lnTo>
                    <a:pt x="6" y="2"/>
                  </a:lnTo>
                  <a:lnTo>
                    <a:pt x="4" y="5"/>
                  </a:lnTo>
                  <a:lnTo>
                    <a:pt x="2" y="7"/>
                  </a:lnTo>
                  <a:lnTo>
                    <a:pt x="1" y="10"/>
                  </a:lnTo>
                  <a:lnTo>
                    <a:pt x="0" y="12"/>
                  </a:lnTo>
                  <a:lnTo>
                    <a:pt x="0" y="15"/>
                  </a:lnTo>
                  <a:lnTo>
                    <a:pt x="0" y="19"/>
                  </a:lnTo>
                  <a:lnTo>
                    <a:pt x="1" y="22"/>
                  </a:lnTo>
                  <a:lnTo>
                    <a:pt x="2" y="24"/>
                  </a:lnTo>
                  <a:lnTo>
                    <a:pt x="4" y="26"/>
                  </a:lnTo>
                  <a:lnTo>
                    <a:pt x="6" y="28"/>
                  </a:lnTo>
                  <a:lnTo>
                    <a:pt x="8" y="29"/>
                  </a:lnTo>
                  <a:lnTo>
                    <a:pt x="12" y="30"/>
                  </a:lnTo>
                  <a:lnTo>
                    <a:pt x="15" y="30"/>
                  </a:lnTo>
                  <a:lnTo>
                    <a:pt x="75" y="30"/>
                  </a:lnTo>
                  <a:lnTo>
                    <a:pt x="78" y="30"/>
                  </a:lnTo>
                  <a:lnTo>
                    <a:pt x="80" y="29"/>
                  </a:lnTo>
                  <a:lnTo>
                    <a:pt x="83" y="28"/>
                  </a:lnTo>
                  <a:lnTo>
                    <a:pt x="86" y="26"/>
                  </a:lnTo>
                  <a:lnTo>
                    <a:pt x="87" y="24"/>
                  </a:lnTo>
                  <a:lnTo>
                    <a:pt x="89" y="22"/>
                  </a:lnTo>
                  <a:lnTo>
                    <a:pt x="90" y="19"/>
                  </a:lnTo>
                  <a:lnTo>
                    <a:pt x="90" y="15"/>
                  </a:lnTo>
                  <a:lnTo>
                    <a:pt x="90" y="12"/>
                  </a:lnTo>
                  <a:lnTo>
                    <a:pt x="89" y="10"/>
                  </a:lnTo>
                  <a:lnTo>
                    <a:pt x="87" y="7"/>
                  </a:lnTo>
                  <a:lnTo>
                    <a:pt x="86" y="5"/>
                  </a:lnTo>
                  <a:lnTo>
                    <a:pt x="83" y="2"/>
                  </a:lnTo>
                  <a:lnTo>
                    <a:pt x="80" y="1"/>
                  </a:lnTo>
                  <a:lnTo>
                    <a:pt x="78" y="0"/>
                  </a:lnTo>
                  <a:lnTo>
                    <a:pt x="75" y="0"/>
                  </a:lnTo>
                  <a:lnTo>
                    <a:pt x="7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4" name="Freeform 326">
              <a:extLst>
                <a:ext uri="{FF2B5EF4-FFF2-40B4-BE49-F238E27FC236}">
                  <a16:creationId xmlns:a16="http://schemas.microsoft.com/office/drawing/2014/main" id="{6CB5DF83-D093-42D5-8CBB-A4DD8BB2F734}"/>
                </a:ext>
              </a:extLst>
            </p:cNvPr>
            <p:cNvSpPr>
              <a:spLocks/>
            </p:cNvSpPr>
            <p:nvPr/>
          </p:nvSpPr>
          <p:spPr bwMode="auto">
            <a:xfrm>
              <a:off x="2751138" y="3252788"/>
              <a:ext cx="28575" cy="9525"/>
            </a:xfrm>
            <a:custGeom>
              <a:avLst/>
              <a:gdLst>
                <a:gd name="T0" fmla="*/ 75 w 90"/>
                <a:gd name="T1" fmla="*/ 0 h 30"/>
                <a:gd name="T2" fmla="*/ 15 w 90"/>
                <a:gd name="T3" fmla="*/ 0 h 30"/>
                <a:gd name="T4" fmla="*/ 12 w 90"/>
                <a:gd name="T5" fmla="*/ 0 h 30"/>
                <a:gd name="T6" fmla="*/ 10 w 90"/>
                <a:gd name="T7" fmla="*/ 1 h 30"/>
                <a:gd name="T8" fmla="*/ 6 w 90"/>
                <a:gd name="T9" fmla="*/ 2 h 30"/>
                <a:gd name="T10" fmla="*/ 4 w 90"/>
                <a:gd name="T11" fmla="*/ 5 h 30"/>
                <a:gd name="T12" fmla="*/ 2 w 90"/>
                <a:gd name="T13" fmla="*/ 7 h 30"/>
                <a:gd name="T14" fmla="*/ 1 w 90"/>
                <a:gd name="T15" fmla="*/ 10 h 30"/>
                <a:gd name="T16" fmla="*/ 0 w 90"/>
                <a:gd name="T17" fmla="*/ 12 h 30"/>
                <a:gd name="T18" fmla="*/ 0 w 90"/>
                <a:gd name="T19" fmla="*/ 15 h 30"/>
                <a:gd name="T20" fmla="*/ 0 w 90"/>
                <a:gd name="T21" fmla="*/ 19 h 30"/>
                <a:gd name="T22" fmla="*/ 1 w 90"/>
                <a:gd name="T23" fmla="*/ 22 h 30"/>
                <a:gd name="T24" fmla="*/ 2 w 90"/>
                <a:gd name="T25" fmla="*/ 24 h 30"/>
                <a:gd name="T26" fmla="*/ 4 w 90"/>
                <a:gd name="T27" fmla="*/ 26 h 30"/>
                <a:gd name="T28" fmla="*/ 6 w 90"/>
                <a:gd name="T29" fmla="*/ 28 h 30"/>
                <a:gd name="T30" fmla="*/ 10 w 90"/>
                <a:gd name="T31" fmla="*/ 29 h 30"/>
                <a:gd name="T32" fmla="*/ 12 w 90"/>
                <a:gd name="T33" fmla="*/ 30 h 30"/>
                <a:gd name="T34" fmla="*/ 15 w 90"/>
                <a:gd name="T35" fmla="*/ 30 h 30"/>
                <a:gd name="T36" fmla="*/ 75 w 90"/>
                <a:gd name="T37" fmla="*/ 30 h 30"/>
                <a:gd name="T38" fmla="*/ 78 w 90"/>
                <a:gd name="T39" fmla="*/ 30 h 30"/>
                <a:gd name="T40" fmla="*/ 81 w 90"/>
                <a:gd name="T41" fmla="*/ 29 h 30"/>
                <a:gd name="T42" fmla="*/ 84 w 90"/>
                <a:gd name="T43" fmla="*/ 28 h 30"/>
                <a:gd name="T44" fmla="*/ 86 w 90"/>
                <a:gd name="T45" fmla="*/ 26 h 30"/>
                <a:gd name="T46" fmla="*/ 88 w 90"/>
                <a:gd name="T47" fmla="*/ 24 h 30"/>
                <a:gd name="T48" fmla="*/ 89 w 90"/>
                <a:gd name="T49" fmla="*/ 22 h 30"/>
                <a:gd name="T50" fmla="*/ 90 w 90"/>
                <a:gd name="T51" fmla="*/ 19 h 30"/>
                <a:gd name="T52" fmla="*/ 90 w 90"/>
                <a:gd name="T53" fmla="*/ 15 h 30"/>
                <a:gd name="T54" fmla="*/ 90 w 90"/>
                <a:gd name="T55" fmla="*/ 12 h 30"/>
                <a:gd name="T56" fmla="*/ 89 w 90"/>
                <a:gd name="T57" fmla="*/ 10 h 30"/>
                <a:gd name="T58" fmla="*/ 88 w 90"/>
                <a:gd name="T59" fmla="*/ 7 h 30"/>
                <a:gd name="T60" fmla="*/ 86 w 90"/>
                <a:gd name="T61" fmla="*/ 5 h 30"/>
                <a:gd name="T62" fmla="*/ 84 w 90"/>
                <a:gd name="T63" fmla="*/ 2 h 30"/>
                <a:gd name="T64" fmla="*/ 81 w 90"/>
                <a:gd name="T65" fmla="*/ 1 h 30"/>
                <a:gd name="T66" fmla="*/ 78 w 90"/>
                <a:gd name="T67" fmla="*/ 0 h 30"/>
                <a:gd name="T68" fmla="*/ 75 w 90"/>
                <a:gd name="T69" fmla="*/ 0 h 30"/>
                <a:gd name="T70" fmla="*/ 75 w 90"/>
                <a:gd name="T71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90" h="30">
                  <a:moveTo>
                    <a:pt x="75" y="0"/>
                  </a:moveTo>
                  <a:lnTo>
                    <a:pt x="15" y="0"/>
                  </a:lnTo>
                  <a:lnTo>
                    <a:pt x="12" y="0"/>
                  </a:lnTo>
                  <a:lnTo>
                    <a:pt x="10" y="1"/>
                  </a:lnTo>
                  <a:lnTo>
                    <a:pt x="6" y="2"/>
                  </a:lnTo>
                  <a:lnTo>
                    <a:pt x="4" y="5"/>
                  </a:lnTo>
                  <a:lnTo>
                    <a:pt x="2" y="7"/>
                  </a:lnTo>
                  <a:lnTo>
                    <a:pt x="1" y="10"/>
                  </a:lnTo>
                  <a:lnTo>
                    <a:pt x="0" y="12"/>
                  </a:lnTo>
                  <a:lnTo>
                    <a:pt x="0" y="15"/>
                  </a:lnTo>
                  <a:lnTo>
                    <a:pt x="0" y="19"/>
                  </a:lnTo>
                  <a:lnTo>
                    <a:pt x="1" y="22"/>
                  </a:lnTo>
                  <a:lnTo>
                    <a:pt x="2" y="24"/>
                  </a:lnTo>
                  <a:lnTo>
                    <a:pt x="4" y="26"/>
                  </a:lnTo>
                  <a:lnTo>
                    <a:pt x="6" y="28"/>
                  </a:lnTo>
                  <a:lnTo>
                    <a:pt x="10" y="29"/>
                  </a:lnTo>
                  <a:lnTo>
                    <a:pt x="12" y="30"/>
                  </a:lnTo>
                  <a:lnTo>
                    <a:pt x="15" y="30"/>
                  </a:lnTo>
                  <a:lnTo>
                    <a:pt x="75" y="30"/>
                  </a:lnTo>
                  <a:lnTo>
                    <a:pt x="78" y="30"/>
                  </a:lnTo>
                  <a:lnTo>
                    <a:pt x="81" y="29"/>
                  </a:lnTo>
                  <a:lnTo>
                    <a:pt x="84" y="28"/>
                  </a:lnTo>
                  <a:lnTo>
                    <a:pt x="86" y="26"/>
                  </a:lnTo>
                  <a:lnTo>
                    <a:pt x="88" y="24"/>
                  </a:lnTo>
                  <a:lnTo>
                    <a:pt x="89" y="22"/>
                  </a:lnTo>
                  <a:lnTo>
                    <a:pt x="90" y="19"/>
                  </a:lnTo>
                  <a:lnTo>
                    <a:pt x="90" y="15"/>
                  </a:lnTo>
                  <a:lnTo>
                    <a:pt x="90" y="12"/>
                  </a:lnTo>
                  <a:lnTo>
                    <a:pt x="89" y="10"/>
                  </a:lnTo>
                  <a:lnTo>
                    <a:pt x="88" y="7"/>
                  </a:lnTo>
                  <a:lnTo>
                    <a:pt x="86" y="5"/>
                  </a:lnTo>
                  <a:lnTo>
                    <a:pt x="84" y="2"/>
                  </a:lnTo>
                  <a:lnTo>
                    <a:pt x="81" y="1"/>
                  </a:lnTo>
                  <a:lnTo>
                    <a:pt x="78" y="0"/>
                  </a:lnTo>
                  <a:lnTo>
                    <a:pt x="75" y="0"/>
                  </a:lnTo>
                  <a:lnTo>
                    <a:pt x="7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26" name="Freeform 327">
              <a:extLst>
                <a:ext uri="{FF2B5EF4-FFF2-40B4-BE49-F238E27FC236}">
                  <a16:creationId xmlns:a16="http://schemas.microsoft.com/office/drawing/2014/main" id="{D1FD7895-BE7E-4957-BE73-023CAADFC96B}"/>
                </a:ext>
              </a:extLst>
            </p:cNvPr>
            <p:cNvSpPr>
              <a:spLocks/>
            </p:cNvSpPr>
            <p:nvPr/>
          </p:nvSpPr>
          <p:spPr bwMode="auto">
            <a:xfrm>
              <a:off x="2789238" y="3219450"/>
              <a:ext cx="19050" cy="19050"/>
            </a:xfrm>
            <a:custGeom>
              <a:avLst/>
              <a:gdLst>
                <a:gd name="T0" fmla="*/ 30 w 60"/>
                <a:gd name="T1" fmla="*/ 0 h 60"/>
                <a:gd name="T2" fmla="*/ 25 w 60"/>
                <a:gd name="T3" fmla="*/ 0 h 60"/>
                <a:gd name="T4" fmla="*/ 18 w 60"/>
                <a:gd name="T5" fmla="*/ 2 h 60"/>
                <a:gd name="T6" fmla="*/ 14 w 60"/>
                <a:gd name="T7" fmla="*/ 6 h 60"/>
                <a:gd name="T8" fmla="*/ 9 w 60"/>
                <a:gd name="T9" fmla="*/ 9 h 60"/>
                <a:gd name="T10" fmla="*/ 5 w 60"/>
                <a:gd name="T11" fmla="*/ 13 h 60"/>
                <a:gd name="T12" fmla="*/ 2 w 60"/>
                <a:gd name="T13" fmla="*/ 18 h 60"/>
                <a:gd name="T14" fmla="*/ 1 w 60"/>
                <a:gd name="T15" fmla="*/ 24 h 60"/>
                <a:gd name="T16" fmla="*/ 0 w 60"/>
                <a:gd name="T17" fmla="*/ 30 h 60"/>
                <a:gd name="T18" fmla="*/ 1 w 60"/>
                <a:gd name="T19" fmla="*/ 36 h 60"/>
                <a:gd name="T20" fmla="*/ 2 w 60"/>
                <a:gd name="T21" fmla="*/ 42 h 60"/>
                <a:gd name="T22" fmla="*/ 5 w 60"/>
                <a:gd name="T23" fmla="*/ 46 h 60"/>
                <a:gd name="T24" fmla="*/ 9 w 60"/>
                <a:gd name="T25" fmla="*/ 52 h 60"/>
                <a:gd name="T26" fmla="*/ 14 w 60"/>
                <a:gd name="T27" fmla="*/ 55 h 60"/>
                <a:gd name="T28" fmla="*/ 18 w 60"/>
                <a:gd name="T29" fmla="*/ 58 h 60"/>
                <a:gd name="T30" fmla="*/ 25 w 60"/>
                <a:gd name="T31" fmla="*/ 59 h 60"/>
                <a:gd name="T32" fmla="*/ 30 w 60"/>
                <a:gd name="T33" fmla="*/ 60 h 60"/>
                <a:gd name="T34" fmla="*/ 37 w 60"/>
                <a:gd name="T35" fmla="*/ 59 h 60"/>
                <a:gd name="T36" fmla="*/ 42 w 60"/>
                <a:gd name="T37" fmla="*/ 58 h 60"/>
                <a:gd name="T38" fmla="*/ 47 w 60"/>
                <a:gd name="T39" fmla="*/ 55 h 60"/>
                <a:gd name="T40" fmla="*/ 52 w 60"/>
                <a:gd name="T41" fmla="*/ 52 h 60"/>
                <a:gd name="T42" fmla="*/ 56 w 60"/>
                <a:gd name="T43" fmla="*/ 47 h 60"/>
                <a:gd name="T44" fmla="*/ 58 w 60"/>
                <a:gd name="T45" fmla="*/ 42 h 60"/>
                <a:gd name="T46" fmla="*/ 60 w 60"/>
                <a:gd name="T47" fmla="*/ 37 h 60"/>
                <a:gd name="T48" fmla="*/ 60 w 60"/>
                <a:gd name="T49" fmla="*/ 30 h 60"/>
                <a:gd name="T50" fmla="*/ 60 w 60"/>
                <a:gd name="T51" fmla="*/ 24 h 60"/>
                <a:gd name="T52" fmla="*/ 58 w 60"/>
                <a:gd name="T53" fmla="*/ 18 h 60"/>
                <a:gd name="T54" fmla="*/ 56 w 60"/>
                <a:gd name="T55" fmla="*/ 13 h 60"/>
                <a:gd name="T56" fmla="*/ 52 w 60"/>
                <a:gd name="T57" fmla="*/ 9 h 60"/>
                <a:gd name="T58" fmla="*/ 47 w 60"/>
                <a:gd name="T59" fmla="*/ 6 h 60"/>
                <a:gd name="T60" fmla="*/ 42 w 60"/>
                <a:gd name="T61" fmla="*/ 2 h 60"/>
                <a:gd name="T62" fmla="*/ 37 w 60"/>
                <a:gd name="T63" fmla="*/ 0 h 60"/>
                <a:gd name="T64" fmla="*/ 30 w 60"/>
                <a:gd name="T65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60" h="60">
                  <a:moveTo>
                    <a:pt x="30" y="0"/>
                  </a:moveTo>
                  <a:lnTo>
                    <a:pt x="25" y="0"/>
                  </a:lnTo>
                  <a:lnTo>
                    <a:pt x="18" y="2"/>
                  </a:lnTo>
                  <a:lnTo>
                    <a:pt x="14" y="6"/>
                  </a:lnTo>
                  <a:lnTo>
                    <a:pt x="9" y="9"/>
                  </a:lnTo>
                  <a:lnTo>
                    <a:pt x="5" y="13"/>
                  </a:lnTo>
                  <a:lnTo>
                    <a:pt x="2" y="18"/>
                  </a:lnTo>
                  <a:lnTo>
                    <a:pt x="1" y="24"/>
                  </a:lnTo>
                  <a:lnTo>
                    <a:pt x="0" y="30"/>
                  </a:lnTo>
                  <a:lnTo>
                    <a:pt x="1" y="36"/>
                  </a:lnTo>
                  <a:lnTo>
                    <a:pt x="2" y="42"/>
                  </a:lnTo>
                  <a:lnTo>
                    <a:pt x="5" y="46"/>
                  </a:lnTo>
                  <a:lnTo>
                    <a:pt x="9" y="52"/>
                  </a:lnTo>
                  <a:lnTo>
                    <a:pt x="14" y="55"/>
                  </a:lnTo>
                  <a:lnTo>
                    <a:pt x="18" y="58"/>
                  </a:lnTo>
                  <a:lnTo>
                    <a:pt x="25" y="59"/>
                  </a:lnTo>
                  <a:lnTo>
                    <a:pt x="30" y="60"/>
                  </a:lnTo>
                  <a:lnTo>
                    <a:pt x="37" y="59"/>
                  </a:lnTo>
                  <a:lnTo>
                    <a:pt x="42" y="58"/>
                  </a:lnTo>
                  <a:lnTo>
                    <a:pt x="47" y="55"/>
                  </a:lnTo>
                  <a:lnTo>
                    <a:pt x="52" y="52"/>
                  </a:lnTo>
                  <a:lnTo>
                    <a:pt x="56" y="47"/>
                  </a:lnTo>
                  <a:lnTo>
                    <a:pt x="58" y="42"/>
                  </a:lnTo>
                  <a:lnTo>
                    <a:pt x="60" y="37"/>
                  </a:lnTo>
                  <a:lnTo>
                    <a:pt x="60" y="30"/>
                  </a:lnTo>
                  <a:lnTo>
                    <a:pt x="60" y="24"/>
                  </a:lnTo>
                  <a:lnTo>
                    <a:pt x="58" y="18"/>
                  </a:lnTo>
                  <a:lnTo>
                    <a:pt x="56" y="13"/>
                  </a:lnTo>
                  <a:lnTo>
                    <a:pt x="52" y="9"/>
                  </a:lnTo>
                  <a:lnTo>
                    <a:pt x="47" y="6"/>
                  </a:lnTo>
                  <a:lnTo>
                    <a:pt x="42" y="2"/>
                  </a:lnTo>
                  <a:lnTo>
                    <a:pt x="37" y="0"/>
                  </a:lnTo>
                  <a:lnTo>
                    <a:pt x="3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7" name="Freeform 328">
              <a:extLst>
                <a:ext uri="{FF2B5EF4-FFF2-40B4-BE49-F238E27FC236}">
                  <a16:creationId xmlns:a16="http://schemas.microsoft.com/office/drawing/2014/main" id="{95BF3BC4-EAD8-4A59-AB4E-4F2CDFCDF31A}"/>
                </a:ext>
              </a:extLst>
            </p:cNvPr>
            <p:cNvSpPr>
              <a:spLocks/>
            </p:cNvSpPr>
            <p:nvPr/>
          </p:nvSpPr>
          <p:spPr bwMode="auto">
            <a:xfrm>
              <a:off x="2838450" y="3219450"/>
              <a:ext cx="19050" cy="19050"/>
            </a:xfrm>
            <a:custGeom>
              <a:avLst/>
              <a:gdLst>
                <a:gd name="T0" fmla="*/ 30 w 60"/>
                <a:gd name="T1" fmla="*/ 0 h 60"/>
                <a:gd name="T2" fmla="*/ 24 w 60"/>
                <a:gd name="T3" fmla="*/ 0 h 60"/>
                <a:gd name="T4" fmla="*/ 19 w 60"/>
                <a:gd name="T5" fmla="*/ 2 h 60"/>
                <a:gd name="T6" fmla="*/ 13 w 60"/>
                <a:gd name="T7" fmla="*/ 6 h 60"/>
                <a:gd name="T8" fmla="*/ 9 w 60"/>
                <a:gd name="T9" fmla="*/ 9 h 60"/>
                <a:gd name="T10" fmla="*/ 5 w 60"/>
                <a:gd name="T11" fmla="*/ 13 h 60"/>
                <a:gd name="T12" fmla="*/ 2 w 60"/>
                <a:gd name="T13" fmla="*/ 18 h 60"/>
                <a:gd name="T14" fmla="*/ 0 w 60"/>
                <a:gd name="T15" fmla="*/ 24 h 60"/>
                <a:gd name="T16" fmla="*/ 0 w 60"/>
                <a:gd name="T17" fmla="*/ 30 h 60"/>
                <a:gd name="T18" fmla="*/ 0 w 60"/>
                <a:gd name="T19" fmla="*/ 36 h 60"/>
                <a:gd name="T20" fmla="*/ 2 w 60"/>
                <a:gd name="T21" fmla="*/ 42 h 60"/>
                <a:gd name="T22" fmla="*/ 5 w 60"/>
                <a:gd name="T23" fmla="*/ 46 h 60"/>
                <a:gd name="T24" fmla="*/ 9 w 60"/>
                <a:gd name="T25" fmla="*/ 52 h 60"/>
                <a:gd name="T26" fmla="*/ 13 w 60"/>
                <a:gd name="T27" fmla="*/ 55 h 60"/>
                <a:gd name="T28" fmla="*/ 19 w 60"/>
                <a:gd name="T29" fmla="*/ 58 h 60"/>
                <a:gd name="T30" fmla="*/ 24 w 60"/>
                <a:gd name="T31" fmla="*/ 59 h 60"/>
                <a:gd name="T32" fmla="*/ 30 w 60"/>
                <a:gd name="T33" fmla="*/ 60 h 60"/>
                <a:gd name="T34" fmla="*/ 36 w 60"/>
                <a:gd name="T35" fmla="*/ 59 h 60"/>
                <a:gd name="T36" fmla="*/ 42 w 60"/>
                <a:gd name="T37" fmla="*/ 58 h 60"/>
                <a:gd name="T38" fmla="*/ 46 w 60"/>
                <a:gd name="T39" fmla="*/ 55 h 60"/>
                <a:gd name="T40" fmla="*/ 51 w 60"/>
                <a:gd name="T41" fmla="*/ 52 h 60"/>
                <a:gd name="T42" fmla="*/ 55 w 60"/>
                <a:gd name="T43" fmla="*/ 47 h 60"/>
                <a:gd name="T44" fmla="*/ 58 w 60"/>
                <a:gd name="T45" fmla="*/ 42 h 60"/>
                <a:gd name="T46" fmla="*/ 59 w 60"/>
                <a:gd name="T47" fmla="*/ 37 h 60"/>
                <a:gd name="T48" fmla="*/ 60 w 60"/>
                <a:gd name="T49" fmla="*/ 30 h 60"/>
                <a:gd name="T50" fmla="*/ 59 w 60"/>
                <a:gd name="T51" fmla="*/ 24 h 60"/>
                <a:gd name="T52" fmla="*/ 58 w 60"/>
                <a:gd name="T53" fmla="*/ 18 h 60"/>
                <a:gd name="T54" fmla="*/ 55 w 60"/>
                <a:gd name="T55" fmla="*/ 13 h 60"/>
                <a:gd name="T56" fmla="*/ 51 w 60"/>
                <a:gd name="T57" fmla="*/ 9 h 60"/>
                <a:gd name="T58" fmla="*/ 46 w 60"/>
                <a:gd name="T59" fmla="*/ 6 h 60"/>
                <a:gd name="T60" fmla="*/ 42 w 60"/>
                <a:gd name="T61" fmla="*/ 2 h 60"/>
                <a:gd name="T62" fmla="*/ 36 w 60"/>
                <a:gd name="T63" fmla="*/ 0 h 60"/>
                <a:gd name="T64" fmla="*/ 30 w 60"/>
                <a:gd name="T65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60" h="60">
                  <a:moveTo>
                    <a:pt x="30" y="0"/>
                  </a:moveTo>
                  <a:lnTo>
                    <a:pt x="24" y="0"/>
                  </a:lnTo>
                  <a:lnTo>
                    <a:pt x="19" y="2"/>
                  </a:lnTo>
                  <a:lnTo>
                    <a:pt x="13" y="6"/>
                  </a:lnTo>
                  <a:lnTo>
                    <a:pt x="9" y="9"/>
                  </a:lnTo>
                  <a:lnTo>
                    <a:pt x="5" y="13"/>
                  </a:lnTo>
                  <a:lnTo>
                    <a:pt x="2" y="18"/>
                  </a:lnTo>
                  <a:lnTo>
                    <a:pt x="0" y="24"/>
                  </a:lnTo>
                  <a:lnTo>
                    <a:pt x="0" y="30"/>
                  </a:lnTo>
                  <a:lnTo>
                    <a:pt x="0" y="36"/>
                  </a:lnTo>
                  <a:lnTo>
                    <a:pt x="2" y="42"/>
                  </a:lnTo>
                  <a:lnTo>
                    <a:pt x="5" y="46"/>
                  </a:lnTo>
                  <a:lnTo>
                    <a:pt x="9" y="52"/>
                  </a:lnTo>
                  <a:lnTo>
                    <a:pt x="13" y="55"/>
                  </a:lnTo>
                  <a:lnTo>
                    <a:pt x="19" y="58"/>
                  </a:lnTo>
                  <a:lnTo>
                    <a:pt x="24" y="59"/>
                  </a:lnTo>
                  <a:lnTo>
                    <a:pt x="30" y="60"/>
                  </a:lnTo>
                  <a:lnTo>
                    <a:pt x="36" y="59"/>
                  </a:lnTo>
                  <a:lnTo>
                    <a:pt x="42" y="58"/>
                  </a:lnTo>
                  <a:lnTo>
                    <a:pt x="46" y="55"/>
                  </a:lnTo>
                  <a:lnTo>
                    <a:pt x="51" y="52"/>
                  </a:lnTo>
                  <a:lnTo>
                    <a:pt x="55" y="47"/>
                  </a:lnTo>
                  <a:lnTo>
                    <a:pt x="58" y="42"/>
                  </a:lnTo>
                  <a:lnTo>
                    <a:pt x="59" y="37"/>
                  </a:lnTo>
                  <a:lnTo>
                    <a:pt x="60" y="30"/>
                  </a:lnTo>
                  <a:lnTo>
                    <a:pt x="59" y="24"/>
                  </a:lnTo>
                  <a:lnTo>
                    <a:pt x="58" y="18"/>
                  </a:lnTo>
                  <a:lnTo>
                    <a:pt x="55" y="13"/>
                  </a:lnTo>
                  <a:lnTo>
                    <a:pt x="51" y="9"/>
                  </a:lnTo>
                  <a:lnTo>
                    <a:pt x="46" y="6"/>
                  </a:lnTo>
                  <a:lnTo>
                    <a:pt x="42" y="2"/>
                  </a:lnTo>
                  <a:lnTo>
                    <a:pt x="36" y="0"/>
                  </a:lnTo>
                  <a:lnTo>
                    <a:pt x="3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8" name="Freeform 329">
              <a:extLst>
                <a:ext uri="{FF2B5EF4-FFF2-40B4-BE49-F238E27FC236}">
                  <a16:creationId xmlns:a16="http://schemas.microsoft.com/office/drawing/2014/main" id="{1BFE98A9-36A1-4BE5-8282-0A6D114A07AB}"/>
                </a:ext>
              </a:extLst>
            </p:cNvPr>
            <p:cNvSpPr>
              <a:spLocks/>
            </p:cNvSpPr>
            <p:nvPr/>
          </p:nvSpPr>
          <p:spPr bwMode="auto">
            <a:xfrm>
              <a:off x="2813050" y="3195638"/>
              <a:ext cx="20638" cy="19050"/>
            </a:xfrm>
            <a:custGeom>
              <a:avLst/>
              <a:gdLst>
                <a:gd name="T0" fmla="*/ 30 w 61"/>
                <a:gd name="T1" fmla="*/ 0 h 60"/>
                <a:gd name="T2" fmla="*/ 25 w 61"/>
                <a:gd name="T3" fmla="*/ 0 h 60"/>
                <a:gd name="T4" fmla="*/ 19 w 61"/>
                <a:gd name="T5" fmla="*/ 2 h 60"/>
                <a:gd name="T6" fmla="*/ 14 w 61"/>
                <a:gd name="T7" fmla="*/ 4 h 60"/>
                <a:gd name="T8" fmla="*/ 10 w 61"/>
                <a:gd name="T9" fmla="*/ 9 h 60"/>
                <a:gd name="T10" fmla="*/ 6 w 61"/>
                <a:gd name="T11" fmla="*/ 13 h 60"/>
                <a:gd name="T12" fmla="*/ 3 w 61"/>
                <a:gd name="T13" fmla="*/ 18 h 60"/>
                <a:gd name="T14" fmla="*/ 1 w 61"/>
                <a:gd name="T15" fmla="*/ 24 h 60"/>
                <a:gd name="T16" fmla="*/ 0 w 61"/>
                <a:gd name="T17" fmla="*/ 30 h 60"/>
                <a:gd name="T18" fmla="*/ 1 w 61"/>
                <a:gd name="T19" fmla="*/ 36 h 60"/>
                <a:gd name="T20" fmla="*/ 3 w 61"/>
                <a:gd name="T21" fmla="*/ 42 h 60"/>
                <a:gd name="T22" fmla="*/ 6 w 61"/>
                <a:gd name="T23" fmla="*/ 46 h 60"/>
                <a:gd name="T24" fmla="*/ 10 w 61"/>
                <a:gd name="T25" fmla="*/ 52 h 60"/>
                <a:gd name="T26" fmla="*/ 14 w 61"/>
                <a:gd name="T27" fmla="*/ 55 h 60"/>
                <a:gd name="T28" fmla="*/ 19 w 61"/>
                <a:gd name="T29" fmla="*/ 58 h 60"/>
                <a:gd name="T30" fmla="*/ 25 w 61"/>
                <a:gd name="T31" fmla="*/ 59 h 60"/>
                <a:gd name="T32" fmla="*/ 30 w 61"/>
                <a:gd name="T33" fmla="*/ 60 h 60"/>
                <a:gd name="T34" fmla="*/ 37 w 61"/>
                <a:gd name="T35" fmla="*/ 59 h 60"/>
                <a:gd name="T36" fmla="*/ 42 w 61"/>
                <a:gd name="T37" fmla="*/ 58 h 60"/>
                <a:gd name="T38" fmla="*/ 47 w 61"/>
                <a:gd name="T39" fmla="*/ 55 h 60"/>
                <a:gd name="T40" fmla="*/ 52 w 61"/>
                <a:gd name="T41" fmla="*/ 52 h 60"/>
                <a:gd name="T42" fmla="*/ 56 w 61"/>
                <a:gd name="T43" fmla="*/ 46 h 60"/>
                <a:gd name="T44" fmla="*/ 58 w 61"/>
                <a:gd name="T45" fmla="*/ 42 h 60"/>
                <a:gd name="T46" fmla="*/ 60 w 61"/>
                <a:gd name="T47" fmla="*/ 36 h 60"/>
                <a:gd name="T48" fmla="*/ 61 w 61"/>
                <a:gd name="T49" fmla="*/ 30 h 60"/>
                <a:gd name="T50" fmla="*/ 60 w 61"/>
                <a:gd name="T51" fmla="*/ 24 h 60"/>
                <a:gd name="T52" fmla="*/ 58 w 61"/>
                <a:gd name="T53" fmla="*/ 18 h 60"/>
                <a:gd name="T54" fmla="*/ 56 w 61"/>
                <a:gd name="T55" fmla="*/ 13 h 60"/>
                <a:gd name="T56" fmla="*/ 52 w 61"/>
                <a:gd name="T57" fmla="*/ 9 h 60"/>
                <a:gd name="T58" fmla="*/ 47 w 61"/>
                <a:gd name="T59" fmla="*/ 4 h 60"/>
                <a:gd name="T60" fmla="*/ 42 w 61"/>
                <a:gd name="T61" fmla="*/ 2 h 60"/>
                <a:gd name="T62" fmla="*/ 37 w 61"/>
                <a:gd name="T63" fmla="*/ 0 h 60"/>
                <a:gd name="T64" fmla="*/ 30 w 61"/>
                <a:gd name="T65" fmla="*/ 0 h 60"/>
                <a:gd name="T66" fmla="*/ 30 w 61"/>
                <a:gd name="T67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61" h="60">
                  <a:moveTo>
                    <a:pt x="30" y="0"/>
                  </a:moveTo>
                  <a:lnTo>
                    <a:pt x="25" y="0"/>
                  </a:lnTo>
                  <a:lnTo>
                    <a:pt x="19" y="2"/>
                  </a:lnTo>
                  <a:lnTo>
                    <a:pt x="14" y="4"/>
                  </a:lnTo>
                  <a:lnTo>
                    <a:pt x="10" y="9"/>
                  </a:lnTo>
                  <a:lnTo>
                    <a:pt x="6" y="13"/>
                  </a:lnTo>
                  <a:lnTo>
                    <a:pt x="3" y="18"/>
                  </a:lnTo>
                  <a:lnTo>
                    <a:pt x="1" y="24"/>
                  </a:lnTo>
                  <a:lnTo>
                    <a:pt x="0" y="30"/>
                  </a:lnTo>
                  <a:lnTo>
                    <a:pt x="1" y="36"/>
                  </a:lnTo>
                  <a:lnTo>
                    <a:pt x="3" y="42"/>
                  </a:lnTo>
                  <a:lnTo>
                    <a:pt x="6" y="46"/>
                  </a:lnTo>
                  <a:lnTo>
                    <a:pt x="10" y="52"/>
                  </a:lnTo>
                  <a:lnTo>
                    <a:pt x="14" y="55"/>
                  </a:lnTo>
                  <a:lnTo>
                    <a:pt x="19" y="58"/>
                  </a:lnTo>
                  <a:lnTo>
                    <a:pt x="25" y="59"/>
                  </a:lnTo>
                  <a:lnTo>
                    <a:pt x="30" y="60"/>
                  </a:lnTo>
                  <a:lnTo>
                    <a:pt x="37" y="59"/>
                  </a:lnTo>
                  <a:lnTo>
                    <a:pt x="42" y="58"/>
                  </a:lnTo>
                  <a:lnTo>
                    <a:pt x="47" y="55"/>
                  </a:lnTo>
                  <a:lnTo>
                    <a:pt x="52" y="52"/>
                  </a:lnTo>
                  <a:lnTo>
                    <a:pt x="56" y="46"/>
                  </a:lnTo>
                  <a:lnTo>
                    <a:pt x="58" y="42"/>
                  </a:lnTo>
                  <a:lnTo>
                    <a:pt x="60" y="36"/>
                  </a:lnTo>
                  <a:lnTo>
                    <a:pt x="61" y="30"/>
                  </a:lnTo>
                  <a:lnTo>
                    <a:pt x="60" y="24"/>
                  </a:lnTo>
                  <a:lnTo>
                    <a:pt x="58" y="18"/>
                  </a:lnTo>
                  <a:lnTo>
                    <a:pt x="56" y="13"/>
                  </a:lnTo>
                  <a:lnTo>
                    <a:pt x="52" y="9"/>
                  </a:lnTo>
                  <a:lnTo>
                    <a:pt x="47" y="4"/>
                  </a:lnTo>
                  <a:lnTo>
                    <a:pt x="42" y="2"/>
                  </a:lnTo>
                  <a:lnTo>
                    <a:pt x="37" y="0"/>
                  </a:lnTo>
                  <a:lnTo>
                    <a:pt x="30" y="0"/>
                  </a:lnTo>
                  <a:lnTo>
                    <a:pt x="3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9" name="Freeform 330">
              <a:extLst>
                <a:ext uri="{FF2B5EF4-FFF2-40B4-BE49-F238E27FC236}">
                  <a16:creationId xmlns:a16="http://schemas.microsoft.com/office/drawing/2014/main" id="{2A854092-6E2E-480C-A939-1ED822252B40}"/>
                </a:ext>
              </a:extLst>
            </p:cNvPr>
            <p:cNvSpPr>
              <a:spLocks/>
            </p:cNvSpPr>
            <p:nvPr/>
          </p:nvSpPr>
          <p:spPr bwMode="auto">
            <a:xfrm>
              <a:off x="2813050" y="3243263"/>
              <a:ext cx="20638" cy="19050"/>
            </a:xfrm>
            <a:custGeom>
              <a:avLst/>
              <a:gdLst>
                <a:gd name="T0" fmla="*/ 30 w 61"/>
                <a:gd name="T1" fmla="*/ 0 h 60"/>
                <a:gd name="T2" fmla="*/ 25 w 61"/>
                <a:gd name="T3" fmla="*/ 0 h 60"/>
                <a:gd name="T4" fmla="*/ 19 w 61"/>
                <a:gd name="T5" fmla="*/ 2 h 60"/>
                <a:gd name="T6" fmla="*/ 14 w 61"/>
                <a:gd name="T7" fmla="*/ 6 h 60"/>
                <a:gd name="T8" fmla="*/ 10 w 61"/>
                <a:gd name="T9" fmla="*/ 9 h 60"/>
                <a:gd name="T10" fmla="*/ 6 w 61"/>
                <a:gd name="T11" fmla="*/ 13 h 60"/>
                <a:gd name="T12" fmla="*/ 3 w 61"/>
                <a:gd name="T13" fmla="*/ 19 h 60"/>
                <a:gd name="T14" fmla="*/ 1 w 61"/>
                <a:gd name="T15" fmla="*/ 24 h 60"/>
                <a:gd name="T16" fmla="*/ 0 w 61"/>
                <a:gd name="T17" fmla="*/ 30 h 60"/>
                <a:gd name="T18" fmla="*/ 1 w 61"/>
                <a:gd name="T19" fmla="*/ 37 h 60"/>
                <a:gd name="T20" fmla="*/ 3 w 61"/>
                <a:gd name="T21" fmla="*/ 42 h 60"/>
                <a:gd name="T22" fmla="*/ 6 w 61"/>
                <a:gd name="T23" fmla="*/ 47 h 60"/>
                <a:gd name="T24" fmla="*/ 10 w 61"/>
                <a:gd name="T25" fmla="*/ 52 h 60"/>
                <a:gd name="T26" fmla="*/ 14 w 61"/>
                <a:gd name="T27" fmla="*/ 55 h 60"/>
                <a:gd name="T28" fmla="*/ 19 w 61"/>
                <a:gd name="T29" fmla="*/ 58 h 60"/>
                <a:gd name="T30" fmla="*/ 25 w 61"/>
                <a:gd name="T31" fmla="*/ 60 h 60"/>
                <a:gd name="T32" fmla="*/ 30 w 61"/>
                <a:gd name="T33" fmla="*/ 60 h 60"/>
                <a:gd name="T34" fmla="*/ 37 w 61"/>
                <a:gd name="T35" fmla="*/ 60 h 60"/>
                <a:gd name="T36" fmla="*/ 42 w 61"/>
                <a:gd name="T37" fmla="*/ 58 h 60"/>
                <a:gd name="T38" fmla="*/ 47 w 61"/>
                <a:gd name="T39" fmla="*/ 55 h 60"/>
                <a:gd name="T40" fmla="*/ 52 w 61"/>
                <a:gd name="T41" fmla="*/ 52 h 60"/>
                <a:gd name="T42" fmla="*/ 56 w 61"/>
                <a:gd name="T43" fmla="*/ 47 h 60"/>
                <a:gd name="T44" fmla="*/ 58 w 61"/>
                <a:gd name="T45" fmla="*/ 42 h 60"/>
                <a:gd name="T46" fmla="*/ 60 w 61"/>
                <a:gd name="T47" fmla="*/ 37 h 60"/>
                <a:gd name="T48" fmla="*/ 61 w 61"/>
                <a:gd name="T49" fmla="*/ 30 h 60"/>
                <a:gd name="T50" fmla="*/ 60 w 61"/>
                <a:gd name="T51" fmla="*/ 24 h 60"/>
                <a:gd name="T52" fmla="*/ 58 w 61"/>
                <a:gd name="T53" fmla="*/ 19 h 60"/>
                <a:gd name="T54" fmla="*/ 56 w 61"/>
                <a:gd name="T55" fmla="*/ 13 h 60"/>
                <a:gd name="T56" fmla="*/ 52 w 61"/>
                <a:gd name="T57" fmla="*/ 9 h 60"/>
                <a:gd name="T58" fmla="*/ 47 w 61"/>
                <a:gd name="T59" fmla="*/ 6 h 60"/>
                <a:gd name="T60" fmla="*/ 42 w 61"/>
                <a:gd name="T61" fmla="*/ 2 h 60"/>
                <a:gd name="T62" fmla="*/ 37 w 61"/>
                <a:gd name="T63" fmla="*/ 1 h 60"/>
                <a:gd name="T64" fmla="*/ 30 w 61"/>
                <a:gd name="T65" fmla="*/ 0 h 60"/>
                <a:gd name="T66" fmla="*/ 30 w 61"/>
                <a:gd name="T67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61" h="60">
                  <a:moveTo>
                    <a:pt x="30" y="0"/>
                  </a:moveTo>
                  <a:lnTo>
                    <a:pt x="25" y="0"/>
                  </a:lnTo>
                  <a:lnTo>
                    <a:pt x="19" y="2"/>
                  </a:lnTo>
                  <a:lnTo>
                    <a:pt x="14" y="6"/>
                  </a:lnTo>
                  <a:lnTo>
                    <a:pt x="10" y="9"/>
                  </a:lnTo>
                  <a:lnTo>
                    <a:pt x="6" y="13"/>
                  </a:lnTo>
                  <a:lnTo>
                    <a:pt x="3" y="19"/>
                  </a:lnTo>
                  <a:lnTo>
                    <a:pt x="1" y="24"/>
                  </a:lnTo>
                  <a:lnTo>
                    <a:pt x="0" y="30"/>
                  </a:lnTo>
                  <a:lnTo>
                    <a:pt x="1" y="37"/>
                  </a:lnTo>
                  <a:lnTo>
                    <a:pt x="3" y="42"/>
                  </a:lnTo>
                  <a:lnTo>
                    <a:pt x="6" y="47"/>
                  </a:lnTo>
                  <a:lnTo>
                    <a:pt x="10" y="52"/>
                  </a:lnTo>
                  <a:lnTo>
                    <a:pt x="14" y="55"/>
                  </a:lnTo>
                  <a:lnTo>
                    <a:pt x="19" y="58"/>
                  </a:lnTo>
                  <a:lnTo>
                    <a:pt x="25" y="60"/>
                  </a:lnTo>
                  <a:lnTo>
                    <a:pt x="30" y="60"/>
                  </a:lnTo>
                  <a:lnTo>
                    <a:pt x="37" y="60"/>
                  </a:lnTo>
                  <a:lnTo>
                    <a:pt x="42" y="58"/>
                  </a:lnTo>
                  <a:lnTo>
                    <a:pt x="47" y="55"/>
                  </a:lnTo>
                  <a:lnTo>
                    <a:pt x="52" y="52"/>
                  </a:lnTo>
                  <a:lnTo>
                    <a:pt x="56" y="47"/>
                  </a:lnTo>
                  <a:lnTo>
                    <a:pt x="58" y="42"/>
                  </a:lnTo>
                  <a:lnTo>
                    <a:pt x="60" y="37"/>
                  </a:lnTo>
                  <a:lnTo>
                    <a:pt x="61" y="30"/>
                  </a:lnTo>
                  <a:lnTo>
                    <a:pt x="60" y="24"/>
                  </a:lnTo>
                  <a:lnTo>
                    <a:pt x="58" y="19"/>
                  </a:lnTo>
                  <a:lnTo>
                    <a:pt x="56" y="13"/>
                  </a:lnTo>
                  <a:lnTo>
                    <a:pt x="52" y="9"/>
                  </a:lnTo>
                  <a:lnTo>
                    <a:pt x="47" y="6"/>
                  </a:lnTo>
                  <a:lnTo>
                    <a:pt x="42" y="2"/>
                  </a:lnTo>
                  <a:lnTo>
                    <a:pt x="37" y="1"/>
                  </a:lnTo>
                  <a:lnTo>
                    <a:pt x="30" y="0"/>
                  </a:lnTo>
                  <a:lnTo>
                    <a:pt x="3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27D96532-8BC1-4DC3-8ED0-2FC35D5D6693}"/>
              </a:ext>
            </a:extLst>
          </p:cNvPr>
          <p:cNvGrpSpPr/>
          <p:nvPr/>
        </p:nvGrpSpPr>
        <p:grpSpPr>
          <a:xfrm>
            <a:off x="6116931" y="1751369"/>
            <a:ext cx="131684" cy="172715"/>
            <a:chOff x="3784600" y="2508250"/>
            <a:chExt cx="219075" cy="287338"/>
          </a:xfrm>
          <a:solidFill>
            <a:schemeClr val="bg1"/>
          </a:solidFill>
        </p:grpSpPr>
        <p:sp>
          <p:nvSpPr>
            <p:cNvPr id="31" name="Freeform 31">
              <a:extLst>
                <a:ext uri="{FF2B5EF4-FFF2-40B4-BE49-F238E27FC236}">
                  <a16:creationId xmlns:a16="http://schemas.microsoft.com/office/drawing/2014/main" id="{70518687-475D-4FFB-978A-367476F1D19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784600" y="2508250"/>
              <a:ext cx="219075" cy="287338"/>
            </a:xfrm>
            <a:custGeom>
              <a:avLst/>
              <a:gdLst>
                <a:gd name="T0" fmla="*/ 30 w 692"/>
                <a:gd name="T1" fmla="*/ 874 h 904"/>
                <a:gd name="T2" fmla="*/ 75 w 692"/>
                <a:gd name="T3" fmla="*/ 512 h 904"/>
                <a:gd name="T4" fmla="*/ 80 w 692"/>
                <a:gd name="T5" fmla="*/ 511 h 904"/>
                <a:gd name="T6" fmla="*/ 86 w 692"/>
                <a:gd name="T7" fmla="*/ 508 h 904"/>
                <a:gd name="T8" fmla="*/ 89 w 692"/>
                <a:gd name="T9" fmla="*/ 502 h 904"/>
                <a:gd name="T10" fmla="*/ 90 w 692"/>
                <a:gd name="T11" fmla="*/ 497 h 904"/>
                <a:gd name="T12" fmla="*/ 89 w 692"/>
                <a:gd name="T13" fmla="*/ 344 h 904"/>
                <a:gd name="T14" fmla="*/ 87 w 692"/>
                <a:gd name="T15" fmla="*/ 338 h 904"/>
                <a:gd name="T16" fmla="*/ 83 w 692"/>
                <a:gd name="T17" fmla="*/ 334 h 904"/>
                <a:gd name="T18" fmla="*/ 78 w 692"/>
                <a:gd name="T19" fmla="*/ 332 h 904"/>
                <a:gd name="T20" fmla="*/ 30 w 692"/>
                <a:gd name="T21" fmla="*/ 331 h 904"/>
                <a:gd name="T22" fmla="*/ 475 w 692"/>
                <a:gd name="T23" fmla="*/ 30 h 904"/>
                <a:gd name="T24" fmla="*/ 662 w 692"/>
                <a:gd name="T25" fmla="*/ 874 h 904"/>
                <a:gd name="T26" fmla="*/ 492 w 692"/>
                <a:gd name="T27" fmla="*/ 5 h 904"/>
                <a:gd name="T28" fmla="*/ 487 w 692"/>
                <a:gd name="T29" fmla="*/ 2 h 904"/>
                <a:gd name="T30" fmla="*/ 481 w 692"/>
                <a:gd name="T31" fmla="*/ 0 h 904"/>
                <a:gd name="T32" fmla="*/ 12 w 692"/>
                <a:gd name="T33" fmla="*/ 0 h 904"/>
                <a:gd name="T34" fmla="*/ 6 w 692"/>
                <a:gd name="T35" fmla="*/ 3 h 904"/>
                <a:gd name="T36" fmla="*/ 2 w 692"/>
                <a:gd name="T37" fmla="*/ 7 h 904"/>
                <a:gd name="T38" fmla="*/ 0 w 692"/>
                <a:gd name="T39" fmla="*/ 12 h 904"/>
                <a:gd name="T40" fmla="*/ 0 w 692"/>
                <a:gd name="T41" fmla="*/ 346 h 904"/>
                <a:gd name="T42" fmla="*/ 1 w 692"/>
                <a:gd name="T43" fmla="*/ 352 h 904"/>
                <a:gd name="T44" fmla="*/ 4 w 692"/>
                <a:gd name="T45" fmla="*/ 357 h 904"/>
                <a:gd name="T46" fmla="*/ 8 w 692"/>
                <a:gd name="T47" fmla="*/ 360 h 904"/>
                <a:gd name="T48" fmla="*/ 15 w 692"/>
                <a:gd name="T49" fmla="*/ 361 h 904"/>
                <a:gd name="T50" fmla="*/ 60 w 692"/>
                <a:gd name="T51" fmla="*/ 482 h 904"/>
                <a:gd name="T52" fmla="*/ 12 w 692"/>
                <a:gd name="T53" fmla="*/ 482 h 904"/>
                <a:gd name="T54" fmla="*/ 6 w 692"/>
                <a:gd name="T55" fmla="*/ 484 h 904"/>
                <a:gd name="T56" fmla="*/ 2 w 692"/>
                <a:gd name="T57" fmla="*/ 488 h 904"/>
                <a:gd name="T58" fmla="*/ 0 w 692"/>
                <a:gd name="T59" fmla="*/ 494 h 904"/>
                <a:gd name="T60" fmla="*/ 0 w 692"/>
                <a:gd name="T61" fmla="*/ 889 h 904"/>
                <a:gd name="T62" fmla="*/ 1 w 692"/>
                <a:gd name="T63" fmla="*/ 894 h 904"/>
                <a:gd name="T64" fmla="*/ 4 w 692"/>
                <a:gd name="T65" fmla="*/ 899 h 904"/>
                <a:gd name="T66" fmla="*/ 8 w 692"/>
                <a:gd name="T67" fmla="*/ 902 h 904"/>
                <a:gd name="T68" fmla="*/ 15 w 692"/>
                <a:gd name="T69" fmla="*/ 904 h 904"/>
                <a:gd name="T70" fmla="*/ 680 w 692"/>
                <a:gd name="T71" fmla="*/ 902 h 904"/>
                <a:gd name="T72" fmla="*/ 685 w 692"/>
                <a:gd name="T73" fmla="*/ 900 h 904"/>
                <a:gd name="T74" fmla="*/ 689 w 692"/>
                <a:gd name="T75" fmla="*/ 897 h 904"/>
                <a:gd name="T76" fmla="*/ 692 w 692"/>
                <a:gd name="T77" fmla="*/ 892 h 904"/>
                <a:gd name="T78" fmla="*/ 692 w 692"/>
                <a:gd name="T79" fmla="*/ 211 h 904"/>
                <a:gd name="T80" fmla="*/ 690 w 692"/>
                <a:gd name="T81" fmla="*/ 205 h 904"/>
                <a:gd name="T82" fmla="*/ 687 w 692"/>
                <a:gd name="T83" fmla="*/ 200 h 9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692" h="904">
                  <a:moveTo>
                    <a:pt x="662" y="874"/>
                  </a:moveTo>
                  <a:lnTo>
                    <a:pt x="30" y="874"/>
                  </a:lnTo>
                  <a:lnTo>
                    <a:pt x="30" y="512"/>
                  </a:lnTo>
                  <a:lnTo>
                    <a:pt x="75" y="512"/>
                  </a:lnTo>
                  <a:lnTo>
                    <a:pt x="78" y="511"/>
                  </a:lnTo>
                  <a:lnTo>
                    <a:pt x="80" y="511"/>
                  </a:lnTo>
                  <a:lnTo>
                    <a:pt x="83" y="509"/>
                  </a:lnTo>
                  <a:lnTo>
                    <a:pt x="86" y="508"/>
                  </a:lnTo>
                  <a:lnTo>
                    <a:pt x="87" y="506"/>
                  </a:lnTo>
                  <a:lnTo>
                    <a:pt x="89" y="502"/>
                  </a:lnTo>
                  <a:lnTo>
                    <a:pt x="89" y="500"/>
                  </a:lnTo>
                  <a:lnTo>
                    <a:pt x="90" y="497"/>
                  </a:lnTo>
                  <a:lnTo>
                    <a:pt x="90" y="346"/>
                  </a:lnTo>
                  <a:lnTo>
                    <a:pt x="89" y="344"/>
                  </a:lnTo>
                  <a:lnTo>
                    <a:pt x="89" y="340"/>
                  </a:lnTo>
                  <a:lnTo>
                    <a:pt x="87" y="338"/>
                  </a:lnTo>
                  <a:lnTo>
                    <a:pt x="86" y="336"/>
                  </a:lnTo>
                  <a:lnTo>
                    <a:pt x="83" y="334"/>
                  </a:lnTo>
                  <a:lnTo>
                    <a:pt x="80" y="333"/>
                  </a:lnTo>
                  <a:lnTo>
                    <a:pt x="78" y="332"/>
                  </a:lnTo>
                  <a:lnTo>
                    <a:pt x="75" y="331"/>
                  </a:lnTo>
                  <a:lnTo>
                    <a:pt x="30" y="331"/>
                  </a:lnTo>
                  <a:lnTo>
                    <a:pt x="30" y="30"/>
                  </a:lnTo>
                  <a:lnTo>
                    <a:pt x="475" y="30"/>
                  </a:lnTo>
                  <a:lnTo>
                    <a:pt x="662" y="217"/>
                  </a:lnTo>
                  <a:lnTo>
                    <a:pt x="662" y="874"/>
                  </a:lnTo>
                  <a:close/>
                  <a:moveTo>
                    <a:pt x="687" y="200"/>
                  </a:moveTo>
                  <a:lnTo>
                    <a:pt x="492" y="5"/>
                  </a:lnTo>
                  <a:lnTo>
                    <a:pt x="489" y="3"/>
                  </a:lnTo>
                  <a:lnTo>
                    <a:pt x="487" y="2"/>
                  </a:lnTo>
                  <a:lnTo>
                    <a:pt x="484" y="0"/>
                  </a:lnTo>
                  <a:lnTo>
                    <a:pt x="481" y="0"/>
                  </a:lnTo>
                  <a:lnTo>
                    <a:pt x="15" y="0"/>
                  </a:lnTo>
                  <a:lnTo>
                    <a:pt x="12" y="0"/>
                  </a:lnTo>
                  <a:lnTo>
                    <a:pt x="8" y="2"/>
                  </a:lnTo>
                  <a:lnTo>
                    <a:pt x="6" y="3"/>
                  </a:lnTo>
                  <a:lnTo>
                    <a:pt x="4" y="5"/>
                  </a:lnTo>
                  <a:lnTo>
                    <a:pt x="2" y="7"/>
                  </a:lnTo>
                  <a:lnTo>
                    <a:pt x="1" y="9"/>
                  </a:lnTo>
                  <a:lnTo>
                    <a:pt x="0" y="12"/>
                  </a:lnTo>
                  <a:lnTo>
                    <a:pt x="0" y="15"/>
                  </a:lnTo>
                  <a:lnTo>
                    <a:pt x="0" y="346"/>
                  </a:lnTo>
                  <a:lnTo>
                    <a:pt x="0" y="349"/>
                  </a:lnTo>
                  <a:lnTo>
                    <a:pt x="1" y="352"/>
                  </a:lnTo>
                  <a:lnTo>
                    <a:pt x="2" y="354"/>
                  </a:lnTo>
                  <a:lnTo>
                    <a:pt x="4" y="357"/>
                  </a:lnTo>
                  <a:lnTo>
                    <a:pt x="6" y="359"/>
                  </a:lnTo>
                  <a:lnTo>
                    <a:pt x="8" y="360"/>
                  </a:lnTo>
                  <a:lnTo>
                    <a:pt x="12" y="361"/>
                  </a:lnTo>
                  <a:lnTo>
                    <a:pt x="15" y="361"/>
                  </a:lnTo>
                  <a:lnTo>
                    <a:pt x="60" y="361"/>
                  </a:lnTo>
                  <a:lnTo>
                    <a:pt x="60" y="482"/>
                  </a:lnTo>
                  <a:lnTo>
                    <a:pt x="15" y="482"/>
                  </a:lnTo>
                  <a:lnTo>
                    <a:pt x="12" y="482"/>
                  </a:lnTo>
                  <a:lnTo>
                    <a:pt x="8" y="483"/>
                  </a:lnTo>
                  <a:lnTo>
                    <a:pt x="6" y="484"/>
                  </a:lnTo>
                  <a:lnTo>
                    <a:pt x="4" y="486"/>
                  </a:lnTo>
                  <a:lnTo>
                    <a:pt x="2" y="488"/>
                  </a:lnTo>
                  <a:lnTo>
                    <a:pt x="1" y="491"/>
                  </a:lnTo>
                  <a:lnTo>
                    <a:pt x="0" y="494"/>
                  </a:lnTo>
                  <a:lnTo>
                    <a:pt x="0" y="497"/>
                  </a:lnTo>
                  <a:lnTo>
                    <a:pt x="0" y="889"/>
                  </a:lnTo>
                  <a:lnTo>
                    <a:pt x="0" y="891"/>
                  </a:lnTo>
                  <a:lnTo>
                    <a:pt x="1" y="894"/>
                  </a:lnTo>
                  <a:lnTo>
                    <a:pt x="2" y="897"/>
                  </a:lnTo>
                  <a:lnTo>
                    <a:pt x="4" y="899"/>
                  </a:lnTo>
                  <a:lnTo>
                    <a:pt x="6" y="900"/>
                  </a:lnTo>
                  <a:lnTo>
                    <a:pt x="8" y="902"/>
                  </a:lnTo>
                  <a:lnTo>
                    <a:pt x="12" y="902"/>
                  </a:lnTo>
                  <a:lnTo>
                    <a:pt x="15" y="904"/>
                  </a:lnTo>
                  <a:lnTo>
                    <a:pt x="677" y="904"/>
                  </a:lnTo>
                  <a:lnTo>
                    <a:pt x="680" y="902"/>
                  </a:lnTo>
                  <a:lnTo>
                    <a:pt x="683" y="902"/>
                  </a:lnTo>
                  <a:lnTo>
                    <a:pt x="685" y="900"/>
                  </a:lnTo>
                  <a:lnTo>
                    <a:pt x="687" y="899"/>
                  </a:lnTo>
                  <a:lnTo>
                    <a:pt x="689" y="897"/>
                  </a:lnTo>
                  <a:lnTo>
                    <a:pt x="690" y="894"/>
                  </a:lnTo>
                  <a:lnTo>
                    <a:pt x="692" y="892"/>
                  </a:lnTo>
                  <a:lnTo>
                    <a:pt x="692" y="889"/>
                  </a:lnTo>
                  <a:lnTo>
                    <a:pt x="692" y="211"/>
                  </a:lnTo>
                  <a:lnTo>
                    <a:pt x="692" y="207"/>
                  </a:lnTo>
                  <a:lnTo>
                    <a:pt x="690" y="205"/>
                  </a:lnTo>
                  <a:lnTo>
                    <a:pt x="689" y="202"/>
                  </a:lnTo>
                  <a:lnTo>
                    <a:pt x="687" y="2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2" name="Freeform 32">
              <a:extLst>
                <a:ext uri="{FF2B5EF4-FFF2-40B4-BE49-F238E27FC236}">
                  <a16:creationId xmlns:a16="http://schemas.microsoft.com/office/drawing/2014/main" id="{C387781C-476D-4F25-85D2-A6F813601B8F}"/>
                </a:ext>
              </a:extLst>
            </p:cNvPr>
            <p:cNvSpPr>
              <a:spLocks/>
            </p:cNvSpPr>
            <p:nvPr/>
          </p:nvSpPr>
          <p:spPr bwMode="auto">
            <a:xfrm>
              <a:off x="3832225" y="2546350"/>
              <a:ext cx="9525" cy="66675"/>
            </a:xfrm>
            <a:custGeom>
              <a:avLst/>
              <a:gdLst>
                <a:gd name="T0" fmla="*/ 15 w 30"/>
                <a:gd name="T1" fmla="*/ 0 h 210"/>
                <a:gd name="T2" fmla="*/ 12 w 30"/>
                <a:gd name="T3" fmla="*/ 0 h 210"/>
                <a:gd name="T4" fmla="*/ 9 w 30"/>
                <a:gd name="T5" fmla="*/ 1 h 210"/>
                <a:gd name="T6" fmla="*/ 6 w 30"/>
                <a:gd name="T7" fmla="*/ 2 h 210"/>
                <a:gd name="T8" fmla="*/ 4 w 30"/>
                <a:gd name="T9" fmla="*/ 4 h 210"/>
                <a:gd name="T10" fmla="*/ 2 w 30"/>
                <a:gd name="T11" fmla="*/ 6 h 210"/>
                <a:gd name="T12" fmla="*/ 1 w 30"/>
                <a:gd name="T13" fmla="*/ 9 h 210"/>
                <a:gd name="T14" fmla="*/ 0 w 30"/>
                <a:gd name="T15" fmla="*/ 11 h 210"/>
                <a:gd name="T16" fmla="*/ 0 w 30"/>
                <a:gd name="T17" fmla="*/ 15 h 210"/>
                <a:gd name="T18" fmla="*/ 0 w 30"/>
                <a:gd name="T19" fmla="*/ 195 h 210"/>
                <a:gd name="T20" fmla="*/ 0 w 30"/>
                <a:gd name="T21" fmla="*/ 198 h 210"/>
                <a:gd name="T22" fmla="*/ 1 w 30"/>
                <a:gd name="T23" fmla="*/ 201 h 210"/>
                <a:gd name="T24" fmla="*/ 2 w 30"/>
                <a:gd name="T25" fmla="*/ 203 h 210"/>
                <a:gd name="T26" fmla="*/ 4 w 30"/>
                <a:gd name="T27" fmla="*/ 206 h 210"/>
                <a:gd name="T28" fmla="*/ 6 w 30"/>
                <a:gd name="T29" fmla="*/ 208 h 210"/>
                <a:gd name="T30" fmla="*/ 9 w 30"/>
                <a:gd name="T31" fmla="*/ 209 h 210"/>
                <a:gd name="T32" fmla="*/ 12 w 30"/>
                <a:gd name="T33" fmla="*/ 210 h 210"/>
                <a:gd name="T34" fmla="*/ 15 w 30"/>
                <a:gd name="T35" fmla="*/ 210 h 210"/>
                <a:gd name="T36" fmla="*/ 18 w 30"/>
                <a:gd name="T37" fmla="*/ 210 h 210"/>
                <a:gd name="T38" fmla="*/ 20 w 30"/>
                <a:gd name="T39" fmla="*/ 209 h 210"/>
                <a:gd name="T40" fmla="*/ 24 w 30"/>
                <a:gd name="T41" fmla="*/ 208 h 210"/>
                <a:gd name="T42" fmla="*/ 26 w 30"/>
                <a:gd name="T43" fmla="*/ 206 h 210"/>
                <a:gd name="T44" fmla="*/ 28 w 30"/>
                <a:gd name="T45" fmla="*/ 203 h 210"/>
                <a:gd name="T46" fmla="*/ 29 w 30"/>
                <a:gd name="T47" fmla="*/ 201 h 210"/>
                <a:gd name="T48" fmla="*/ 30 w 30"/>
                <a:gd name="T49" fmla="*/ 198 h 210"/>
                <a:gd name="T50" fmla="*/ 30 w 30"/>
                <a:gd name="T51" fmla="*/ 195 h 210"/>
                <a:gd name="T52" fmla="*/ 30 w 30"/>
                <a:gd name="T53" fmla="*/ 15 h 210"/>
                <a:gd name="T54" fmla="*/ 30 w 30"/>
                <a:gd name="T55" fmla="*/ 11 h 210"/>
                <a:gd name="T56" fmla="*/ 29 w 30"/>
                <a:gd name="T57" fmla="*/ 8 h 210"/>
                <a:gd name="T58" fmla="*/ 28 w 30"/>
                <a:gd name="T59" fmla="*/ 6 h 210"/>
                <a:gd name="T60" fmla="*/ 26 w 30"/>
                <a:gd name="T61" fmla="*/ 4 h 210"/>
                <a:gd name="T62" fmla="*/ 24 w 30"/>
                <a:gd name="T63" fmla="*/ 2 h 210"/>
                <a:gd name="T64" fmla="*/ 20 w 30"/>
                <a:gd name="T65" fmla="*/ 1 h 210"/>
                <a:gd name="T66" fmla="*/ 18 w 30"/>
                <a:gd name="T67" fmla="*/ 0 h 210"/>
                <a:gd name="T68" fmla="*/ 15 w 30"/>
                <a:gd name="T69" fmla="*/ 0 h 210"/>
                <a:gd name="T70" fmla="*/ 15 w 30"/>
                <a:gd name="T71" fmla="*/ 0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30" h="210">
                  <a:moveTo>
                    <a:pt x="15" y="0"/>
                  </a:moveTo>
                  <a:lnTo>
                    <a:pt x="12" y="0"/>
                  </a:lnTo>
                  <a:lnTo>
                    <a:pt x="9" y="1"/>
                  </a:lnTo>
                  <a:lnTo>
                    <a:pt x="6" y="2"/>
                  </a:lnTo>
                  <a:lnTo>
                    <a:pt x="4" y="4"/>
                  </a:lnTo>
                  <a:lnTo>
                    <a:pt x="2" y="6"/>
                  </a:lnTo>
                  <a:lnTo>
                    <a:pt x="1" y="9"/>
                  </a:lnTo>
                  <a:lnTo>
                    <a:pt x="0" y="11"/>
                  </a:lnTo>
                  <a:lnTo>
                    <a:pt x="0" y="15"/>
                  </a:lnTo>
                  <a:lnTo>
                    <a:pt x="0" y="195"/>
                  </a:lnTo>
                  <a:lnTo>
                    <a:pt x="0" y="198"/>
                  </a:lnTo>
                  <a:lnTo>
                    <a:pt x="1" y="201"/>
                  </a:lnTo>
                  <a:lnTo>
                    <a:pt x="2" y="203"/>
                  </a:lnTo>
                  <a:lnTo>
                    <a:pt x="4" y="206"/>
                  </a:lnTo>
                  <a:lnTo>
                    <a:pt x="6" y="208"/>
                  </a:lnTo>
                  <a:lnTo>
                    <a:pt x="9" y="209"/>
                  </a:lnTo>
                  <a:lnTo>
                    <a:pt x="12" y="210"/>
                  </a:lnTo>
                  <a:lnTo>
                    <a:pt x="15" y="210"/>
                  </a:lnTo>
                  <a:lnTo>
                    <a:pt x="18" y="210"/>
                  </a:lnTo>
                  <a:lnTo>
                    <a:pt x="20" y="209"/>
                  </a:lnTo>
                  <a:lnTo>
                    <a:pt x="24" y="208"/>
                  </a:lnTo>
                  <a:lnTo>
                    <a:pt x="26" y="206"/>
                  </a:lnTo>
                  <a:lnTo>
                    <a:pt x="28" y="203"/>
                  </a:lnTo>
                  <a:lnTo>
                    <a:pt x="29" y="201"/>
                  </a:lnTo>
                  <a:lnTo>
                    <a:pt x="30" y="198"/>
                  </a:lnTo>
                  <a:lnTo>
                    <a:pt x="30" y="195"/>
                  </a:lnTo>
                  <a:lnTo>
                    <a:pt x="30" y="15"/>
                  </a:lnTo>
                  <a:lnTo>
                    <a:pt x="30" y="11"/>
                  </a:lnTo>
                  <a:lnTo>
                    <a:pt x="29" y="8"/>
                  </a:lnTo>
                  <a:lnTo>
                    <a:pt x="28" y="6"/>
                  </a:lnTo>
                  <a:lnTo>
                    <a:pt x="26" y="4"/>
                  </a:lnTo>
                  <a:lnTo>
                    <a:pt x="24" y="2"/>
                  </a:lnTo>
                  <a:lnTo>
                    <a:pt x="20" y="1"/>
                  </a:lnTo>
                  <a:lnTo>
                    <a:pt x="18" y="0"/>
                  </a:lnTo>
                  <a:lnTo>
                    <a:pt x="15" y="0"/>
                  </a:lnTo>
                  <a:lnTo>
                    <a:pt x="1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3" name="Freeform 33">
              <a:extLst>
                <a:ext uri="{FF2B5EF4-FFF2-40B4-BE49-F238E27FC236}">
                  <a16:creationId xmlns:a16="http://schemas.microsoft.com/office/drawing/2014/main" id="{FF94D14D-555C-4856-84A8-57492219D348}"/>
                </a:ext>
              </a:extLst>
            </p:cNvPr>
            <p:cNvSpPr>
              <a:spLocks/>
            </p:cNvSpPr>
            <p:nvPr/>
          </p:nvSpPr>
          <p:spPr bwMode="auto">
            <a:xfrm>
              <a:off x="3870325" y="2546350"/>
              <a:ext cx="9525" cy="66675"/>
            </a:xfrm>
            <a:custGeom>
              <a:avLst/>
              <a:gdLst>
                <a:gd name="T0" fmla="*/ 15 w 30"/>
                <a:gd name="T1" fmla="*/ 210 h 210"/>
                <a:gd name="T2" fmla="*/ 18 w 30"/>
                <a:gd name="T3" fmla="*/ 210 h 210"/>
                <a:gd name="T4" fmla="*/ 22 w 30"/>
                <a:gd name="T5" fmla="*/ 209 h 210"/>
                <a:gd name="T6" fmla="*/ 24 w 30"/>
                <a:gd name="T7" fmla="*/ 208 h 210"/>
                <a:gd name="T8" fmla="*/ 26 w 30"/>
                <a:gd name="T9" fmla="*/ 206 h 210"/>
                <a:gd name="T10" fmla="*/ 28 w 30"/>
                <a:gd name="T11" fmla="*/ 203 h 210"/>
                <a:gd name="T12" fmla="*/ 29 w 30"/>
                <a:gd name="T13" fmla="*/ 201 h 210"/>
                <a:gd name="T14" fmla="*/ 30 w 30"/>
                <a:gd name="T15" fmla="*/ 198 h 210"/>
                <a:gd name="T16" fmla="*/ 30 w 30"/>
                <a:gd name="T17" fmla="*/ 195 h 210"/>
                <a:gd name="T18" fmla="*/ 30 w 30"/>
                <a:gd name="T19" fmla="*/ 15 h 210"/>
                <a:gd name="T20" fmla="*/ 30 w 30"/>
                <a:gd name="T21" fmla="*/ 11 h 210"/>
                <a:gd name="T22" fmla="*/ 29 w 30"/>
                <a:gd name="T23" fmla="*/ 8 h 210"/>
                <a:gd name="T24" fmla="*/ 28 w 30"/>
                <a:gd name="T25" fmla="*/ 6 h 210"/>
                <a:gd name="T26" fmla="*/ 26 w 30"/>
                <a:gd name="T27" fmla="*/ 4 h 210"/>
                <a:gd name="T28" fmla="*/ 24 w 30"/>
                <a:gd name="T29" fmla="*/ 2 h 210"/>
                <a:gd name="T30" fmla="*/ 22 w 30"/>
                <a:gd name="T31" fmla="*/ 1 h 210"/>
                <a:gd name="T32" fmla="*/ 18 w 30"/>
                <a:gd name="T33" fmla="*/ 0 h 210"/>
                <a:gd name="T34" fmla="*/ 15 w 30"/>
                <a:gd name="T35" fmla="*/ 0 h 210"/>
                <a:gd name="T36" fmla="*/ 12 w 30"/>
                <a:gd name="T37" fmla="*/ 0 h 210"/>
                <a:gd name="T38" fmla="*/ 10 w 30"/>
                <a:gd name="T39" fmla="*/ 1 h 210"/>
                <a:gd name="T40" fmla="*/ 7 w 30"/>
                <a:gd name="T41" fmla="*/ 2 h 210"/>
                <a:gd name="T42" fmla="*/ 4 w 30"/>
                <a:gd name="T43" fmla="*/ 4 h 210"/>
                <a:gd name="T44" fmla="*/ 3 w 30"/>
                <a:gd name="T45" fmla="*/ 6 h 210"/>
                <a:gd name="T46" fmla="*/ 1 w 30"/>
                <a:gd name="T47" fmla="*/ 9 h 210"/>
                <a:gd name="T48" fmla="*/ 0 w 30"/>
                <a:gd name="T49" fmla="*/ 11 h 210"/>
                <a:gd name="T50" fmla="*/ 0 w 30"/>
                <a:gd name="T51" fmla="*/ 15 h 210"/>
                <a:gd name="T52" fmla="*/ 0 w 30"/>
                <a:gd name="T53" fmla="*/ 195 h 210"/>
                <a:gd name="T54" fmla="*/ 0 w 30"/>
                <a:gd name="T55" fmla="*/ 198 h 210"/>
                <a:gd name="T56" fmla="*/ 1 w 30"/>
                <a:gd name="T57" fmla="*/ 201 h 210"/>
                <a:gd name="T58" fmla="*/ 3 w 30"/>
                <a:gd name="T59" fmla="*/ 203 h 210"/>
                <a:gd name="T60" fmla="*/ 4 w 30"/>
                <a:gd name="T61" fmla="*/ 206 h 210"/>
                <a:gd name="T62" fmla="*/ 7 w 30"/>
                <a:gd name="T63" fmla="*/ 208 h 210"/>
                <a:gd name="T64" fmla="*/ 10 w 30"/>
                <a:gd name="T65" fmla="*/ 209 h 210"/>
                <a:gd name="T66" fmla="*/ 12 w 30"/>
                <a:gd name="T67" fmla="*/ 210 h 210"/>
                <a:gd name="T68" fmla="*/ 15 w 30"/>
                <a:gd name="T69" fmla="*/ 210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30" h="210">
                  <a:moveTo>
                    <a:pt x="15" y="210"/>
                  </a:moveTo>
                  <a:lnTo>
                    <a:pt x="18" y="210"/>
                  </a:lnTo>
                  <a:lnTo>
                    <a:pt x="22" y="209"/>
                  </a:lnTo>
                  <a:lnTo>
                    <a:pt x="24" y="208"/>
                  </a:lnTo>
                  <a:lnTo>
                    <a:pt x="26" y="206"/>
                  </a:lnTo>
                  <a:lnTo>
                    <a:pt x="28" y="203"/>
                  </a:lnTo>
                  <a:lnTo>
                    <a:pt x="29" y="201"/>
                  </a:lnTo>
                  <a:lnTo>
                    <a:pt x="30" y="198"/>
                  </a:lnTo>
                  <a:lnTo>
                    <a:pt x="30" y="195"/>
                  </a:lnTo>
                  <a:lnTo>
                    <a:pt x="30" y="15"/>
                  </a:lnTo>
                  <a:lnTo>
                    <a:pt x="30" y="11"/>
                  </a:lnTo>
                  <a:lnTo>
                    <a:pt x="29" y="8"/>
                  </a:lnTo>
                  <a:lnTo>
                    <a:pt x="28" y="6"/>
                  </a:lnTo>
                  <a:lnTo>
                    <a:pt x="26" y="4"/>
                  </a:lnTo>
                  <a:lnTo>
                    <a:pt x="24" y="2"/>
                  </a:lnTo>
                  <a:lnTo>
                    <a:pt x="22" y="1"/>
                  </a:lnTo>
                  <a:lnTo>
                    <a:pt x="18" y="0"/>
                  </a:lnTo>
                  <a:lnTo>
                    <a:pt x="15" y="0"/>
                  </a:lnTo>
                  <a:lnTo>
                    <a:pt x="12" y="0"/>
                  </a:lnTo>
                  <a:lnTo>
                    <a:pt x="10" y="1"/>
                  </a:lnTo>
                  <a:lnTo>
                    <a:pt x="7" y="2"/>
                  </a:lnTo>
                  <a:lnTo>
                    <a:pt x="4" y="4"/>
                  </a:lnTo>
                  <a:lnTo>
                    <a:pt x="3" y="6"/>
                  </a:lnTo>
                  <a:lnTo>
                    <a:pt x="1" y="9"/>
                  </a:lnTo>
                  <a:lnTo>
                    <a:pt x="0" y="11"/>
                  </a:lnTo>
                  <a:lnTo>
                    <a:pt x="0" y="15"/>
                  </a:lnTo>
                  <a:lnTo>
                    <a:pt x="0" y="195"/>
                  </a:lnTo>
                  <a:lnTo>
                    <a:pt x="0" y="198"/>
                  </a:lnTo>
                  <a:lnTo>
                    <a:pt x="1" y="201"/>
                  </a:lnTo>
                  <a:lnTo>
                    <a:pt x="3" y="203"/>
                  </a:lnTo>
                  <a:lnTo>
                    <a:pt x="4" y="206"/>
                  </a:lnTo>
                  <a:lnTo>
                    <a:pt x="7" y="208"/>
                  </a:lnTo>
                  <a:lnTo>
                    <a:pt x="10" y="209"/>
                  </a:lnTo>
                  <a:lnTo>
                    <a:pt x="12" y="210"/>
                  </a:lnTo>
                  <a:lnTo>
                    <a:pt x="15" y="21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4" name="Freeform 34">
              <a:extLst>
                <a:ext uri="{FF2B5EF4-FFF2-40B4-BE49-F238E27FC236}">
                  <a16:creationId xmlns:a16="http://schemas.microsoft.com/office/drawing/2014/main" id="{5D6E6286-1DAA-4A0C-8A50-F89B71CDA14E}"/>
                </a:ext>
              </a:extLst>
            </p:cNvPr>
            <p:cNvSpPr>
              <a:spLocks/>
            </p:cNvSpPr>
            <p:nvPr/>
          </p:nvSpPr>
          <p:spPr bwMode="auto">
            <a:xfrm>
              <a:off x="3908425" y="2546350"/>
              <a:ext cx="9525" cy="66675"/>
            </a:xfrm>
            <a:custGeom>
              <a:avLst/>
              <a:gdLst>
                <a:gd name="T0" fmla="*/ 15 w 31"/>
                <a:gd name="T1" fmla="*/ 210 h 210"/>
                <a:gd name="T2" fmla="*/ 18 w 31"/>
                <a:gd name="T3" fmla="*/ 210 h 210"/>
                <a:gd name="T4" fmla="*/ 22 w 31"/>
                <a:gd name="T5" fmla="*/ 209 h 210"/>
                <a:gd name="T6" fmla="*/ 24 w 31"/>
                <a:gd name="T7" fmla="*/ 208 h 210"/>
                <a:gd name="T8" fmla="*/ 26 w 31"/>
                <a:gd name="T9" fmla="*/ 206 h 210"/>
                <a:gd name="T10" fmla="*/ 28 w 31"/>
                <a:gd name="T11" fmla="*/ 203 h 210"/>
                <a:gd name="T12" fmla="*/ 29 w 31"/>
                <a:gd name="T13" fmla="*/ 201 h 210"/>
                <a:gd name="T14" fmla="*/ 30 w 31"/>
                <a:gd name="T15" fmla="*/ 198 h 210"/>
                <a:gd name="T16" fmla="*/ 31 w 31"/>
                <a:gd name="T17" fmla="*/ 195 h 210"/>
                <a:gd name="T18" fmla="*/ 31 w 31"/>
                <a:gd name="T19" fmla="*/ 15 h 210"/>
                <a:gd name="T20" fmla="*/ 30 w 31"/>
                <a:gd name="T21" fmla="*/ 11 h 210"/>
                <a:gd name="T22" fmla="*/ 29 w 31"/>
                <a:gd name="T23" fmla="*/ 8 h 210"/>
                <a:gd name="T24" fmla="*/ 28 w 31"/>
                <a:gd name="T25" fmla="*/ 6 h 210"/>
                <a:gd name="T26" fmla="*/ 26 w 31"/>
                <a:gd name="T27" fmla="*/ 4 h 210"/>
                <a:gd name="T28" fmla="*/ 24 w 31"/>
                <a:gd name="T29" fmla="*/ 2 h 210"/>
                <a:gd name="T30" fmla="*/ 22 w 31"/>
                <a:gd name="T31" fmla="*/ 1 h 210"/>
                <a:gd name="T32" fmla="*/ 18 w 31"/>
                <a:gd name="T33" fmla="*/ 0 h 210"/>
                <a:gd name="T34" fmla="*/ 15 w 31"/>
                <a:gd name="T35" fmla="*/ 0 h 210"/>
                <a:gd name="T36" fmla="*/ 13 w 31"/>
                <a:gd name="T37" fmla="*/ 0 h 210"/>
                <a:gd name="T38" fmla="*/ 10 w 31"/>
                <a:gd name="T39" fmla="*/ 1 h 210"/>
                <a:gd name="T40" fmla="*/ 8 w 31"/>
                <a:gd name="T41" fmla="*/ 2 h 210"/>
                <a:gd name="T42" fmla="*/ 6 w 31"/>
                <a:gd name="T43" fmla="*/ 4 h 210"/>
                <a:gd name="T44" fmla="*/ 3 w 31"/>
                <a:gd name="T45" fmla="*/ 6 h 210"/>
                <a:gd name="T46" fmla="*/ 2 w 31"/>
                <a:gd name="T47" fmla="*/ 9 h 210"/>
                <a:gd name="T48" fmla="*/ 1 w 31"/>
                <a:gd name="T49" fmla="*/ 11 h 210"/>
                <a:gd name="T50" fmla="*/ 0 w 31"/>
                <a:gd name="T51" fmla="*/ 15 h 210"/>
                <a:gd name="T52" fmla="*/ 0 w 31"/>
                <a:gd name="T53" fmla="*/ 195 h 210"/>
                <a:gd name="T54" fmla="*/ 1 w 31"/>
                <a:gd name="T55" fmla="*/ 198 h 210"/>
                <a:gd name="T56" fmla="*/ 2 w 31"/>
                <a:gd name="T57" fmla="*/ 201 h 210"/>
                <a:gd name="T58" fmla="*/ 3 w 31"/>
                <a:gd name="T59" fmla="*/ 203 h 210"/>
                <a:gd name="T60" fmla="*/ 6 w 31"/>
                <a:gd name="T61" fmla="*/ 206 h 210"/>
                <a:gd name="T62" fmla="*/ 8 w 31"/>
                <a:gd name="T63" fmla="*/ 208 h 210"/>
                <a:gd name="T64" fmla="*/ 10 w 31"/>
                <a:gd name="T65" fmla="*/ 209 h 210"/>
                <a:gd name="T66" fmla="*/ 13 w 31"/>
                <a:gd name="T67" fmla="*/ 210 h 210"/>
                <a:gd name="T68" fmla="*/ 15 w 31"/>
                <a:gd name="T69" fmla="*/ 210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31" h="210">
                  <a:moveTo>
                    <a:pt x="15" y="210"/>
                  </a:moveTo>
                  <a:lnTo>
                    <a:pt x="18" y="210"/>
                  </a:lnTo>
                  <a:lnTo>
                    <a:pt x="22" y="209"/>
                  </a:lnTo>
                  <a:lnTo>
                    <a:pt x="24" y="208"/>
                  </a:lnTo>
                  <a:lnTo>
                    <a:pt x="26" y="206"/>
                  </a:lnTo>
                  <a:lnTo>
                    <a:pt x="28" y="203"/>
                  </a:lnTo>
                  <a:lnTo>
                    <a:pt x="29" y="201"/>
                  </a:lnTo>
                  <a:lnTo>
                    <a:pt x="30" y="198"/>
                  </a:lnTo>
                  <a:lnTo>
                    <a:pt x="31" y="195"/>
                  </a:lnTo>
                  <a:lnTo>
                    <a:pt x="31" y="15"/>
                  </a:lnTo>
                  <a:lnTo>
                    <a:pt x="30" y="11"/>
                  </a:lnTo>
                  <a:lnTo>
                    <a:pt x="29" y="8"/>
                  </a:lnTo>
                  <a:lnTo>
                    <a:pt x="28" y="6"/>
                  </a:lnTo>
                  <a:lnTo>
                    <a:pt x="26" y="4"/>
                  </a:lnTo>
                  <a:lnTo>
                    <a:pt x="24" y="2"/>
                  </a:lnTo>
                  <a:lnTo>
                    <a:pt x="22" y="1"/>
                  </a:lnTo>
                  <a:lnTo>
                    <a:pt x="18" y="0"/>
                  </a:lnTo>
                  <a:lnTo>
                    <a:pt x="15" y="0"/>
                  </a:lnTo>
                  <a:lnTo>
                    <a:pt x="13" y="0"/>
                  </a:lnTo>
                  <a:lnTo>
                    <a:pt x="10" y="1"/>
                  </a:lnTo>
                  <a:lnTo>
                    <a:pt x="8" y="2"/>
                  </a:lnTo>
                  <a:lnTo>
                    <a:pt x="6" y="4"/>
                  </a:lnTo>
                  <a:lnTo>
                    <a:pt x="3" y="6"/>
                  </a:lnTo>
                  <a:lnTo>
                    <a:pt x="2" y="9"/>
                  </a:lnTo>
                  <a:lnTo>
                    <a:pt x="1" y="11"/>
                  </a:lnTo>
                  <a:lnTo>
                    <a:pt x="0" y="15"/>
                  </a:lnTo>
                  <a:lnTo>
                    <a:pt x="0" y="195"/>
                  </a:lnTo>
                  <a:lnTo>
                    <a:pt x="1" y="198"/>
                  </a:lnTo>
                  <a:lnTo>
                    <a:pt x="2" y="201"/>
                  </a:lnTo>
                  <a:lnTo>
                    <a:pt x="3" y="203"/>
                  </a:lnTo>
                  <a:lnTo>
                    <a:pt x="6" y="206"/>
                  </a:lnTo>
                  <a:lnTo>
                    <a:pt x="8" y="208"/>
                  </a:lnTo>
                  <a:lnTo>
                    <a:pt x="10" y="209"/>
                  </a:lnTo>
                  <a:lnTo>
                    <a:pt x="13" y="210"/>
                  </a:lnTo>
                  <a:lnTo>
                    <a:pt x="15" y="21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5" name="Freeform 35">
              <a:extLst>
                <a:ext uri="{FF2B5EF4-FFF2-40B4-BE49-F238E27FC236}">
                  <a16:creationId xmlns:a16="http://schemas.microsoft.com/office/drawing/2014/main" id="{142C2370-FD50-4C57-A009-AC439154CFEA}"/>
                </a:ext>
              </a:extLst>
            </p:cNvPr>
            <p:cNvSpPr>
              <a:spLocks/>
            </p:cNvSpPr>
            <p:nvPr/>
          </p:nvSpPr>
          <p:spPr bwMode="auto">
            <a:xfrm>
              <a:off x="3946525" y="2565400"/>
              <a:ext cx="9525" cy="57150"/>
            </a:xfrm>
            <a:custGeom>
              <a:avLst/>
              <a:gdLst>
                <a:gd name="T0" fmla="*/ 15 w 30"/>
                <a:gd name="T1" fmla="*/ 180 h 180"/>
                <a:gd name="T2" fmla="*/ 19 w 30"/>
                <a:gd name="T3" fmla="*/ 180 h 180"/>
                <a:gd name="T4" fmla="*/ 21 w 30"/>
                <a:gd name="T5" fmla="*/ 179 h 180"/>
                <a:gd name="T6" fmla="*/ 24 w 30"/>
                <a:gd name="T7" fmla="*/ 178 h 180"/>
                <a:gd name="T8" fmla="*/ 26 w 30"/>
                <a:gd name="T9" fmla="*/ 176 h 180"/>
                <a:gd name="T10" fmla="*/ 27 w 30"/>
                <a:gd name="T11" fmla="*/ 173 h 180"/>
                <a:gd name="T12" fmla="*/ 29 w 30"/>
                <a:gd name="T13" fmla="*/ 171 h 180"/>
                <a:gd name="T14" fmla="*/ 30 w 30"/>
                <a:gd name="T15" fmla="*/ 168 h 180"/>
                <a:gd name="T16" fmla="*/ 30 w 30"/>
                <a:gd name="T17" fmla="*/ 165 h 180"/>
                <a:gd name="T18" fmla="*/ 30 w 30"/>
                <a:gd name="T19" fmla="*/ 15 h 180"/>
                <a:gd name="T20" fmla="*/ 30 w 30"/>
                <a:gd name="T21" fmla="*/ 11 h 180"/>
                <a:gd name="T22" fmla="*/ 29 w 30"/>
                <a:gd name="T23" fmla="*/ 9 h 180"/>
                <a:gd name="T24" fmla="*/ 27 w 30"/>
                <a:gd name="T25" fmla="*/ 6 h 180"/>
                <a:gd name="T26" fmla="*/ 26 w 30"/>
                <a:gd name="T27" fmla="*/ 4 h 180"/>
                <a:gd name="T28" fmla="*/ 24 w 30"/>
                <a:gd name="T29" fmla="*/ 2 h 180"/>
                <a:gd name="T30" fmla="*/ 21 w 30"/>
                <a:gd name="T31" fmla="*/ 1 h 180"/>
                <a:gd name="T32" fmla="*/ 19 w 30"/>
                <a:gd name="T33" fmla="*/ 0 h 180"/>
                <a:gd name="T34" fmla="*/ 15 w 30"/>
                <a:gd name="T35" fmla="*/ 0 h 180"/>
                <a:gd name="T36" fmla="*/ 12 w 30"/>
                <a:gd name="T37" fmla="*/ 0 h 180"/>
                <a:gd name="T38" fmla="*/ 9 w 30"/>
                <a:gd name="T39" fmla="*/ 1 h 180"/>
                <a:gd name="T40" fmla="*/ 7 w 30"/>
                <a:gd name="T41" fmla="*/ 2 h 180"/>
                <a:gd name="T42" fmla="*/ 5 w 30"/>
                <a:gd name="T43" fmla="*/ 4 h 180"/>
                <a:gd name="T44" fmla="*/ 3 w 30"/>
                <a:gd name="T45" fmla="*/ 6 h 180"/>
                <a:gd name="T46" fmla="*/ 1 w 30"/>
                <a:gd name="T47" fmla="*/ 9 h 180"/>
                <a:gd name="T48" fmla="*/ 0 w 30"/>
                <a:gd name="T49" fmla="*/ 11 h 180"/>
                <a:gd name="T50" fmla="*/ 0 w 30"/>
                <a:gd name="T51" fmla="*/ 15 h 180"/>
                <a:gd name="T52" fmla="*/ 0 w 30"/>
                <a:gd name="T53" fmla="*/ 165 h 180"/>
                <a:gd name="T54" fmla="*/ 0 w 30"/>
                <a:gd name="T55" fmla="*/ 168 h 180"/>
                <a:gd name="T56" fmla="*/ 1 w 30"/>
                <a:gd name="T57" fmla="*/ 171 h 180"/>
                <a:gd name="T58" fmla="*/ 3 w 30"/>
                <a:gd name="T59" fmla="*/ 173 h 180"/>
                <a:gd name="T60" fmla="*/ 5 w 30"/>
                <a:gd name="T61" fmla="*/ 176 h 180"/>
                <a:gd name="T62" fmla="*/ 7 w 30"/>
                <a:gd name="T63" fmla="*/ 178 h 180"/>
                <a:gd name="T64" fmla="*/ 9 w 30"/>
                <a:gd name="T65" fmla="*/ 179 h 180"/>
                <a:gd name="T66" fmla="*/ 12 w 30"/>
                <a:gd name="T67" fmla="*/ 180 h 180"/>
                <a:gd name="T68" fmla="*/ 15 w 30"/>
                <a:gd name="T69" fmla="*/ 180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30" h="180">
                  <a:moveTo>
                    <a:pt x="15" y="180"/>
                  </a:moveTo>
                  <a:lnTo>
                    <a:pt x="19" y="180"/>
                  </a:lnTo>
                  <a:lnTo>
                    <a:pt x="21" y="179"/>
                  </a:lnTo>
                  <a:lnTo>
                    <a:pt x="24" y="178"/>
                  </a:lnTo>
                  <a:lnTo>
                    <a:pt x="26" y="176"/>
                  </a:lnTo>
                  <a:lnTo>
                    <a:pt x="27" y="173"/>
                  </a:lnTo>
                  <a:lnTo>
                    <a:pt x="29" y="171"/>
                  </a:lnTo>
                  <a:lnTo>
                    <a:pt x="30" y="168"/>
                  </a:lnTo>
                  <a:lnTo>
                    <a:pt x="30" y="165"/>
                  </a:lnTo>
                  <a:lnTo>
                    <a:pt x="30" y="15"/>
                  </a:lnTo>
                  <a:lnTo>
                    <a:pt x="30" y="11"/>
                  </a:lnTo>
                  <a:lnTo>
                    <a:pt x="29" y="9"/>
                  </a:lnTo>
                  <a:lnTo>
                    <a:pt x="27" y="6"/>
                  </a:lnTo>
                  <a:lnTo>
                    <a:pt x="26" y="4"/>
                  </a:lnTo>
                  <a:lnTo>
                    <a:pt x="24" y="2"/>
                  </a:lnTo>
                  <a:lnTo>
                    <a:pt x="21" y="1"/>
                  </a:lnTo>
                  <a:lnTo>
                    <a:pt x="19" y="0"/>
                  </a:lnTo>
                  <a:lnTo>
                    <a:pt x="15" y="0"/>
                  </a:lnTo>
                  <a:lnTo>
                    <a:pt x="12" y="0"/>
                  </a:lnTo>
                  <a:lnTo>
                    <a:pt x="9" y="1"/>
                  </a:lnTo>
                  <a:lnTo>
                    <a:pt x="7" y="2"/>
                  </a:lnTo>
                  <a:lnTo>
                    <a:pt x="5" y="4"/>
                  </a:lnTo>
                  <a:lnTo>
                    <a:pt x="3" y="6"/>
                  </a:lnTo>
                  <a:lnTo>
                    <a:pt x="1" y="9"/>
                  </a:lnTo>
                  <a:lnTo>
                    <a:pt x="0" y="11"/>
                  </a:lnTo>
                  <a:lnTo>
                    <a:pt x="0" y="15"/>
                  </a:lnTo>
                  <a:lnTo>
                    <a:pt x="0" y="165"/>
                  </a:lnTo>
                  <a:lnTo>
                    <a:pt x="0" y="168"/>
                  </a:lnTo>
                  <a:lnTo>
                    <a:pt x="1" y="171"/>
                  </a:lnTo>
                  <a:lnTo>
                    <a:pt x="3" y="173"/>
                  </a:lnTo>
                  <a:lnTo>
                    <a:pt x="5" y="176"/>
                  </a:lnTo>
                  <a:lnTo>
                    <a:pt x="7" y="178"/>
                  </a:lnTo>
                  <a:lnTo>
                    <a:pt x="9" y="179"/>
                  </a:lnTo>
                  <a:lnTo>
                    <a:pt x="12" y="180"/>
                  </a:lnTo>
                  <a:lnTo>
                    <a:pt x="15" y="18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6" name="Freeform 36">
              <a:extLst>
                <a:ext uri="{FF2B5EF4-FFF2-40B4-BE49-F238E27FC236}">
                  <a16:creationId xmlns:a16="http://schemas.microsoft.com/office/drawing/2014/main" id="{AEF094E3-1AA7-4DCC-B4C8-4D980F5DA3F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865563" y="2708275"/>
              <a:ext cx="57150" cy="47625"/>
            </a:xfrm>
            <a:custGeom>
              <a:avLst/>
              <a:gdLst>
                <a:gd name="T0" fmla="*/ 42 w 181"/>
                <a:gd name="T1" fmla="*/ 120 h 150"/>
                <a:gd name="T2" fmla="*/ 90 w 181"/>
                <a:gd name="T3" fmla="*/ 43 h 150"/>
                <a:gd name="T4" fmla="*/ 138 w 181"/>
                <a:gd name="T5" fmla="*/ 120 h 150"/>
                <a:gd name="T6" fmla="*/ 42 w 181"/>
                <a:gd name="T7" fmla="*/ 120 h 150"/>
                <a:gd name="T8" fmla="*/ 103 w 181"/>
                <a:gd name="T9" fmla="*/ 8 h 150"/>
                <a:gd name="T10" fmla="*/ 101 w 181"/>
                <a:gd name="T11" fmla="*/ 4 h 150"/>
                <a:gd name="T12" fmla="*/ 98 w 181"/>
                <a:gd name="T13" fmla="*/ 2 h 150"/>
                <a:gd name="T14" fmla="*/ 94 w 181"/>
                <a:gd name="T15" fmla="*/ 1 h 150"/>
                <a:gd name="T16" fmla="*/ 90 w 181"/>
                <a:gd name="T17" fmla="*/ 0 h 150"/>
                <a:gd name="T18" fmla="*/ 87 w 181"/>
                <a:gd name="T19" fmla="*/ 1 h 150"/>
                <a:gd name="T20" fmla="*/ 84 w 181"/>
                <a:gd name="T21" fmla="*/ 2 h 150"/>
                <a:gd name="T22" fmla="*/ 80 w 181"/>
                <a:gd name="T23" fmla="*/ 4 h 150"/>
                <a:gd name="T24" fmla="*/ 77 w 181"/>
                <a:gd name="T25" fmla="*/ 8 h 150"/>
                <a:gd name="T26" fmla="*/ 2 w 181"/>
                <a:gd name="T27" fmla="*/ 128 h 150"/>
                <a:gd name="T28" fmla="*/ 1 w 181"/>
                <a:gd name="T29" fmla="*/ 131 h 150"/>
                <a:gd name="T30" fmla="*/ 0 w 181"/>
                <a:gd name="T31" fmla="*/ 135 h 150"/>
                <a:gd name="T32" fmla="*/ 1 w 181"/>
                <a:gd name="T33" fmla="*/ 140 h 150"/>
                <a:gd name="T34" fmla="*/ 2 w 181"/>
                <a:gd name="T35" fmla="*/ 143 h 150"/>
                <a:gd name="T36" fmla="*/ 4 w 181"/>
                <a:gd name="T37" fmla="*/ 146 h 150"/>
                <a:gd name="T38" fmla="*/ 8 w 181"/>
                <a:gd name="T39" fmla="*/ 148 h 150"/>
                <a:gd name="T40" fmla="*/ 11 w 181"/>
                <a:gd name="T41" fmla="*/ 150 h 150"/>
                <a:gd name="T42" fmla="*/ 15 w 181"/>
                <a:gd name="T43" fmla="*/ 150 h 150"/>
                <a:gd name="T44" fmla="*/ 166 w 181"/>
                <a:gd name="T45" fmla="*/ 150 h 150"/>
                <a:gd name="T46" fmla="*/ 166 w 181"/>
                <a:gd name="T47" fmla="*/ 150 h 150"/>
                <a:gd name="T48" fmla="*/ 166 w 181"/>
                <a:gd name="T49" fmla="*/ 150 h 150"/>
                <a:gd name="T50" fmla="*/ 170 w 181"/>
                <a:gd name="T51" fmla="*/ 150 h 150"/>
                <a:gd name="T52" fmla="*/ 172 w 181"/>
                <a:gd name="T53" fmla="*/ 149 h 150"/>
                <a:gd name="T54" fmla="*/ 175 w 181"/>
                <a:gd name="T55" fmla="*/ 148 h 150"/>
                <a:gd name="T56" fmla="*/ 177 w 181"/>
                <a:gd name="T57" fmla="*/ 146 h 150"/>
                <a:gd name="T58" fmla="*/ 178 w 181"/>
                <a:gd name="T59" fmla="*/ 144 h 150"/>
                <a:gd name="T60" fmla="*/ 180 w 181"/>
                <a:gd name="T61" fmla="*/ 142 h 150"/>
                <a:gd name="T62" fmla="*/ 181 w 181"/>
                <a:gd name="T63" fmla="*/ 139 h 150"/>
                <a:gd name="T64" fmla="*/ 181 w 181"/>
                <a:gd name="T65" fmla="*/ 135 h 150"/>
                <a:gd name="T66" fmla="*/ 180 w 181"/>
                <a:gd name="T67" fmla="*/ 130 h 150"/>
                <a:gd name="T68" fmla="*/ 177 w 181"/>
                <a:gd name="T69" fmla="*/ 126 h 150"/>
                <a:gd name="T70" fmla="*/ 103 w 181"/>
                <a:gd name="T71" fmla="*/ 8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81" h="150">
                  <a:moveTo>
                    <a:pt x="42" y="120"/>
                  </a:moveTo>
                  <a:lnTo>
                    <a:pt x="90" y="43"/>
                  </a:lnTo>
                  <a:lnTo>
                    <a:pt x="138" y="120"/>
                  </a:lnTo>
                  <a:lnTo>
                    <a:pt x="42" y="120"/>
                  </a:lnTo>
                  <a:close/>
                  <a:moveTo>
                    <a:pt x="103" y="8"/>
                  </a:moveTo>
                  <a:lnTo>
                    <a:pt x="101" y="4"/>
                  </a:lnTo>
                  <a:lnTo>
                    <a:pt x="98" y="2"/>
                  </a:lnTo>
                  <a:lnTo>
                    <a:pt x="94" y="1"/>
                  </a:lnTo>
                  <a:lnTo>
                    <a:pt x="90" y="0"/>
                  </a:lnTo>
                  <a:lnTo>
                    <a:pt x="87" y="1"/>
                  </a:lnTo>
                  <a:lnTo>
                    <a:pt x="84" y="2"/>
                  </a:lnTo>
                  <a:lnTo>
                    <a:pt x="80" y="4"/>
                  </a:lnTo>
                  <a:lnTo>
                    <a:pt x="77" y="8"/>
                  </a:lnTo>
                  <a:lnTo>
                    <a:pt x="2" y="128"/>
                  </a:lnTo>
                  <a:lnTo>
                    <a:pt x="1" y="131"/>
                  </a:lnTo>
                  <a:lnTo>
                    <a:pt x="0" y="135"/>
                  </a:lnTo>
                  <a:lnTo>
                    <a:pt x="1" y="140"/>
                  </a:lnTo>
                  <a:lnTo>
                    <a:pt x="2" y="143"/>
                  </a:lnTo>
                  <a:lnTo>
                    <a:pt x="4" y="146"/>
                  </a:lnTo>
                  <a:lnTo>
                    <a:pt x="8" y="148"/>
                  </a:lnTo>
                  <a:lnTo>
                    <a:pt x="11" y="150"/>
                  </a:lnTo>
                  <a:lnTo>
                    <a:pt x="15" y="150"/>
                  </a:lnTo>
                  <a:lnTo>
                    <a:pt x="166" y="150"/>
                  </a:lnTo>
                  <a:lnTo>
                    <a:pt x="166" y="150"/>
                  </a:lnTo>
                  <a:lnTo>
                    <a:pt x="166" y="150"/>
                  </a:lnTo>
                  <a:lnTo>
                    <a:pt x="170" y="150"/>
                  </a:lnTo>
                  <a:lnTo>
                    <a:pt x="172" y="149"/>
                  </a:lnTo>
                  <a:lnTo>
                    <a:pt x="175" y="148"/>
                  </a:lnTo>
                  <a:lnTo>
                    <a:pt x="177" y="146"/>
                  </a:lnTo>
                  <a:lnTo>
                    <a:pt x="178" y="144"/>
                  </a:lnTo>
                  <a:lnTo>
                    <a:pt x="180" y="142"/>
                  </a:lnTo>
                  <a:lnTo>
                    <a:pt x="181" y="139"/>
                  </a:lnTo>
                  <a:lnTo>
                    <a:pt x="181" y="135"/>
                  </a:lnTo>
                  <a:lnTo>
                    <a:pt x="180" y="130"/>
                  </a:lnTo>
                  <a:lnTo>
                    <a:pt x="177" y="126"/>
                  </a:lnTo>
                  <a:lnTo>
                    <a:pt x="103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</p:grpSp>
      <p:sp>
        <p:nvSpPr>
          <p:cNvPr id="42" name="Rectangle 41">
            <a:extLst>
              <a:ext uri="{FF2B5EF4-FFF2-40B4-BE49-F238E27FC236}">
                <a16:creationId xmlns:a16="http://schemas.microsoft.com/office/drawing/2014/main" id="{A9146A47-F48B-457D-926B-9493B2B6C7A8}"/>
              </a:ext>
            </a:extLst>
          </p:cNvPr>
          <p:cNvSpPr/>
          <p:nvPr/>
        </p:nvSpPr>
        <p:spPr>
          <a:xfrm rot="5400000">
            <a:off x="1367084" y="-1742475"/>
            <a:ext cx="537795" cy="4367532"/>
          </a:xfrm>
          <a:prstGeom prst="rect">
            <a:avLst/>
          </a:prstGeom>
          <a:solidFill>
            <a:srgbClr val="F7D6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ar-AE" dirty="0">
                <a:solidFill>
                  <a:schemeClr val="bg1"/>
                </a:solidFill>
              </a:rPr>
              <a:t>نهاية الجولة </a:t>
            </a:r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7DAB9E71-F0A4-43A5-BEC8-A07BA9499D70}"/>
              </a:ext>
            </a:extLst>
          </p:cNvPr>
          <p:cNvCxnSpPr>
            <a:cxnSpLocks/>
          </p:cNvCxnSpPr>
          <p:nvPr/>
        </p:nvCxnSpPr>
        <p:spPr>
          <a:xfrm>
            <a:off x="4637277" y="3867150"/>
            <a:ext cx="876657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0DCA2C03-11BF-40C9-BBA0-E061CD9097F3}"/>
              </a:ext>
            </a:extLst>
          </p:cNvPr>
          <p:cNvSpPr txBox="1"/>
          <p:nvPr/>
        </p:nvSpPr>
        <p:spPr>
          <a:xfrm>
            <a:off x="5715000" y="3565126"/>
            <a:ext cx="3200400" cy="461665"/>
          </a:xfrm>
          <a:prstGeom prst="rect">
            <a:avLst/>
          </a:prstGeom>
          <a:noFill/>
          <a:ln w="6350">
            <a:noFill/>
            <a:prstDash val="dash"/>
          </a:ln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ar-AE" sz="1000" b="1" dirty="0">
                <a:solidFill>
                  <a:srgbClr val="F7D618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نهاية الجولة </a:t>
            </a:r>
            <a:endParaRPr lang="en-US" sz="1000" b="1" dirty="0">
              <a:solidFill>
                <a:srgbClr val="F7D618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r"/>
            <a:r>
              <a:rPr lang="ar-TN" sz="1000" dirty="0"/>
              <a:t>بعد وصول الحريف  ينهي السائق الجولة و يتبين للحريف على صفحة التطبيق تقرير الرحلة </a:t>
            </a:r>
            <a:endParaRPr lang="en-US" sz="1000" dirty="0">
              <a:solidFill>
                <a:prstClr val="black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E97C9C8-8D7B-45A7-BEFA-5BE43EEA7A0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5556" y="361950"/>
            <a:ext cx="2375044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420015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/>
              <a:t>SlideSalad is #1 online marketplace of premium presentations templates for all needs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SlideSalad- </a:t>
            </a:r>
            <a:r>
              <a:rPr lang="de-DE" noProof="1"/>
              <a:t>COPYRIGHT NOTICE</a:t>
            </a:r>
            <a:endParaRPr lang="en-US" dirty="0"/>
          </a:p>
        </p:txBody>
      </p:sp>
      <p:sp>
        <p:nvSpPr>
          <p:cNvPr id="19" name="Rechteck 8"/>
          <p:cNvSpPr/>
          <p:nvPr/>
        </p:nvSpPr>
        <p:spPr>
          <a:xfrm>
            <a:off x="304800" y="1263498"/>
            <a:ext cx="3843121" cy="27889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ct val="20000"/>
              </a:spcAft>
            </a:pPr>
            <a:r>
              <a:rPr lang="en-US" sz="1600" b="1" noProof="1">
                <a:solidFill>
                  <a:schemeClr val="bg1"/>
                </a:solidFill>
                <a:latin typeface="+mj-lt"/>
              </a:rPr>
              <a:t>Things you can do with the template</a:t>
            </a:r>
          </a:p>
          <a:p>
            <a:pPr>
              <a:spcAft>
                <a:spcPct val="20000"/>
              </a:spcAft>
            </a:pPr>
            <a:r>
              <a:rPr lang="de-DE" sz="1100" noProof="1">
                <a:solidFill>
                  <a:schemeClr val="bg1"/>
                </a:solidFill>
                <a:latin typeface="+mj-lt"/>
              </a:rPr>
              <a:t>Use the free templates for your own presentations and projects without limitations.</a:t>
            </a:r>
          </a:p>
          <a:p>
            <a:pPr marL="133350" indent="-133350">
              <a:spcAft>
                <a:spcPts val="375"/>
              </a:spcAft>
              <a:buFontTx/>
              <a:buChar char="•"/>
            </a:pPr>
            <a:r>
              <a:rPr lang="de-DE" sz="1100" u="sng" noProof="1">
                <a:solidFill>
                  <a:schemeClr val="bg1"/>
                </a:solidFill>
                <a:latin typeface="+mj-lt"/>
              </a:rPr>
              <a:t>Please link back to our website</a:t>
            </a:r>
            <a:r>
              <a:rPr lang="de-DE" sz="1100" noProof="1">
                <a:solidFill>
                  <a:schemeClr val="bg1"/>
                </a:solidFill>
                <a:latin typeface="+mj-lt"/>
              </a:rPr>
              <a:t> if you like our free designs </a:t>
            </a:r>
            <a:br>
              <a:rPr lang="de-DE" sz="1100" noProof="1">
                <a:solidFill>
                  <a:schemeClr val="bg1"/>
                </a:solidFill>
                <a:latin typeface="+mj-lt"/>
              </a:rPr>
            </a:br>
            <a:r>
              <a:rPr lang="de-DE" sz="1100" noProof="1">
                <a:solidFill>
                  <a:schemeClr val="bg1"/>
                </a:solidFill>
                <a:latin typeface="+mj-lt"/>
              </a:rPr>
              <a:t>or </a:t>
            </a:r>
            <a:r>
              <a:rPr lang="de-DE" sz="1100" u="sng" noProof="1">
                <a:solidFill>
                  <a:schemeClr val="bg1"/>
                </a:solidFill>
                <a:latin typeface="+mj-lt"/>
              </a:rPr>
              <a:t>write a comment</a:t>
            </a:r>
            <a:r>
              <a:rPr lang="de-DE" sz="1100" noProof="1">
                <a:solidFill>
                  <a:schemeClr val="bg1"/>
                </a:solidFill>
                <a:latin typeface="+mj-lt"/>
              </a:rPr>
              <a:t> to this template on our website.</a:t>
            </a:r>
          </a:p>
          <a:p>
            <a:endParaRPr lang="de-DE" sz="1100" noProof="1">
              <a:solidFill>
                <a:schemeClr val="bg1"/>
              </a:solidFill>
              <a:latin typeface="+mj-lt"/>
            </a:endParaRPr>
          </a:p>
          <a:p>
            <a:r>
              <a:rPr lang="en-US" sz="1100" noProof="1">
                <a:solidFill>
                  <a:schemeClr val="bg1"/>
                </a:solidFill>
                <a:latin typeface="+mj-lt"/>
              </a:rPr>
              <a:t>All copyright and intellectual property rights, without limitation, are retained by </a:t>
            </a:r>
            <a:r>
              <a:rPr lang="en-US" sz="1100" b="1" u="sng" noProof="1">
                <a:solidFill>
                  <a:schemeClr val="bg1"/>
                </a:solidFill>
                <a:latin typeface="+mj-lt"/>
              </a:rPr>
              <a:t>SlideSalad.com</a:t>
            </a:r>
            <a:r>
              <a:rPr lang="en-US" sz="1100" noProof="1">
                <a:solidFill>
                  <a:schemeClr val="bg1"/>
                </a:solidFill>
                <a:latin typeface="+mj-lt"/>
              </a:rPr>
              <a:t>. </a:t>
            </a:r>
            <a:br>
              <a:rPr lang="en-US" sz="1100" noProof="1">
                <a:solidFill>
                  <a:schemeClr val="bg1"/>
                </a:solidFill>
                <a:latin typeface="+mj-lt"/>
              </a:rPr>
            </a:br>
            <a:r>
              <a:rPr lang="en-US" sz="1100" noProof="1">
                <a:solidFill>
                  <a:schemeClr val="bg1"/>
                </a:solidFill>
                <a:latin typeface="+mj-lt"/>
              </a:rPr>
              <a:t>By downloading and using this template, you agree </a:t>
            </a:r>
            <a:br>
              <a:rPr lang="en-US" sz="1100" noProof="1">
                <a:solidFill>
                  <a:schemeClr val="bg1"/>
                </a:solidFill>
                <a:latin typeface="+mj-lt"/>
              </a:rPr>
            </a:br>
            <a:r>
              <a:rPr lang="en-US" sz="1100" noProof="1">
                <a:solidFill>
                  <a:schemeClr val="bg1"/>
                </a:solidFill>
                <a:latin typeface="+mj-lt"/>
              </a:rPr>
              <a:t>to this statement.</a:t>
            </a:r>
          </a:p>
          <a:p>
            <a:endParaRPr lang="de-DE" sz="1200" b="1" noProof="1">
              <a:solidFill>
                <a:schemeClr val="bg1"/>
              </a:solidFill>
              <a:latin typeface="+mj-lt"/>
            </a:endParaRPr>
          </a:p>
          <a:p>
            <a:r>
              <a:rPr lang="de-DE" sz="1200" b="1" noProof="1">
                <a:solidFill>
                  <a:schemeClr val="bg1"/>
                </a:solidFill>
                <a:latin typeface="+mj-lt"/>
              </a:rPr>
              <a:t>Please contact us if you have any questions </a:t>
            </a:r>
            <a:br>
              <a:rPr lang="de-DE" sz="1200" b="1" noProof="1">
                <a:solidFill>
                  <a:schemeClr val="bg1"/>
                </a:solidFill>
                <a:latin typeface="+mj-lt"/>
              </a:rPr>
            </a:br>
            <a:r>
              <a:rPr lang="de-DE" sz="1200" b="1" noProof="1">
                <a:solidFill>
                  <a:schemeClr val="bg1"/>
                </a:solidFill>
                <a:latin typeface="+mj-lt"/>
              </a:rPr>
              <a:t>about usage: </a:t>
            </a:r>
            <a:r>
              <a:rPr lang="de-DE" sz="1200" noProof="1">
                <a:solidFill>
                  <a:schemeClr val="bg1"/>
                </a:solidFill>
                <a:latin typeface="+mj-lt"/>
              </a:rPr>
              <a:t>support@slidesalad.com</a:t>
            </a:r>
          </a:p>
        </p:txBody>
      </p:sp>
      <p:sp>
        <p:nvSpPr>
          <p:cNvPr id="22" name="Rechteck 9"/>
          <p:cNvSpPr/>
          <p:nvPr/>
        </p:nvSpPr>
        <p:spPr>
          <a:xfrm>
            <a:off x="4801949" y="1263498"/>
            <a:ext cx="3947413" cy="15399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ct val="20000"/>
              </a:spcAft>
            </a:pPr>
            <a:r>
              <a:rPr lang="en-US" sz="1600" b="1" noProof="1">
                <a:solidFill>
                  <a:schemeClr val="bg1"/>
                </a:solidFill>
                <a:latin typeface="+mj-lt"/>
              </a:rPr>
              <a:t>Things you can’t do with the template</a:t>
            </a:r>
          </a:p>
          <a:p>
            <a:pPr>
              <a:spcAft>
                <a:spcPct val="20000"/>
              </a:spcAft>
            </a:pPr>
            <a:r>
              <a:rPr lang="en-US" sz="1100" noProof="1">
                <a:solidFill>
                  <a:schemeClr val="bg1"/>
                </a:solidFill>
                <a:latin typeface="+mj-lt"/>
              </a:rPr>
              <a:t>Resell or distribute the templates or backgrounds.</a:t>
            </a:r>
          </a:p>
          <a:p>
            <a:pPr marL="133350" indent="-133350">
              <a:spcAft>
                <a:spcPts val="375"/>
              </a:spcAft>
              <a:buFontTx/>
              <a:buChar char="•"/>
            </a:pPr>
            <a:r>
              <a:rPr lang="en-US" sz="1100" noProof="1">
                <a:solidFill>
                  <a:schemeClr val="bg1"/>
                </a:solidFill>
                <a:latin typeface="+mj-lt"/>
              </a:rPr>
              <a:t>Make these templates available on a website or social network for download.</a:t>
            </a:r>
          </a:p>
          <a:p>
            <a:pPr marL="133350" indent="-133350">
              <a:spcAft>
                <a:spcPts val="375"/>
              </a:spcAft>
              <a:buFontTx/>
              <a:buChar char="•"/>
            </a:pPr>
            <a:r>
              <a:rPr lang="en-US" sz="1100" noProof="1">
                <a:solidFill>
                  <a:schemeClr val="bg1"/>
                </a:solidFill>
                <a:latin typeface="+mj-lt"/>
              </a:rPr>
              <a:t>Edit or modify the downloaded templates and claim / </a:t>
            </a:r>
            <a:br>
              <a:rPr lang="en-US" sz="1100" noProof="1">
                <a:solidFill>
                  <a:schemeClr val="bg1"/>
                </a:solidFill>
                <a:latin typeface="+mj-lt"/>
              </a:rPr>
            </a:br>
            <a:r>
              <a:rPr lang="en-US" sz="1100" noProof="1">
                <a:solidFill>
                  <a:schemeClr val="bg1"/>
                </a:solidFill>
                <a:latin typeface="+mj-lt"/>
              </a:rPr>
              <a:t>pass off as your own work.</a:t>
            </a:r>
          </a:p>
          <a:p>
            <a:pPr marL="133350" indent="-133350">
              <a:buFontTx/>
              <a:buChar char="•"/>
            </a:pPr>
            <a:endParaRPr lang="en-US" sz="1100" noProof="1">
              <a:solidFill>
                <a:schemeClr val="bg1"/>
              </a:solidFill>
              <a:latin typeface="+mj-lt"/>
            </a:endParaRPr>
          </a:p>
        </p:txBody>
      </p:sp>
      <p:sp>
        <p:nvSpPr>
          <p:cNvPr id="25" name="Rechteck 10"/>
          <p:cNvSpPr/>
          <p:nvPr/>
        </p:nvSpPr>
        <p:spPr>
          <a:xfrm>
            <a:off x="381000" y="4282486"/>
            <a:ext cx="832590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noProof="1">
                <a:solidFill>
                  <a:schemeClr val="bg1"/>
                </a:solidFill>
                <a:latin typeface="+mj-lt"/>
              </a:rPr>
              <a:t>More PowerPoint, Google Slides and Keynote templates are available at </a:t>
            </a:r>
            <a:r>
              <a:rPr lang="en-US" sz="1400" b="1" u="sng" noProof="1">
                <a:solidFill>
                  <a:schemeClr val="bg1"/>
                </a:solidFill>
                <a:latin typeface="+mj-lt"/>
              </a:rPr>
              <a:t>www.SlideSalad.com</a:t>
            </a:r>
          </a:p>
        </p:txBody>
      </p:sp>
      <p:sp>
        <p:nvSpPr>
          <p:cNvPr id="7" name="Text Placeholder 15">
            <a:extLst>
              <a:ext uri="{FF2B5EF4-FFF2-40B4-BE49-F238E27FC236}">
                <a16:creationId xmlns:a16="http://schemas.microsoft.com/office/drawing/2014/main" id="{921DD78B-26FA-4776-B720-8812C90A1575}"/>
              </a:ext>
            </a:extLst>
          </p:cNvPr>
          <p:cNvSpPr txBox="1">
            <a:spLocks/>
          </p:cNvSpPr>
          <p:nvPr/>
        </p:nvSpPr>
        <p:spPr>
          <a:xfrm>
            <a:off x="1844858" y="480528"/>
            <a:ext cx="6096000" cy="401648"/>
          </a:xfr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en-US" sz="2000" b="1" dirty="0">
              <a:solidFill>
                <a:srgbClr val="FFC000"/>
              </a:solidFill>
              <a:latin typeface="+mj-lt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0463B664-3958-4F2D-B3E9-86A27A1FC0FB}"/>
              </a:ext>
            </a:extLst>
          </p:cNvPr>
          <p:cNvGrpSpPr/>
          <p:nvPr/>
        </p:nvGrpSpPr>
        <p:grpSpPr>
          <a:xfrm>
            <a:off x="2753265" y="3057268"/>
            <a:ext cx="160255" cy="43504"/>
            <a:chOff x="2632075" y="3195638"/>
            <a:chExt cx="225425" cy="66675"/>
          </a:xfrm>
          <a:solidFill>
            <a:schemeClr val="bg1"/>
          </a:solidFill>
        </p:grpSpPr>
        <p:sp>
          <p:nvSpPr>
            <p:cNvPr id="21" name="Freeform 324">
              <a:extLst>
                <a:ext uri="{FF2B5EF4-FFF2-40B4-BE49-F238E27FC236}">
                  <a16:creationId xmlns:a16="http://schemas.microsoft.com/office/drawing/2014/main" id="{498F5E98-7CE6-435D-AE46-FF6D0DCDDEDC}"/>
                </a:ext>
              </a:extLst>
            </p:cNvPr>
            <p:cNvSpPr>
              <a:spLocks/>
            </p:cNvSpPr>
            <p:nvPr/>
          </p:nvSpPr>
          <p:spPr bwMode="auto">
            <a:xfrm>
              <a:off x="2632075" y="3200400"/>
              <a:ext cx="57150" cy="57150"/>
            </a:xfrm>
            <a:custGeom>
              <a:avLst/>
              <a:gdLst>
                <a:gd name="T0" fmla="*/ 105 w 181"/>
                <a:gd name="T1" fmla="*/ 75 h 180"/>
                <a:gd name="T2" fmla="*/ 105 w 181"/>
                <a:gd name="T3" fmla="*/ 12 h 180"/>
                <a:gd name="T4" fmla="*/ 102 w 181"/>
                <a:gd name="T5" fmla="*/ 7 h 180"/>
                <a:gd name="T6" fmla="*/ 98 w 181"/>
                <a:gd name="T7" fmla="*/ 2 h 180"/>
                <a:gd name="T8" fmla="*/ 93 w 181"/>
                <a:gd name="T9" fmla="*/ 0 h 180"/>
                <a:gd name="T10" fmla="*/ 86 w 181"/>
                <a:gd name="T11" fmla="*/ 0 h 180"/>
                <a:gd name="T12" fmla="*/ 81 w 181"/>
                <a:gd name="T13" fmla="*/ 2 h 180"/>
                <a:gd name="T14" fmla="*/ 78 w 181"/>
                <a:gd name="T15" fmla="*/ 7 h 180"/>
                <a:gd name="T16" fmla="*/ 76 w 181"/>
                <a:gd name="T17" fmla="*/ 12 h 180"/>
                <a:gd name="T18" fmla="*/ 75 w 181"/>
                <a:gd name="T19" fmla="*/ 75 h 180"/>
                <a:gd name="T20" fmla="*/ 11 w 181"/>
                <a:gd name="T21" fmla="*/ 75 h 180"/>
                <a:gd name="T22" fmla="*/ 6 w 181"/>
                <a:gd name="T23" fmla="*/ 77 h 180"/>
                <a:gd name="T24" fmla="*/ 2 w 181"/>
                <a:gd name="T25" fmla="*/ 82 h 180"/>
                <a:gd name="T26" fmla="*/ 0 w 181"/>
                <a:gd name="T27" fmla="*/ 87 h 180"/>
                <a:gd name="T28" fmla="*/ 0 w 181"/>
                <a:gd name="T29" fmla="*/ 93 h 180"/>
                <a:gd name="T30" fmla="*/ 2 w 181"/>
                <a:gd name="T31" fmla="*/ 99 h 180"/>
                <a:gd name="T32" fmla="*/ 6 w 181"/>
                <a:gd name="T33" fmla="*/ 102 h 180"/>
                <a:gd name="T34" fmla="*/ 11 w 181"/>
                <a:gd name="T35" fmla="*/ 105 h 180"/>
                <a:gd name="T36" fmla="*/ 75 w 181"/>
                <a:gd name="T37" fmla="*/ 105 h 180"/>
                <a:gd name="T38" fmla="*/ 76 w 181"/>
                <a:gd name="T39" fmla="*/ 169 h 180"/>
                <a:gd name="T40" fmla="*/ 78 w 181"/>
                <a:gd name="T41" fmla="*/ 174 h 180"/>
                <a:gd name="T42" fmla="*/ 81 w 181"/>
                <a:gd name="T43" fmla="*/ 178 h 180"/>
                <a:gd name="T44" fmla="*/ 86 w 181"/>
                <a:gd name="T45" fmla="*/ 180 h 180"/>
                <a:gd name="T46" fmla="*/ 93 w 181"/>
                <a:gd name="T47" fmla="*/ 180 h 180"/>
                <a:gd name="T48" fmla="*/ 98 w 181"/>
                <a:gd name="T49" fmla="*/ 178 h 180"/>
                <a:gd name="T50" fmla="*/ 102 w 181"/>
                <a:gd name="T51" fmla="*/ 174 h 180"/>
                <a:gd name="T52" fmla="*/ 105 w 181"/>
                <a:gd name="T53" fmla="*/ 169 h 180"/>
                <a:gd name="T54" fmla="*/ 105 w 181"/>
                <a:gd name="T55" fmla="*/ 105 h 180"/>
                <a:gd name="T56" fmla="*/ 168 w 181"/>
                <a:gd name="T57" fmla="*/ 105 h 180"/>
                <a:gd name="T58" fmla="*/ 173 w 181"/>
                <a:gd name="T59" fmla="*/ 102 h 180"/>
                <a:gd name="T60" fmla="*/ 178 w 181"/>
                <a:gd name="T61" fmla="*/ 99 h 180"/>
                <a:gd name="T62" fmla="*/ 180 w 181"/>
                <a:gd name="T63" fmla="*/ 93 h 180"/>
                <a:gd name="T64" fmla="*/ 180 w 181"/>
                <a:gd name="T65" fmla="*/ 87 h 180"/>
                <a:gd name="T66" fmla="*/ 178 w 181"/>
                <a:gd name="T67" fmla="*/ 82 h 180"/>
                <a:gd name="T68" fmla="*/ 173 w 181"/>
                <a:gd name="T69" fmla="*/ 77 h 180"/>
                <a:gd name="T70" fmla="*/ 168 w 181"/>
                <a:gd name="T71" fmla="*/ 75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81" h="180">
                  <a:moveTo>
                    <a:pt x="165" y="75"/>
                  </a:moveTo>
                  <a:lnTo>
                    <a:pt x="105" y="75"/>
                  </a:lnTo>
                  <a:lnTo>
                    <a:pt x="105" y="15"/>
                  </a:lnTo>
                  <a:lnTo>
                    <a:pt x="105" y="12"/>
                  </a:lnTo>
                  <a:lnTo>
                    <a:pt x="104" y="9"/>
                  </a:lnTo>
                  <a:lnTo>
                    <a:pt x="102" y="7"/>
                  </a:lnTo>
                  <a:lnTo>
                    <a:pt x="100" y="4"/>
                  </a:lnTo>
                  <a:lnTo>
                    <a:pt x="98" y="2"/>
                  </a:lnTo>
                  <a:lnTo>
                    <a:pt x="96" y="1"/>
                  </a:lnTo>
                  <a:lnTo>
                    <a:pt x="93" y="0"/>
                  </a:lnTo>
                  <a:lnTo>
                    <a:pt x="90" y="0"/>
                  </a:lnTo>
                  <a:lnTo>
                    <a:pt x="86" y="0"/>
                  </a:lnTo>
                  <a:lnTo>
                    <a:pt x="84" y="1"/>
                  </a:lnTo>
                  <a:lnTo>
                    <a:pt x="81" y="2"/>
                  </a:lnTo>
                  <a:lnTo>
                    <a:pt x="79" y="4"/>
                  </a:lnTo>
                  <a:lnTo>
                    <a:pt x="78" y="7"/>
                  </a:lnTo>
                  <a:lnTo>
                    <a:pt x="76" y="9"/>
                  </a:lnTo>
                  <a:lnTo>
                    <a:pt x="76" y="12"/>
                  </a:lnTo>
                  <a:lnTo>
                    <a:pt x="75" y="15"/>
                  </a:lnTo>
                  <a:lnTo>
                    <a:pt x="75" y="75"/>
                  </a:lnTo>
                  <a:lnTo>
                    <a:pt x="15" y="75"/>
                  </a:lnTo>
                  <a:lnTo>
                    <a:pt x="11" y="75"/>
                  </a:lnTo>
                  <a:lnTo>
                    <a:pt x="9" y="76"/>
                  </a:lnTo>
                  <a:lnTo>
                    <a:pt x="6" y="77"/>
                  </a:lnTo>
                  <a:lnTo>
                    <a:pt x="4" y="80"/>
                  </a:lnTo>
                  <a:lnTo>
                    <a:pt x="2" y="82"/>
                  </a:lnTo>
                  <a:lnTo>
                    <a:pt x="1" y="84"/>
                  </a:lnTo>
                  <a:lnTo>
                    <a:pt x="0" y="87"/>
                  </a:lnTo>
                  <a:lnTo>
                    <a:pt x="0" y="90"/>
                  </a:lnTo>
                  <a:lnTo>
                    <a:pt x="0" y="93"/>
                  </a:lnTo>
                  <a:lnTo>
                    <a:pt x="1" y="96"/>
                  </a:lnTo>
                  <a:lnTo>
                    <a:pt x="2" y="99"/>
                  </a:lnTo>
                  <a:lnTo>
                    <a:pt x="4" y="101"/>
                  </a:lnTo>
                  <a:lnTo>
                    <a:pt x="6" y="102"/>
                  </a:lnTo>
                  <a:lnTo>
                    <a:pt x="9" y="104"/>
                  </a:lnTo>
                  <a:lnTo>
                    <a:pt x="11" y="105"/>
                  </a:lnTo>
                  <a:lnTo>
                    <a:pt x="15" y="105"/>
                  </a:lnTo>
                  <a:lnTo>
                    <a:pt x="75" y="105"/>
                  </a:lnTo>
                  <a:lnTo>
                    <a:pt x="75" y="165"/>
                  </a:lnTo>
                  <a:lnTo>
                    <a:pt x="76" y="169"/>
                  </a:lnTo>
                  <a:lnTo>
                    <a:pt x="76" y="171"/>
                  </a:lnTo>
                  <a:lnTo>
                    <a:pt x="78" y="174"/>
                  </a:lnTo>
                  <a:lnTo>
                    <a:pt x="79" y="176"/>
                  </a:lnTo>
                  <a:lnTo>
                    <a:pt x="81" y="178"/>
                  </a:lnTo>
                  <a:lnTo>
                    <a:pt x="84" y="179"/>
                  </a:lnTo>
                  <a:lnTo>
                    <a:pt x="86" y="180"/>
                  </a:lnTo>
                  <a:lnTo>
                    <a:pt x="90" y="180"/>
                  </a:lnTo>
                  <a:lnTo>
                    <a:pt x="93" y="180"/>
                  </a:lnTo>
                  <a:lnTo>
                    <a:pt x="96" y="179"/>
                  </a:lnTo>
                  <a:lnTo>
                    <a:pt x="98" y="178"/>
                  </a:lnTo>
                  <a:lnTo>
                    <a:pt x="100" y="176"/>
                  </a:lnTo>
                  <a:lnTo>
                    <a:pt x="102" y="174"/>
                  </a:lnTo>
                  <a:lnTo>
                    <a:pt x="104" y="171"/>
                  </a:lnTo>
                  <a:lnTo>
                    <a:pt x="105" y="169"/>
                  </a:lnTo>
                  <a:lnTo>
                    <a:pt x="105" y="165"/>
                  </a:lnTo>
                  <a:lnTo>
                    <a:pt x="105" y="105"/>
                  </a:lnTo>
                  <a:lnTo>
                    <a:pt x="165" y="105"/>
                  </a:lnTo>
                  <a:lnTo>
                    <a:pt x="168" y="105"/>
                  </a:lnTo>
                  <a:lnTo>
                    <a:pt x="171" y="104"/>
                  </a:lnTo>
                  <a:lnTo>
                    <a:pt x="173" y="102"/>
                  </a:lnTo>
                  <a:lnTo>
                    <a:pt x="175" y="101"/>
                  </a:lnTo>
                  <a:lnTo>
                    <a:pt x="178" y="99"/>
                  </a:lnTo>
                  <a:lnTo>
                    <a:pt x="179" y="96"/>
                  </a:lnTo>
                  <a:lnTo>
                    <a:pt x="180" y="93"/>
                  </a:lnTo>
                  <a:lnTo>
                    <a:pt x="181" y="90"/>
                  </a:lnTo>
                  <a:lnTo>
                    <a:pt x="180" y="87"/>
                  </a:lnTo>
                  <a:lnTo>
                    <a:pt x="179" y="84"/>
                  </a:lnTo>
                  <a:lnTo>
                    <a:pt x="178" y="82"/>
                  </a:lnTo>
                  <a:lnTo>
                    <a:pt x="175" y="80"/>
                  </a:lnTo>
                  <a:lnTo>
                    <a:pt x="173" y="77"/>
                  </a:lnTo>
                  <a:lnTo>
                    <a:pt x="171" y="76"/>
                  </a:lnTo>
                  <a:lnTo>
                    <a:pt x="168" y="75"/>
                  </a:lnTo>
                  <a:lnTo>
                    <a:pt x="165" y="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3" name="Freeform 325">
              <a:extLst>
                <a:ext uri="{FF2B5EF4-FFF2-40B4-BE49-F238E27FC236}">
                  <a16:creationId xmlns:a16="http://schemas.microsoft.com/office/drawing/2014/main" id="{96085507-98B8-4C08-8A90-58FB8D2AEAE4}"/>
                </a:ext>
              </a:extLst>
            </p:cNvPr>
            <p:cNvSpPr>
              <a:spLocks/>
            </p:cNvSpPr>
            <p:nvPr/>
          </p:nvSpPr>
          <p:spPr bwMode="auto">
            <a:xfrm>
              <a:off x="2703513" y="3252788"/>
              <a:ext cx="28575" cy="9525"/>
            </a:xfrm>
            <a:custGeom>
              <a:avLst/>
              <a:gdLst>
                <a:gd name="T0" fmla="*/ 75 w 90"/>
                <a:gd name="T1" fmla="*/ 0 h 30"/>
                <a:gd name="T2" fmla="*/ 15 w 90"/>
                <a:gd name="T3" fmla="*/ 0 h 30"/>
                <a:gd name="T4" fmla="*/ 12 w 90"/>
                <a:gd name="T5" fmla="*/ 0 h 30"/>
                <a:gd name="T6" fmla="*/ 8 w 90"/>
                <a:gd name="T7" fmla="*/ 1 h 30"/>
                <a:gd name="T8" fmla="*/ 6 w 90"/>
                <a:gd name="T9" fmla="*/ 2 h 30"/>
                <a:gd name="T10" fmla="*/ 4 w 90"/>
                <a:gd name="T11" fmla="*/ 5 h 30"/>
                <a:gd name="T12" fmla="*/ 2 w 90"/>
                <a:gd name="T13" fmla="*/ 7 h 30"/>
                <a:gd name="T14" fmla="*/ 1 w 90"/>
                <a:gd name="T15" fmla="*/ 10 h 30"/>
                <a:gd name="T16" fmla="*/ 0 w 90"/>
                <a:gd name="T17" fmla="*/ 12 h 30"/>
                <a:gd name="T18" fmla="*/ 0 w 90"/>
                <a:gd name="T19" fmla="*/ 15 h 30"/>
                <a:gd name="T20" fmla="*/ 0 w 90"/>
                <a:gd name="T21" fmla="*/ 19 h 30"/>
                <a:gd name="T22" fmla="*/ 1 w 90"/>
                <a:gd name="T23" fmla="*/ 22 h 30"/>
                <a:gd name="T24" fmla="*/ 2 w 90"/>
                <a:gd name="T25" fmla="*/ 24 h 30"/>
                <a:gd name="T26" fmla="*/ 4 w 90"/>
                <a:gd name="T27" fmla="*/ 26 h 30"/>
                <a:gd name="T28" fmla="*/ 6 w 90"/>
                <a:gd name="T29" fmla="*/ 28 h 30"/>
                <a:gd name="T30" fmla="*/ 8 w 90"/>
                <a:gd name="T31" fmla="*/ 29 h 30"/>
                <a:gd name="T32" fmla="*/ 12 w 90"/>
                <a:gd name="T33" fmla="*/ 30 h 30"/>
                <a:gd name="T34" fmla="*/ 15 w 90"/>
                <a:gd name="T35" fmla="*/ 30 h 30"/>
                <a:gd name="T36" fmla="*/ 75 w 90"/>
                <a:gd name="T37" fmla="*/ 30 h 30"/>
                <a:gd name="T38" fmla="*/ 78 w 90"/>
                <a:gd name="T39" fmla="*/ 30 h 30"/>
                <a:gd name="T40" fmla="*/ 80 w 90"/>
                <a:gd name="T41" fmla="*/ 29 h 30"/>
                <a:gd name="T42" fmla="*/ 83 w 90"/>
                <a:gd name="T43" fmla="*/ 28 h 30"/>
                <a:gd name="T44" fmla="*/ 86 w 90"/>
                <a:gd name="T45" fmla="*/ 26 h 30"/>
                <a:gd name="T46" fmla="*/ 87 w 90"/>
                <a:gd name="T47" fmla="*/ 24 h 30"/>
                <a:gd name="T48" fmla="*/ 89 w 90"/>
                <a:gd name="T49" fmla="*/ 22 h 30"/>
                <a:gd name="T50" fmla="*/ 90 w 90"/>
                <a:gd name="T51" fmla="*/ 19 h 30"/>
                <a:gd name="T52" fmla="*/ 90 w 90"/>
                <a:gd name="T53" fmla="*/ 15 h 30"/>
                <a:gd name="T54" fmla="*/ 90 w 90"/>
                <a:gd name="T55" fmla="*/ 12 h 30"/>
                <a:gd name="T56" fmla="*/ 89 w 90"/>
                <a:gd name="T57" fmla="*/ 10 h 30"/>
                <a:gd name="T58" fmla="*/ 87 w 90"/>
                <a:gd name="T59" fmla="*/ 7 h 30"/>
                <a:gd name="T60" fmla="*/ 86 w 90"/>
                <a:gd name="T61" fmla="*/ 5 h 30"/>
                <a:gd name="T62" fmla="*/ 83 w 90"/>
                <a:gd name="T63" fmla="*/ 2 h 30"/>
                <a:gd name="T64" fmla="*/ 80 w 90"/>
                <a:gd name="T65" fmla="*/ 1 h 30"/>
                <a:gd name="T66" fmla="*/ 78 w 90"/>
                <a:gd name="T67" fmla="*/ 0 h 30"/>
                <a:gd name="T68" fmla="*/ 75 w 90"/>
                <a:gd name="T69" fmla="*/ 0 h 30"/>
                <a:gd name="T70" fmla="*/ 75 w 90"/>
                <a:gd name="T71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90" h="30">
                  <a:moveTo>
                    <a:pt x="75" y="0"/>
                  </a:moveTo>
                  <a:lnTo>
                    <a:pt x="15" y="0"/>
                  </a:lnTo>
                  <a:lnTo>
                    <a:pt x="12" y="0"/>
                  </a:lnTo>
                  <a:lnTo>
                    <a:pt x="8" y="1"/>
                  </a:lnTo>
                  <a:lnTo>
                    <a:pt x="6" y="2"/>
                  </a:lnTo>
                  <a:lnTo>
                    <a:pt x="4" y="5"/>
                  </a:lnTo>
                  <a:lnTo>
                    <a:pt x="2" y="7"/>
                  </a:lnTo>
                  <a:lnTo>
                    <a:pt x="1" y="10"/>
                  </a:lnTo>
                  <a:lnTo>
                    <a:pt x="0" y="12"/>
                  </a:lnTo>
                  <a:lnTo>
                    <a:pt x="0" y="15"/>
                  </a:lnTo>
                  <a:lnTo>
                    <a:pt x="0" y="19"/>
                  </a:lnTo>
                  <a:lnTo>
                    <a:pt x="1" y="22"/>
                  </a:lnTo>
                  <a:lnTo>
                    <a:pt x="2" y="24"/>
                  </a:lnTo>
                  <a:lnTo>
                    <a:pt x="4" y="26"/>
                  </a:lnTo>
                  <a:lnTo>
                    <a:pt x="6" y="28"/>
                  </a:lnTo>
                  <a:lnTo>
                    <a:pt x="8" y="29"/>
                  </a:lnTo>
                  <a:lnTo>
                    <a:pt x="12" y="30"/>
                  </a:lnTo>
                  <a:lnTo>
                    <a:pt x="15" y="30"/>
                  </a:lnTo>
                  <a:lnTo>
                    <a:pt x="75" y="30"/>
                  </a:lnTo>
                  <a:lnTo>
                    <a:pt x="78" y="30"/>
                  </a:lnTo>
                  <a:lnTo>
                    <a:pt x="80" y="29"/>
                  </a:lnTo>
                  <a:lnTo>
                    <a:pt x="83" y="28"/>
                  </a:lnTo>
                  <a:lnTo>
                    <a:pt x="86" y="26"/>
                  </a:lnTo>
                  <a:lnTo>
                    <a:pt x="87" y="24"/>
                  </a:lnTo>
                  <a:lnTo>
                    <a:pt x="89" y="22"/>
                  </a:lnTo>
                  <a:lnTo>
                    <a:pt x="90" y="19"/>
                  </a:lnTo>
                  <a:lnTo>
                    <a:pt x="90" y="15"/>
                  </a:lnTo>
                  <a:lnTo>
                    <a:pt x="90" y="12"/>
                  </a:lnTo>
                  <a:lnTo>
                    <a:pt x="89" y="10"/>
                  </a:lnTo>
                  <a:lnTo>
                    <a:pt x="87" y="7"/>
                  </a:lnTo>
                  <a:lnTo>
                    <a:pt x="86" y="5"/>
                  </a:lnTo>
                  <a:lnTo>
                    <a:pt x="83" y="2"/>
                  </a:lnTo>
                  <a:lnTo>
                    <a:pt x="80" y="1"/>
                  </a:lnTo>
                  <a:lnTo>
                    <a:pt x="78" y="0"/>
                  </a:lnTo>
                  <a:lnTo>
                    <a:pt x="75" y="0"/>
                  </a:lnTo>
                  <a:lnTo>
                    <a:pt x="7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4" name="Freeform 326">
              <a:extLst>
                <a:ext uri="{FF2B5EF4-FFF2-40B4-BE49-F238E27FC236}">
                  <a16:creationId xmlns:a16="http://schemas.microsoft.com/office/drawing/2014/main" id="{6CB5DF83-D093-42D5-8CBB-A4DD8BB2F734}"/>
                </a:ext>
              </a:extLst>
            </p:cNvPr>
            <p:cNvSpPr>
              <a:spLocks/>
            </p:cNvSpPr>
            <p:nvPr/>
          </p:nvSpPr>
          <p:spPr bwMode="auto">
            <a:xfrm>
              <a:off x="2751138" y="3252788"/>
              <a:ext cx="28575" cy="9525"/>
            </a:xfrm>
            <a:custGeom>
              <a:avLst/>
              <a:gdLst>
                <a:gd name="T0" fmla="*/ 75 w 90"/>
                <a:gd name="T1" fmla="*/ 0 h 30"/>
                <a:gd name="T2" fmla="*/ 15 w 90"/>
                <a:gd name="T3" fmla="*/ 0 h 30"/>
                <a:gd name="T4" fmla="*/ 12 w 90"/>
                <a:gd name="T5" fmla="*/ 0 h 30"/>
                <a:gd name="T6" fmla="*/ 10 w 90"/>
                <a:gd name="T7" fmla="*/ 1 h 30"/>
                <a:gd name="T8" fmla="*/ 6 w 90"/>
                <a:gd name="T9" fmla="*/ 2 h 30"/>
                <a:gd name="T10" fmla="*/ 4 w 90"/>
                <a:gd name="T11" fmla="*/ 5 h 30"/>
                <a:gd name="T12" fmla="*/ 2 w 90"/>
                <a:gd name="T13" fmla="*/ 7 h 30"/>
                <a:gd name="T14" fmla="*/ 1 w 90"/>
                <a:gd name="T15" fmla="*/ 10 h 30"/>
                <a:gd name="T16" fmla="*/ 0 w 90"/>
                <a:gd name="T17" fmla="*/ 12 h 30"/>
                <a:gd name="T18" fmla="*/ 0 w 90"/>
                <a:gd name="T19" fmla="*/ 15 h 30"/>
                <a:gd name="T20" fmla="*/ 0 w 90"/>
                <a:gd name="T21" fmla="*/ 19 h 30"/>
                <a:gd name="T22" fmla="*/ 1 w 90"/>
                <a:gd name="T23" fmla="*/ 22 h 30"/>
                <a:gd name="T24" fmla="*/ 2 w 90"/>
                <a:gd name="T25" fmla="*/ 24 h 30"/>
                <a:gd name="T26" fmla="*/ 4 w 90"/>
                <a:gd name="T27" fmla="*/ 26 h 30"/>
                <a:gd name="T28" fmla="*/ 6 w 90"/>
                <a:gd name="T29" fmla="*/ 28 h 30"/>
                <a:gd name="T30" fmla="*/ 10 w 90"/>
                <a:gd name="T31" fmla="*/ 29 h 30"/>
                <a:gd name="T32" fmla="*/ 12 w 90"/>
                <a:gd name="T33" fmla="*/ 30 h 30"/>
                <a:gd name="T34" fmla="*/ 15 w 90"/>
                <a:gd name="T35" fmla="*/ 30 h 30"/>
                <a:gd name="T36" fmla="*/ 75 w 90"/>
                <a:gd name="T37" fmla="*/ 30 h 30"/>
                <a:gd name="T38" fmla="*/ 78 w 90"/>
                <a:gd name="T39" fmla="*/ 30 h 30"/>
                <a:gd name="T40" fmla="*/ 81 w 90"/>
                <a:gd name="T41" fmla="*/ 29 h 30"/>
                <a:gd name="T42" fmla="*/ 84 w 90"/>
                <a:gd name="T43" fmla="*/ 28 h 30"/>
                <a:gd name="T44" fmla="*/ 86 w 90"/>
                <a:gd name="T45" fmla="*/ 26 h 30"/>
                <a:gd name="T46" fmla="*/ 88 w 90"/>
                <a:gd name="T47" fmla="*/ 24 h 30"/>
                <a:gd name="T48" fmla="*/ 89 w 90"/>
                <a:gd name="T49" fmla="*/ 22 h 30"/>
                <a:gd name="T50" fmla="*/ 90 w 90"/>
                <a:gd name="T51" fmla="*/ 19 h 30"/>
                <a:gd name="T52" fmla="*/ 90 w 90"/>
                <a:gd name="T53" fmla="*/ 15 h 30"/>
                <a:gd name="T54" fmla="*/ 90 w 90"/>
                <a:gd name="T55" fmla="*/ 12 h 30"/>
                <a:gd name="T56" fmla="*/ 89 w 90"/>
                <a:gd name="T57" fmla="*/ 10 h 30"/>
                <a:gd name="T58" fmla="*/ 88 w 90"/>
                <a:gd name="T59" fmla="*/ 7 h 30"/>
                <a:gd name="T60" fmla="*/ 86 w 90"/>
                <a:gd name="T61" fmla="*/ 5 h 30"/>
                <a:gd name="T62" fmla="*/ 84 w 90"/>
                <a:gd name="T63" fmla="*/ 2 h 30"/>
                <a:gd name="T64" fmla="*/ 81 w 90"/>
                <a:gd name="T65" fmla="*/ 1 h 30"/>
                <a:gd name="T66" fmla="*/ 78 w 90"/>
                <a:gd name="T67" fmla="*/ 0 h 30"/>
                <a:gd name="T68" fmla="*/ 75 w 90"/>
                <a:gd name="T69" fmla="*/ 0 h 30"/>
                <a:gd name="T70" fmla="*/ 75 w 90"/>
                <a:gd name="T71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90" h="30">
                  <a:moveTo>
                    <a:pt x="75" y="0"/>
                  </a:moveTo>
                  <a:lnTo>
                    <a:pt x="15" y="0"/>
                  </a:lnTo>
                  <a:lnTo>
                    <a:pt x="12" y="0"/>
                  </a:lnTo>
                  <a:lnTo>
                    <a:pt x="10" y="1"/>
                  </a:lnTo>
                  <a:lnTo>
                    <a:pt x="6" y="2"/>
                  </a:lnTo>
                  <a:lnTo>
                    <a:pt x="4" y="5"/>
                  </a:lnTo>
                  <a:lnTo>
                    <a:pt x="2" y="7"/>
                  </a:lnTo>
                  <a:lnTo>
                    <a:pt x="1" y="10"/>
                  </a:lnTo>
                  <a:lnTo>
                    <a:pt x="0" y="12"/>
                  </a:lnTo>
                  <a:lnTo>
                    <a:pt x="0" y="15"/>
                  </a:lnTo>
                  <a:lnTo>
                    <a:pt x="0" y="19"/>
                  </a:lnTo>
                  <a:lnTo>
                    <a:pt x="1" y="22"/>
                  </a:lnTo>
                  <a:lnTo>
                    <a:pt x="2" y="24"/>
                  </a:lnTo>
                  <a:lnTo>
                    <a:pt x="4" y="26"/>
                  </a:lnTo>
                  <a:lnTo>
                    <a:pt x="6" y="28"/>
                  </a:lnTo>
                  <a:lnTo>
                    <a:pt x="10" y="29"/>
                  </a:lnTo>
                  <a:lnTo>
                    <a:pt x="12" y="30"/>
                  </a:lnTo>
                  <a:lnTo>
                    <a:pt x="15" y="30"/>
                  </a:lnTo>
                  <a:lnTo>
                    <a:pt x="75" y="30"/>
                  </a:lnTo>
                  <a:lnTo>
                    <a:pt x="78" y="30"/>
                  </a:lnTo>
                  <a:lnTo>
                    <a:pt x="81" y="29"/>
                  </a:lnTo>
                  <a:lnTo>
                    <a:pt x="84" y="28"/>
                  </a:lnTo>
                  <a:lnTo>
                    <a:pt x="86" y="26"/>
                  </a:lnTo>
                  <a:lnTo>
                    <a:pt x="88" y="24"/>
                  </a:lnTo>
                  <a:lnTo>
                    <a:pt x="89" y="22"/>
                  </a:lnTo>
                  <a:lnTo>
                    <a:pt x="90" y="19"/>
                  </a:lnTo>
                  <a:lnTo>
                    <a:pt x="90" y="15"/>
                  </a:lnTo>
                  <a:lnTo>
                    <a:pt x="90" y="12"/>
                  </a:lnTo>
                  <a:lnTo>
                    <a:pt x="89" y="10"/>
                  </a:lnTo>
                  <a:lnTo>
                    <a:pt x="88" y="7"/>
                  </a:lnTo>
                  <a:lnTo>
                    <a:pt x="86" y="5"/>
                  </a:lnTo>
                  <a:lnTo>
                    <a:pt x="84" y="2"/>
                  </a:lnTo>
                  <a:lnTo>
                    <a:pt x="81" y="1"/>
                  </a:lnTo>
                  <a:lnTo>
                    <a:pt x="78" y="0"/>
                  </a:lnTo>
                  <a:lnTo>
                    <a:pt x="75" y="0"/>
                  </a:lnTo>
                  <a:lnTo>
                    <a:pt x="7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26" name="Freeform 327">
              <a:extLst>
                <a:ext uri="{FF2B5EF4-FFF2-40B4-BE49-F238E27FC236}">
                  <a16:creationId xmlns:a16="http://schemas.microsoft.com/office/drawing/2014/main" id="{D1FD7895-BE7E-4957-BE73-023CAADFC96B}"/>
                </a:ext>
              </a:extLst>
            </p:cNvPr>
            <p:cNvSpPr>
              <a:spLocks/>
            </p:cNvSpPr>
            <p:nvPr/>
          </p:nvSpPr>
          <p:spPr bwMode="auto">
            <a:xfrm>
              <a:off x="2789238" y="3219450"/>
              <a:ext cx="19050" cy="19050"/>
            </a:xfrm>
            <a:custGeom>
              <a:avLst/>
              <a:gdLst>
                <a:gd name="T0" fmla="*/ 30 w 60"/>
                <a:gd name="T1" fmla="*/ 0 h 60"/>
                <a:gd name="T2" fmla="*/ 25 w 60"/>
                <a:gd name="T3" fmla="*/ 0 h 60"/>
                <a:gd name="T4" fmla="*/ 18 w 60"/>
                <a:gd name="T5" fmla="*/ 2 h 60"/>
                <a:gd name="T6" fmla="*/ 14 w 60"/>
                <a:gd name="T7" fmla="*/ 6 h 60"/>
                <a:gd name="T8" fmla="*/ 9 w 60"/>
                <a:gd name="T9" fmla="*/ 9 h 60"/>
                <a:gd name="T10" fmla="*/ 5 w 60"/>
                <a:gd name="T11" fmla="*/ 13 h 60"/>
                <a:gd name="T12" fmla="*/ 2 w 60"/>
                <a:gd name="T13" fmla="*/ 18 h 60"/>
                <a:gd name="T14" fmla="*/ 1 w 60"/>
                <a:gd name="T15" fmla="*/ 24 h 60"/>
                <a:gd name="T16" fmla="*/ 0 w 60"/>
                <a:gd name="T17" fmla="*/ 30 h 60"/>
                <a:gd name="T18" fmla="*/ 1 w 60"/>
                <a:gd name="T19" fmla="*/ 36 h 60"/>
                <a:gd name="T20" fmla="*/ 2 w 60"/>
                <a:gd name="T21" fmla="*/ 42 h 60"/>
                <a:gd name="T22" fmla="*/ 5 w 60"/>
                <a:gd name="T23" fmla="*/ 46 h 60"/>
                <a:gd name="T24" fmla="*/ 9 w 60"/>
                <a:gd name="T25" fmla="*/ 52 h 60"/>
                <a:gd name="T26" fmla="*/ 14 w 60"/>
                <a:gd name="T27" fmla="*/ 55 h 60"/>
                <a:gd name="T28" fmla="*/ 18 w 60"/>
                <a:gd name="T29" fmla="*/ 58 h 60"/>
                <a:gd name="T30" fmla="*/ 25 w 60"/>
                <a:gd name="T31" fmla="*/ 59 h 60"/>
                <a:gd name="T32" fmla="*/ 30 w 60"/>
                <a:gd name="T33" fmla="*/ 60 h 60"/>
                <a:gd name="T34" fmla="*/ 37 w 60"/>
                <a:gd name="T35" fmla="*/ 59 h 60"/>
                <a:gd name="T36" fmla="*/ 42 w 60"/>
                <a:gd name="T37" fmla="*/ 58 h 60"/>
                <a:gd name="T38" fmla="*/ 47 w 60"/>
                <a:gd name="T39" fmla="*/ 55 h 60"/>
                <a:gd name="T40" fmla="*/ 52 w 60"/>
                <a:gd name="T41" fmla="*/ 52 h 60"/>
                <a:gd name="T42" fmla="*/ 56 w 60"/>
                <a:gd name="T43" fmla="*/ 47 h 60"/>
                <a:gd name="T44" fmla="*/ 58 w 60"/>
                <a:gd name="T45" fmla="*/ 42 h 60"/>
                <a:gd name="T46" fmla="*/ 60 w 60"/>
                <a:gd name="T47" fmla="*/ 37 h 60"/>
                <a:gd name="T48" fmla="*/ 60 w 60"/>
                <a:gd name="T49" fmla="*/ 30 h 60"/>
                <a:gd name="T50" fmla="*/ 60 w 60"/>
                <a:gd name="T51" fmla="*/ 24 h 60"/>
                <a:gd name="T52" fmla="*/ 58 w 60"/>
                <a:gd name="T53" fmla="*/ 18 h 60"/>
                <a:gd name="T54" fmla="*/ 56 w 60"/>
                <a:gd name="T55" fmla="*/ 13 h 60"/>
                <a:gd name="T56" fmla="*/ 52 w 60"/>
                <a:gd name="T57" fmla="*/ 9 h 60"/>
                <a:gd name="T58" fmla="*/ 47 w 60"/>
                <a:gd name="T59" fmla="*/ 6 h 60"/>
                <a:gd name="T60" fmla="*/ 42 w 60"/>
                <a:gd name="T61" fmla="*/ 2 h 60"/>
                <a:gd name="T62" fmla="*/ 37 w 60"/>
                <a:gd name="T63" fmla="*/ 0 h 60"/>
                <a:gd name="T64" fmla="*/ 30 w 60"/>
                <a:gd name="T65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60" h="60">
                  <a:moveTo>
                    <a:pt x="30" y="0"/>
                  </a:moveTo>
                  <a:lnTo>
                    <a:pt x="25" y="0"/>
                  </a:lnTo>
                  <a:lnTo>
                    <a:pt x="18" y="2"/>
                  </a:lnTo>
                  <a:lnTo>
                    <a:pt x="14" y="6"/>
                  </a:lnTo>
                  <a:lnTo>
                    <a:pt x="9" y="9"/>
                  </a:lnTo>
                  <a:lnTo>
                    <a:pt x="5" y="13"/>
                  </a:lnTo>
                  <a:lnTo>
                    <a:pt x="2" y="18"/>
                  </a:lnTo>
                  <a:lnTo>
                    <a:pt x="1" y="24"/>
                  </a:lnTo>
                  <a:lnTo>
                    <a:pt x="0" y="30"/>
                  </a:lnTo>
                  <a:lnTo>
                    <a:pt x="1" y="36"/>
                  </a:lnTo>
                  <a:lnTo>
                    <a:pt x="2" y="42"/>
                  </a:lnTo>
                  <a:lnTo>
                    <a:pt x="5" y="46"/>
                  </a:lnTo>
                  <a:lnTo>
                    <a:pt x="9" y="52"/>
                  </a:lnTo>
                  <a:lnTo>
                    <a:pt x="14" y="55"/>
                  </a:lnTo>
                  <a:lnTo>
                    <a:pt x="18" y="58"/>
                  </a:lnTo>
                  <a:lnTo>
                    <a:pt x="25" y="59"/>
                  </a:lnTo>
                  <a:lnTo>
                    <a:pt x="30" y="60"/>
                  </a:lnTo>
                  <a:lnTo>
                    <a:pt x="37" y="59"/>
                  </a:lnTo>
                  <a:lnTo>
                    <a:pt x="42" y="58"/>
                  </a:lnTo>
                  <a:lnTo>
                    <a:pt x="47" y="55"/>
                  </a:lnTo>
                  <a:lnTo>
                    <a:pt x="52" y="52"/>
                  </a:lnTo>
                  <a:lnTo>
                    <a:pt x="56" y="47"/>
                  </a:lnTo>
                  <a:lnTo>
                    <a:pt x="58" y="42"/>
                  </a:lnTo>
                  <a:lnTo>
                    <a:pt x="60" y="37"/>
                  </a:lnTo>
                  <a:lnTo>
                    <a:pt x="60" y="30"/>
                  </a:lnTo>
                  <a:lnTo>
                    <a:pt x="60" y="24"/>
                  </a:lnTo>
                  <a:lnTo>
                    <a:pt x="58" y="18"/>
                  </a:lnTo>
                  <a:lnTo>
                    <a:pt x="56" y="13"/>
                  </a:lnTo>
                  <a:lnTo>
                    <a:pt x="52" y="9"/>
                  </a:lnTo>
                  <a:lnTo>
                    <a:pt x="47" y="6"/>
                  </a:lnTo>
                  <a:lnTo>
                    <a:pt x="42" y="2"/>
                  </a:lnTo>
                  <a:lnTo>
                    <a:pt x="37" y="0"/>
                  </a:lnTo>
                  <a:lnTo>
                    <a:pt x="3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7" name="Freeform 328">
              <a:extLst>
                <a:ext uri="{FF2B5EF4-FFF2-40B4-BE49-F238E27FC236}">
                  <a16:creationId xmlns:a16="http://schemas.microsoft.com/office/drawing/2014/main" id="{95BF3BC4-EAD8-4A59-AB4E-4F2CDFCDF31A}"/>
                </a:ext>
              </a:extLst>
            </p:cNvPr>
            <p:cNvSpPr>
              <a:spLocks/>
            </p:cNvSpPr>
            <p:nvPr/>
          </p:nvSpPr>
          <p:spPr bwMode="auto">
            <a:xfrm>
              <a:off x="2838450" y="3219450"/>
              <a:ext cx="19050" cy="19050"/>
            </a:xfrm>
            <a:custGeom>
              <a:avLst/>
              <a:gdLst>
                <a:gd name="T0" fmla="*/ 30 w 60"/>
                <a:gd name="T1" fmla="*/ 0 h 60"/>
                <a:gd name="T2" fmla="*/ 24 w 60"/>
                <a:gd name="T3" fmla="*/ 0 h 60"/>
                <a:gd name="T4" fmla="*/ 19 w 60"/>
                <a:gd name="T5" fmla="*/ 2 h 60"/>
                <a:gd name="T6" fmla="*/ 13 w 60"/>
                <a:gd name="T7" fmla="*/ 6 h 60"/>
                <a:gd name="T8" fmla="*/ 9 w 60"/>
                <a:gd name="T9" fmla="*/ 9 h 60"/>
                <a:gd name="T10" fmla="*/ 5 w 60"/>
                <a:gd name="T11" fmla="*/ 13 h 60"/>
                <a:gd name="T12" fmla="*/ 2 w 60"/>
                <a:gd name="T13" fmla="*/ 18 h 60"/>
                <a:gd name="T14" fmla="*/ 0 w 60"/>
                <a:gd name="T15" fmla="*/ 24 h 60"/>
                <a:gd name="T16" fmla="*/ 0 w 60"/>
                <a:gd name="T17" fmla="*/ 30 h 60"/>
                <a:gd name="T18" fmla="*/ 0 w 60"/>
                <a:gd name="T19" fmla="*/ 36 h 60"/>
                <a:gd name="T20" fmla="*/ 2 w 60"/>
                <a:gd name="T21" fmla="*/ 42 h 60"/>
                <a:gd name="T22" fmla="*/ 5 w 60"/>
                <a:gd name="T23" fmla="*/ 46 h 60"/>
                <a:gd name="T24" fmla="*/ 9 w 60"/>
                <a:gd name="T25" fmla="*/ 52 h 60"/>
                <a:gd name="T26" fmla="*/ 13 w 60"/>
                <a:gd name="T27" fmla="*/ 55 h 60"/>
                <a:gd name="T28" fmla="*/ 19 w 60"/>
                <a:gd name="T29" fmla="*/ 58 h 60"/>
                <a:gd name="T30" fmla="*/ 24 w 60"/>
                <a:gd name="T31" fmla="*/ 59 h 60"/>
                <a:gd name="T32" fmla="*/ 30 w 60"/>
                <a:gd name="T33" fmla="*/ 60 h 60"/>
                <a:gd name="T34" fmla="*/ 36 w 60"/>
                <a:gd name="T35" fmla="*/ 59 h 60"/>
                <a:gd name="T36" fmla="*/ 42 w 60"/>
                <a:gd name="T37" fmla="*/ 58 h 60"/>
                <a:gd name="T38" fmla="*/ 46 w 60"/>
                <a:gd name="T39" fmla="*/ 55 h 60"/>
                <a:gd name="T40" fmla="*/ 51 w 60"/>
                <a:gd name="T41" fmla="*/ 52 h 60"/>
                <a:gd name="T42" fmla="*/ 55 w 60"/>
                <a:gd name="T43" fmla="*/ 47 h 60"/>
                <a:gd name="T44" fmla="*/ 58 w 60"/>
                <a:gd name="T45" fmla="*/ 42 h 60"/>
                <a:gd name="T46" fmla="*/ 59 w 60"/>
                <a:gd name="T47" fmla="*/ 37 h 60"/>
                <a:gd name="T48" fmla="*/ 60 w 60"/>
                <a:gd name="T49" fmla="*/ 30 h 60"/>
                <a:gd name="T50" fmla="*/ 59 w 60"/>
                <a:gd name="T51" fmla="*/ 24 h 60"/>
                <a:gd name="T52" fmla="*/ 58 w 60"/>
                <a:gd name="T53" fmla="*/ 18 h 60"/>
                <a:gd name="T54" fmla="*/ 55 w 60"/>
                <a:gd name="T55" fmla="*/ 13 h 60"/>
                <a:gd name="T56" fmla="*/ 51 w 60"/>
                <a:gd name="T57" fmla="*/ 9 h 60"/>
                <a:gd name="T58" fmla="*/ 46 w 60"/>
                <a:gd name="T59" fmla="*/ 6 h 60"/>
                <a:gd name="T60" fmla="*/ 42 w 60"/>
                <a:gd name="T61" fmla="*/ 2 h 60"/>
                <a:gd name="T62" fmla="*/ 36 w 60"/>
                <a:gd name="T63" fmla="*/ 0 h 60"/>
                <a:gd name="T64" fmla="*/ 30 w 60"/>
                <a:gd name="T65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60" h="60">
                  <a:moveTo>
                    <a:pt x="30" y="0"/>
                  </a:moveTo>
                  <a:lnTo>
                    <a:pt x="24" y="0"/>
                  </a:lnTo>
                  <a:lnTo>
                    <a:pt x="19" y="2"/>
                  </a:lnTo>
                  <a:lnTo>
                    <a:pt x="13" y="6"/>
                  </a:lnTo>
                  <a:lnTo>
                    <a:pt x="9" y="9"/>
                  </a:lnTo>
                  <a:lnTo>
                    <a:pt x="5" y="13"/>
                  </a:lnTo>
                  <a:lnTo>
                    <a:pt x="2" y="18"/>
                  </a:lnTo>
                  <a:lnTo>
                    <a:pt x="0" y="24"/>
                  </a:lnTo>
                  <a:lnTo>
                    <a:pt x="0" y="30"/>
                  </a:lnTo>
                  <a:lnTo>
                    <a:pt x="0" y="36"/>
                  </a:lnTo>
                  <a:lnTo>
                    <a:pt x="2" y="42"/>
                  </a:lnTo>
                  <a:lnTo>
                    <a:pt x="5" y="46"/>
                  </a:lnTo>
                  <a:lnTo>
                    <a:pt x="9" y="52"/>
                  </a:lnTo>
                  <a:lnTo>
                    <a:pt x="13" y="55"/>
                  </a:lnTo>
                  <a:lnTo>
                    <a:pt x="19" y="58"/>
                  </a:lnTo>
                  <a:lnTo>
                    <a:pt x="24" y="59"/>
                  </a:lnTo>
                  <a:lnTo>
                    <a:pt x="30" y="60"/>
                  </a:lnTo>
                  <a:lnTo>
                    <a:pt x="36" y="59"/>
                  </a:lnTo>
                  <a:lnTo>
                    <a:pt x="42" y="58"/>
                  </a:lnTo>
                  <a:lnTo>
                    <a:pt x="46" y="55"/>
                  </a:lnTo>
                  <a:lnTo>
                    <a:pt x="51" y="52"/>
                  </a:lnTo>
                  <a:lnTo>
                    <a:pt x="55" y="47"/>
                  </a:lnTo>
                  <a:lnTo>
                    <a:pt x="58" y="42"/>
                  </a:lnTo>
                  <a:lnTo>
                    <a:pt x="59" y="37"/>
                  </a:lnTo>
                  <a:lnTo>
                    <a:pt x="60" y="30"/>
                  </a:lnTo>
                  <a:lnTo>
                    <a:pt x="59" y="24"/>
                  </a:lnTo>
                  <a:lnTo>
                    <a:pt x="58" y="18"/>
                  </a:lnTo>
                  <a:lnTo>
                    <a:pt x="55" y="13"/>
                  </a:lnTo>
                  <a:lnTo>
                    <a:pt x="51" y="9"/>
                  </a:lnTo>
                  <a:lnTo>
                    <a:pt x="46" y="6"/>
                  </a:lnTo>
                  <a:lnTo>
                    <a:pt x="42" y="2"/>
                  </a:lnTo>
                  <a:lnTo>
                    <a:pt x="36" y="0"/>
                  </a:lnTo>
                  <a:lnTo>
                    <a:pt x="3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8" name="Freeform 329">
              <a:extLst>
                <a:ext uri="{FF2B5EF4-FFF2-40B4-BE49-F238E27FC236}">
                  <a16:creationId xmlns:a16="http://schemas.microsoft.com/office/drawing/2014/main" id="{1BFE98A9-36A1-4BE5-8282-0A6D114A07AB}"/>
                </a:ext>
              </a:extLst>
            </p:cNvPr>
            <p:cNvSpPr>
              <a:spLocks/>
            </p:cNvSpPr>
            <p:nvPr/>
          </p:nvSpPr>
          <p:spPr bwMode="auto">
            <a:xfrm>
              <a:off x="2813050" y="3195638"/>
              <a:ext cx="20638" cy="19050"/>
            </a:xfrm>
            <a:custGeom>
              <a:avLst/>
              <a:gdLst>
                <a:gd name="T0" fmla="*/ 30 w 61"/>
                <a:gd name="T1" fmla="*/ 0 h 60"/>
                <a:gd name="T2" fmla="*/ 25 w 61"/>
                <a:gd name="T3" fmla="*/ 0 h 60"/>
                <a:gd name="T4" fmla="*/ 19 w 61"/>
                <a:gd name="T5" fmla="*/ 2 h 60"/>
                <a:gd name="T6" fmla="*/ 14 w 61"/>
                <a:gd name="T7" fmla="*/ 4 h 60"/>
                <a:gd name="T8" fmla="*/ 10 w 61"/>
                <a:gd name="T9" fmla="*/ 9 h 60"/>
                <a:gd name="T10" fmla="*/ 6 w 61"/>
                <a:gd name="T11" fmla="*/ 13 h 60"/>
                <a:gd name="T12" fmla="*/ 3 w 61"/>
                <a:gd name="T13" fmla="*/ 18 h 60"/>
                <a:gd name="T14" fmla="*/ 1 w 61"/>
                <a:gd name="T15" fmla="*/ 24 h 60"/>
                <a:gd name="T16" fmla="*/ 0 w 61"/>
                <a:gd name="T17" fmla="*/ 30 h 60"/>
                <a:gd name="T18" fmla="*/ 1 w 61"/>
                <a:gd name="T19" fmla="*/ 36 h 60"/>
                <a:gd name="T20" fmla="*/ 3 w 61"/>
                <a:gd name="T21" fmla="*/ 42 h 60"/>
                <a:gd name="T22" fmla="*/ 6 w 61"/>
                <a:gd name="T23" fmla="*/ 46 h 60"/>
                <a:gd name="T24" fmla="*/ 10 w 61"/>
                <a:gd name="T25" fmla="*/ 52 h 60"/>
                <a:gd name="T26" fmla="*/ 14 w 61"/>
                <a:gd name="T27" fmla="*/ 55 h 60"/>
                <a:gd name="T28" fmla="*/ 19 w 61"/>
                <a:gd name="T29" fmla="*/ 58 h 60"/>
                <a:gd name="T30" fmla="*/ 25 w 61"/>
                <a:gd name="T31" fmla="*/ 59 h 60"/>
                <a:gd name="T32" fmla="*/ 30 w 61"/>
                <a:gd name="T33" fmla="*/ 60 h 60"/>
                <a:gd name="T34" fmla="*/ 37 w 61"/>
                <a:gd name="T35" fmla="*/ 59 h 60"/>
                <a:gd name="T36" fmla="*/ 42 w 61"/>
                <a:gd name="T37" fmla="*/ 58 h 60"/>
                <a:gd name="T38" fmla="*/ 47 w 61"/>
                <a:gd name="T39" fmla="*/ 55 h 60"/>
                <a:gd name="T40" fmla="*/ 52 w 61"/>
                <a:gd name="T41" fmla="*/ 52 h 60"/>
                <a:gd name="T42" fmla="*/ 56 w 61"/>
                <a:gd name="T43" fmla="*/ 46 h 60"/>
                <a:gd name="T44" fmla="*/ 58 w 61"/>
                <a:gd name="T45" fmla="*/ 42 h 60"/>
                <a:gd name="T46" fmla="*/ 60 w 61"/>
                <a:gd name="T47" fmla="*/ 36 h 60"/>
                <a:gd name="T48" fmla="*/ 61 w 61"/>
                <a:gd name="T49" fmla="*/ 30 h 60"/>
                <a:gd name="T50" fmla="*/ 60 w 61"/>
                <a:gd name="T51" fmla="*/ 24 h 60"/>
                <a:gd name="T52" fmla="*/ 58 w 61"/>
                <a:gd name="T53" fmla="*/ 18 h 60"/>
                <a:gd name="T54" fmla="*/ 56 w 61"/>
                <a:gd name="T55" fmla="*/ 13 h 60"/>
                <a:gd name="T56" fmla="*/ 52 w 61"/>
                <a:gd name="T57" fmla="*/ 9 h 60"/>
                <a:gd name="T58" fmla="*/ 47 w 61"/>
                <a:gd name="T59" fmla="*/ 4 h 60"/>
                <a:gd name="T60" fmla="*/ 42 w 61"/>
                <a:gd name="T61" fmla="*/ 2 h 60"/>
                <a:gd name="T62" fmla="*/ 37 w 61"/>
                <a:gd name="T63" fmla="*/ 0 h 60"/>
                <a:gd name="T64" fmla="*/ 30 w 61"/>
                <a:gd name="T65" fmla="*/ 0 h 60"/>
                <a:gd name="T66" fmla="*/ 30 w 61"/>
                <a:gd name="T67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61" h="60">
                  <a:moveTo>
                    <a:pt x="30" y="0"/>
                  </a:moveTo>
                  <a:lnTo>
                    <a:pt x="25" y="0"/>
                  </a:lnTo>
                  <a:lnTo>
                    <a:pt x="19" y="2"/>
                  </a:lnTo>
                  <a:lnTo>
                    <a:pt x="14" y="4"/>
                  </a:lnTo>
                  <a:lnTo>
                    <a:pt x="10" y="9"/>
                  </a:lnTo>
                  <a:lnTo>
                    <a:pt x="6" y="13"/>
                  </a:lnTo>
                  <a:lnTo>
                    <a:pt x="3" y="18"/>
                  </a:lnTo>
                  <a:lnTo>
                    <a:pt x="1" y="24"/>
                  </a:lnTo>
                  <a:lnTo>
                    <a:pt x="0" y="30"/>
                  </a:lnTo>
                  <a:lnTo>
                    <a:pt x="1" y="36"/>
                  </a:lnTo>
                  <a:lnTo>
                    <a:pt x="3" y="42"/>
                  </a:lnTo>
                  <a:lnTo>
                    <a:pt x="6" y="46"/>
                  </a:lnTo>
                  <a:lnTo>
                    <a:pt x="10" y="52"/>
                  </a:lnTo>
                  <a:lnTo>
                    <a:pt x="14" y="55"/>
                  </a:lnTo>
                  <a:lnTo>
                    <a:pt x="19" y="58"/>
                  </a:lnTo>
                  <a:lnTo>
                    <a:pt x="25" y="59"/>
                  </a:lnTo>
                  <a:lnTo>
                    <a:pt x="30" y="60"/>
                  </a:lnTo>
                  <a:lnTo>
                    <a:pt x="37" y="59"/>
                  </a:lnTo>
                  <a:lnTo>
                    <a:pt x="42" y="58"/>
                  </a:lnTo>
                  <a:lnTo>
                    <a:pt x="47" y="55"/>
                  </a:lnTo>
                  <a:lnTo>
                    <a:pt x="52" y="52"/>
                  </a:lnTo>
                  <a:lnTo>
                    <a:pt x="56" y="46"/>
                  </a:lnTo>
                  <a:lnTo>
                    <a:pt x="58" y="42"/>
                  </a:lnTo>
                  <a:lnTo>
                    <a:pt x="60" y="36"/>
                  </a:lnTo>
                  <a:lnTo>
                    <a:pt x="61" y="30"/>
                  </a:lnTo>
                  <a:lnTo>
                    <a:pt x="60" y="24"/>
                  </a:lnTo>
                  <a:lnTo>
                    <a:pt x="58" y="18"/>
                  </a:lnTo>
                  <a:lnTo>
                    <a:pt x="56" y="13"/>
                  </a:lnTo>
                  <a:lnTo>
                    <a:pt x="52" y="9"/>
                  </a:lnTo>
                  <a:lnTo>
                    <a:pt x="47" y="4"/>
                  </a:lnTo>
                  <a:lnTo>
                    <a:pt x="42" y="2"/>
                  </a:lnTo>
                  <a:lnTo>
                    <a:pt x="37" y="0"/>
                  </a:lnTo>
                  <a:lnTo>
                    <a:pt x="30" y="0"/>
                  </a:lnTo>
                  <a:lnTo>
                    <a:pt x="3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9" name="Freeform 330">
              <a:extLst>
                <a:ext uri="{FF2B5EF4-FFF2-40B4-BE49-F238E27FC236}">
                  <a16:creationId xmlns:a16="http://schemas.microsoft.com/office/drawing/2014/main" id="{2A854092-6E2E-480C-A939-1ED822252B40}"/>
                </a:ext>
              </a:extLst>
            </p:cNvPr>
            <p:cNvSpPr>
              <a:spLocks/>
            </p:cNvSpPr>
            <p:nvPr/>
          </p:nvSpPr>
          <p:spPr bwMode="auto">
            <a:xfrm>
              <a:off x="2813050" y="3243263"/>
              <a:ext cx="20638" cy="19050"/>
            </a:xfrm>
            <a:custGeom>
              <a:avLst/>
              <a:gdLst>
                <a:gd name="T0" fmla="*/ 30 w 61"/>
                <a:gd name="T1" fmla="*/ 0 h 60"/>
                <a:gd name="T2" fmla="*/ 25 w 61"/>
                <a:gd name="T3" fmla="*/ 0 h 60"/>
                <a:gd name="T4" fmla="*/ 19 w 61"/>
                <a:gd name="T5" fmla="*/ 2 h 60"/>
                <a:gd name="T6" fmla="*/ 14 w 61"/>
                <a:gd name="T7" fmla="*/ 6 h 60"/>
                <a:gd name="T8" fmla="*/ 10 w 61"/>
                <a:gd name="T9" fmla="*/ 9 h 60"/>
                <a:gd name="T10" fmla="*/ 6 w 61"/>
                <a:gd name="T11" fmla="*/ 13 h 60"/>
                <a:gd name="T12" fmla="*/ 3 w 61"/>
                <a:gd name="T13" fmla="*/ 19 h 60"/>
                <a:gd name="T14" fmla="*/ 1 w 61"/>
                <a:gd name="T15" fmla="*/ 24 h 60"/>
                <a:gd name="T16" fmla="*/ 0 w 61"/>
                <a:gd name="T17" fmla="*/ 30 h 60"/>
                <a:gd name="T18" fmla="*/ 1 w 61"/>
                <a:gd name="T19" fmla="*/ 37 h 60"/>
                <a:gd name="T20" fmla="*/ 3 w 61"/>
                <a:gd name="T21" fmla="*/ 42 h 60"/>
                <a:gd name="T22" fmla="*/ 6 w 61"/>
                <a:gd name="T23" fmla="*/ 47 h 60"/>
                <a:gd name="T24" fmla="*/ 10 w 61"/>
                <a:gd name="T25" fmla="*/ 52 h 60"/>
                <a:gd name="T26" fmla="*/ 14 w 61"/>
                <a:gd name="T27" fmla="*/ 55 h 60"/>
                <a:gd name="T28" fmla="*/ 19 w 61"/>
                <a:gd name="T29" fmla="*/ 58 h 60"/>
                <a:gd name="T30" fmla="*/ 25 w 61"/>
                <a:gd name="T31" fmla="*/ 60 h 60"/>
                <a:gd name="T32" fmla="*/ 30 w 61"/>
                <a:gd name="T33" fmla="*/ 60 h 60"/>
                <a:gd name="T34" fmla="*/ 37 w 61"/>
                <a:gd name="T35" fmla="*/ 60 h 60"/>
                <a:gd name="T36" fmla="*/ 42 w 61"/>
                <a:gd name="T37" fmla="*/ 58 h 60"/>
                <a:gd name="T38" fmla="*/ 47 w 61"/>
                <a:gd name="T39" fmla="*/ 55 h 60"/>
                <a:gd name="T40" fmla="*/ 52 w 61"/>
                <a:gd name="T41" fmla="*/ 52 h 60"/>
                <a:gd name="T42" fmla="*/ 56 w 61"/>
                <a:gd name="T43" fmla="*/ 47 h 60"/>
                <a:gd name="T44" fmla="*/ 58 w 61"/>
                <a:gd name="T45" fmla="*/ 42 h 60"/>
                <a:gd name="T46" fmla="*/ 60 w 61"/>
                <a:gd name="T47" fmla="*/ 37 h 60"/>
                <a:gd name="T48" fmla="*/ 61 w 61"/>
                <a:gd name="T49" fmla="*/ 30 h 60"/>
                <a:gd name="T50" fmla="*/ 60 w 61"/>
                <a:gd name="T51" fmla="*/ 24 h 60"/>
                <a:gd name="T52" fmla="*/ 58 w 61"/>
                <a:gd name="T53" fmla="*/ 19 h 60"/>
                <a:gd name="T54" fmla="*/ 56 w 61"/>
                <a:gd name="T55" fmla="*/ 13 h 60"/>
                <a:gd name="T56" fmla="*/ 52 w 61"/>
                <a:gd name="T57" fmla="*/ 9 h 60"/>
                <a:gd name="T58" fmla="*/ 47 w 61"/>
                <a:gd name="T59" fmla="*/ 6 h 60"/>
                <a:gd name="T60" fmla="*/ 42 w 61"/>
                <a:gd name="T61" fmla="*/ 2 h 60"/>
                <a:gd name="T62" fmla="*/ 37 w 61"/>
                <a:gd name="T63" fmla="*/ 1 h 60"/>
                <a:gd name="T64" fmla="*/ 30 w 61"/>
                <a:gd name="T65" fmla="*/ 0 h 60"/>
                <a:gd name="T66" fmla="*/ 30 w 61"/>
                <a:gd name="T67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61" h="60">
                  <a:moveTo>
                    <a:pt x="30" y="0"/>
                  </a:moveTo>
                  <a:lnTo>
                    <a:pt x="25" y="0"/>
                  </a:lnTo>
                  <a:lnTo>
                    <a:pt x="19" y="2"/>
                  </a:lnTo>
                  <a:lnTo>
                    <a:pt x="14" y="6"/>
                  </a:lnTo>
                  <a:lnTo>
                    <a:pt x="10" y="9"/>
                  </a:lnTo>
                  <a:lnTo>
                    <a:pt x="6" y="13"/>
                  </a:lnTo>
                  <a:lnTo>
                    <a:pt x="3" y="19"/>
                  </a:lnTo>
                  <a:lnTo>
                    <a:pt x="1" y="24"/>
                  </a:lnTo>
                  <a:lnTo>
                    <a:pt x="0" y="30"/>
                  </a:lnTo>
                  <a:lnTo>
                    <a:pt x="1" y="37"/>
                  </a:lnTo>
                  <a:lnTo>
                    <a:pt x="3" y="42"/>
                  </a:lnTo>
                  <a:lnTo>
                    <a:pt x="6" y="47"/>
                  </a:lnTo>
                  <a:lnTo>
                    <a:pt x="10" y="52"/>
                  </a:lnTo>
                  <a:lnTo>
                    <a:pt x="14" y="55"/>
                  </a:lnTo>
                  <a:lnTo>
                    <a:pt x="19" y="58"/>
                  </a:lnTo>
                  <a:lnTo>
                    <a:pt x="25" y="60"/>
                  </a:lnTo>
                  <a:lnTo>
                    <a:pt x="30" y="60"/>
                  </a:lnTo>
                  <a:lnTo>
                    <a:pt x="37" y="60"/>
                  </a:lnTo>
                  <a:lnTo>
                    <a:pt x="42" y="58"/>
                  </a:lnTo>
                  <a:lnTo>
                    <a:pt x="47" y="55"/>
                  </a:lnTo>
                  <a:lnTo>
                    <a:pt x="52" y="52"/>
                  </a:lnTo>
                  <a:lnTo>
                    <a:pt x="56" y="47"/>
                  </a:lnTo>
                  <a:lnTo>
                    <a:pt x="58" y="42"/>
                  </a:lnTo>
                  <a:lnTo>
                    <a:pt x="60" y="37"/>
                  </a:lnTo>
                  <a:lnTo>
                    <a:pt x="61" y="30"/>
                  </a:lnTo>
                  <a:lnTo>
                    <a:pt x="60" y="24"/>
                  </a:lnTo>
                  <a:lnTo>
                    <a:pt x="58" y="19"/>
                  </a:lnTo>
                  <a:lnTo>
                    <a:pt x="56" y="13"/>
                  </a:lnTo>
                  <a:lnTo>
                    <a:pt x="52" y="9"/>
                  </a:lnTo>
                  <a:lnTo>
                    <a:pt x="47" y="6"/>
                  </a:lnTo>
                  <a:lnTo>
                    <a:pt x="42" y="2"/>
                  </a:lnTo>
                  <a:lnTo>
                    <a:pt x="37" y="1"/>
                  </a:lnTo>
                  <a:lnTo>
                    <a:pt x="30" y="0"/>
                  </a:lnTo>
                  <a:lnTo>
                    <a:pt x="3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27D96532-8BC1-4DC3-8ED0-2FC35D5D6693}"/>
              </a:ext>
            </a:extLst>
          </p:cNvPr>
          <p:cNvGrpSpPr/>
          <p:nvPr/>
        </p:nvGrpSpPr>
        <p:grpSpPr>
          <a:xfrm>
            <a:off x="6116931" y="1751369"/>
            <a:ext cx="131684" cy="172715"/>
            <a:chOff x="3784600" y="2508250"/>
            <a:chExt cx="219075" cy="287338"/>
          </a:xfrm>
          <a:solidFill>
            <a:schemeClr val="bg1"/>
          </a:solidFill>
        </p:grpSpPr>
        <p:sp>
          <p:nvSpPr>
            <p:cNvPr id="31" name="Freeform 31">
              <a:extLst>
                <a:ext uri="{FF2B5EF4-FFF2-40B4-BE49-F238E27FC236}">
                  <a16:creationId xmlns:a16="http://schemas.microsoft.com/office/drawing/2014/main" id="{70518687-475D-4FFB-978A-367476F1D19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784600" y="2508250"/>
              <a:ext cx="219075" cy="287338"/>
            </a:xfrm>
            <a:custGeom>
              <a:avLst/>
              <a:gdLst>
                <a:gd name="T0" fmla="*/ 30 w 692"/>
                <a:gd name="T1" fmla="*/ 874 h 904"/>
                <a:gd name="T2" fmla="*/ 75 w 692"/>
                <a:gd name="T3" fmla="*/ 512 h 904"/>
                <a:gd name="T4" fmla="*/ 80 w 692"/>
                <a:gd name="T5" fmla="*/ 511 h 904"/>
                <a:gd name="T6" fmla="*/ 86 w 692"/>
                <a:gd name="T7" fmla="*/ 508 h 904"/>
                <a:gd name="T8" fmla="*/ 89 w 692"/>
                <a:gd name="T9" fmla="*/ 502 h 904"/>
                <a:gd name="T10" fmla="*/ 90 w 692"/>
                <a:gd name="T11" fmla="*/ 497 h 904"/>
                <a:gd name="T12" fmla="*/ 89 w 692"/>
                <a:gd name="T13" fmla="*/ 344 h 904"/>
                <a:gd name="T14" fmla="*/ 87 w 692"/>
                <a:gd name="T15" fmla="*/ 338 h 904"/>
                <a:gd name="T16" fmla="*/ 83 w 692"/>
                <a:gd name="T17" fmla="*/ 334 h 904"/>
                <a:gd name="T18" fmla="*/ 78 w 692"/>
                <a:gd name="T19" fmla="*/ 332 h 904"/>
                <a:gd name="T20" fmla="*/ 30 w 692"/>
                <a:gd name="T21" fmla="*/ 331 h 904"/>
                <a:gd name="T22" fmla="*/ 475 w 692"/>
                <a:gd name="T23" fmla="*/ 30 h 904"/>
                <a:gd name="T24" fmla="*/ 662 w 692"/>
                <a:gd name="T25" fmla="*/ 874 h 904"/>
                <a:gd name="T26" fmla="*/ 492 w 692"/>
                <a:gd name="T27" fmla="*/ 5 h 904"/>
                <a:gd name="T28" fmla="*/ 487 w 692"/>
                <a:gd name="T29" fmla="*/ 2 h 904"/>
                <a:gd name="T30" fmla="*/ 481 w 692"/>
                <a:gd name="T31" fmla="*/ 0 h 904"/>
                <a:gd name="T32" fmla="*/ 12 w 692"/>
                <a:gd name="T33" fmla="*/ 0 h 904"/>
                <a:gd name="T34" fmla="*/ 6 w 692"/>
                <a:gd name="T35" fmla="*/ 3 h 904"/>
                <a:gd name="T36" fmla="*/ 2 w 692"/>
                <a:gd name="T37" fmla="*/ 7 h 904"/>
                <a:gd name="T38" fmla="*/ 0 w 692"/>
                <a:gd name="T39" fmla="*/ 12 h 904"/>
                <a:gd name="T40" fmla="*/ 0 w 692"/>
                <a:gd name="T41" fmla="*/ 346 h 904"/>
                <a:gd name="T42" fmla="*/ 1 w 692"/>
                <a:gd name="T43" fmla="*/ 352 h 904"/>
                <a:gd name="T44" fmla="*/ 4 w 692"/>
                <a:gd name="T45" fmla="*/ 357 h 904"/>
                <a:gd name="T46" fmla="*/ 8 w 692"/>
                <a:gd name="T47" fmla="*/ 360 h 904"/>
                <a:gd name="T48" fmla="*/ 15 w 692"/>
                <a:gd name="T49" fmla="*/ 361 h 904"/>
                <a:gd name="T50" fmla="*/ 60 w 692"/>
                <a:gd name="T51" fmla="*/ 482 h 904"/>
                <a:gd name="T52" fmla="*/ 12 w 692"/>
                <a:gd name="T53" fmla="*/ 482 h 904"/>
                <a:gd name="T54" fmla="*/ 6 w 692"/>
                <a:gd name="T55" fmla="*/ 484 h 904"/>
                <a:gd name="T56" fmla="*/ 2 w 692"/>
                <a:gd name="T57" fmla="*/ 488 h 904"/>
                <a:gd name="T58" fmla="*/ 0 w 692"/>
                <a:gd name="T59" fmla="*/ 494 h 904"/>
                <a:gd name="T60" fmla="*/ 0 w 692"/>
                <a:gd name="T61" fmla="*/ 889 h 904"/>
                <a:gd name="T62" fmla="*/ 1 w 692"/>
                <a:gd name="T63" fmla="*/ 894 h 904"/>
                <a:gd name="T64" fmla="*/ 4 w 692"/>
                <a:gd name="T65" fmla="*/ 899 h 904"/>
                <a:gd name="T66" fmla="*/ 8 w 692"/>
                <a:gd name="T67" fmla="*/ 902 h 904"/>
                <a:gd name="T68" fmla="*/ 15 w 692"/>
                <a:gd name="T69" fmla="*/ 904 h 904"/>
                <a:gd name="T70" fmla="*/ 680 w 692"/>
                <a:gd name="T71" fmla="*/ 902 h 904"/>
                <a:gd name="T72" fmla="*/ 685 w 692"/>
                <a:gd name="T73" fmla="*/ 900 h 904"/>
                <a:gd name="T74" fmla="*/ 689 w 692"/>
                <a:gd name="T75" fmla="*/ 897 h 904"/>
                <a:gd name="T76" fmla="*/ 692 w 692"/>
                <a:gd name="T77" fmla="*/ 892 h 904"/>
                <a:gd name="T78" fmla="*/ 692 w 692"/>
                <a:gd name="T79" fmla="*/ 211 h 904"/>
                <a:gd name="T80" fmla="*/ 690 w 692"/>
                <a:gd name="T81" fmla="*/ 205 h 904"/>
                <a:gd name="T82" fmla="*/ 687 w 692"/>
                <a:gd name="T83" fmla="*/ 200 h 9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692" h="904">
                  <a:moveTo>
                    <a:pt x="662" y="874"/>
                  </a:moveTo>
                  <a:lnTo>
                    <a:pt x="30" y="874"/>
                  </a:lnTo>
                  <a:lnTo>
                    <a:pt x="30" y="512"/>
                  </a:lnTo>
                  <a:lnTo>
                    <a:pt x="75" y="512"/>
                  </a:lnTo>
                  <a:lnTo>
                    <a:pt x="78" y="511"/>
                  </a:lnTo>
                  <a:lnTo>
                    <a:pt x="80" y="511"/>
                  </a:lnTo>
                  <a:lnTo>
                    <a:pt x="83" y="509"/>
                  </a:lnTo>
                  <a:lnTo>
                    <a:pt x="86" y="508"/>
                  </a:lnTo>
                  <a:lnTo>
                    <a:pt x="87" y="506"/>
                  </a:lnTo>
                  <a:lnTo>
                    <a:pt x="89" y="502"/>
                  </a:lnTo>
                  <a:lnTo>
                    <a:pt x="89" y="500"/>
                  </a:lnTo>
                  <a:lnTo>
                    <a:pt x="90" y="497"/>
                  </a:lnTo>
                  <a:lnTo>
                    <a:pt x="90" y="346"/>
                  </a:lnTo>
                  <a:lnTo>
                    <a:pt x="89" y="344"/>
                  </a:lnTo>
                  <a:lnTo>
                    <a:pt x="89" y="340"/>
                  </a:lnTo>
                  <a:lnTo>
                    <a:pt x="87" y="338"/>
                  </a:lnTo>
                  <a:lnTo>
                    <a:pt x="86" y="336"/>
                  </a:lnTo>
                  <a:lnTo>
                    <a:pt x="83" y="334"/>
                  </a:lnTo>
                  <a:lnTo>
                    <a:pt x="80" y="333"/>
                  </a:lnTo>
                  <a:lnTo>
                    <a:pt x="78" y="332"/>
                  </a:lnTo>
                  <a:lnTo>
                    <a:pt x="75" y="331"/>
                  </a:lnTo>
                  <a:lnTo>
                    <a:pt x="30" y="331"/>
                  </a:lnTo>
                  <a:lnTo>
                    <a:pt x="30" y="30"/>
                  </a:lnTo>
                  <a:lnTo>
                    <a:pt x="475" y="30"/>
                  </a:lnTo>
                  <a:lnTo>
                    <a:pt x="662" y="217"/>
                  </a:lnTo>
                  <a:lnTo>
                    <a:pt x="662" y="874"/>
                  </a:lnTo>
                  <a:close/>
                  <a:moveTo>
                    <a:pt x="687" y="200"/>
                  </a:moveTo>
                  <a:lnTo>
                    <a:pt x="492" y="5"/>
                  </a:lnTo>
                  <a:lnTo>
                    <a:pt x="489" y="3"/>
                  </a:lnTo>
                  <a:lnTo>
                    <a:pt x="487" y="2"/>
                  </a:lnTo>
                  <a:lnTo>
                    <a:pt x="484" y="0"/>
                  </a:lnTo>
                  <a:lnTo>
                    <a:pt x="481" y="0"/>
                  </a:lnTo>
                  <a:lnTo>
                    <a:pt x="15" y="0"/>
                  </a:lnTo>
                  <a:lnTo>
                    <a:pt x="12" y="0"/>
                  </a:lnTo>
                  <a:lnTo>
                    <a:pt x="8" y="2"/>
                  </a:lnTo>
                  <a:lnTo>
                    <a:pt x="6" y="3"/>
                  </a:lnTo>
                  <a:lnTo>
                    <a:pt x="4" y="5"/>
                  </a:lnTo>
                  <a:lnTo>
                    <a:pt x="2" y="7"/>
                  </a:lnTo>
                  <a:lnTo>
                    <a:pt x="1" y="9"/>
                  </a:lnTo>
                  <a:lnTo>
                    <a:pt x="0" y="12"/>
                  </a:lnTo>
                  <a:lnTo>
                    <a:pt x="0" y="15"/>
                  </a:lnTo>
                  <a:lnTo>
                    <a:pt x="0" y="346"/>
                  </a:lnTo>
                  <a:lnTo>
                    <a:pt x="0" y="349"/>
                  </a:lnTo>
                  <a:lnTo>
                    <a:pt x="1" y="352"/>
                  </a:lnTo>
                  <a:lnTo>
                    <a:pt x="2" y="354"/>
                  </a:lnTo>
                  <a:lnTo>
                    <a:pt x="4" y="357"/>
                  </a:lnTo>
                  <a:lnTo>
                    <a:pt x="6" y="359"/>
                  </a:lnTo>
                  <a:lnTo>
                    <a:pt x="8" y="360"/>
                  </a:lnTo>
                  <a:lnTo>
                    <a:pt x="12" y="361"/>
                  </a:lnTo>
                  <a:lnTo>
                    <a:pt x="15" y="361"/>
                  </a:lnTo>
                  <a:lnTo>
                    <a:pt x="60" y="361"/>
                  </a:lnTo>
                  <a:lnTo>
                    <a:pt x="60" y="482"/>
                  </a:lnTo>
                  <a:lnTo>
                    <a:pt x="15" y="482"/>
                  </a:lnTo>
                  <a:lnTo>
                    <a:pt x="12" y="482"/>
                  </a:lnTo>
                  <a:lnTo>
                    <a:pt x="8" y="483"/>
                  </a:lnTo>
                  <a:lnTo>
                    <a:pt x="6" y="484"/>
                  </a:lnTo>
                  <a:lnTo>
                    <a:pt x="4" y="486"/>
                  </a:lnTo>
                  <a:lnTo>
                    <a:pt x="2" y="488"/>
                  </a:lnTo>
                  <a:lnTo>
                    <a:pt x="1" y="491"/>
                  </a:lnTo>
                  <a:lnTo>
                    <a:pt x="0" y="494"/>
                  </a:lnTo>
                  <a:lnTo>
                    <a:pt x="0" y="497"/>
                  </a:lnTo>
                  <a:lnTo>
                    <a:pt x="0" y="889"/>
                  </a:lnTo>
                  <a:lnTo>
                    <a:pt x="0" y="891"/>
                  </a:lnTo>
                  <a:lnTo>
                    <a:pt x="1" y="894"/>
                  </a:lnTo>
                  <a:lnTo>
                    <a:pt x="2" y="897"/>
                  </a:lnTo>
                  <a:lnTo>
                    <a:pt x="4" y="899"/>
                  </a:lnTo>
                  <a:lnTo>
                    <a:pt x="6" y="900"/>
                  </a:lnTo>
                  <a:lnTo>
                    <a:pt x="8" y="902"/>
                  </a:lnTo>
                  <a:lnTo>
                    <a:pt x="12" y="902"/>
                  </a:lnTo>
                  <a:lnTo>
                    <a:pt x="15" y="904"/>
                  </a:lnTo>
                  <a:lnTo>
                    <a:pt x="677" y="904"/>
                  </a:lnTo>
                  <a:lnTo>
                    <a:pt x="680" y="902"/>
                  </a:lnTo>
                  <a:lnTo>
                    <a:pt x="683" y="902"/>
                  </a:lnTo>
                  <a:lnTo>
                    <a:pt x="685" y="900"/>
                  </a:lnTo>
                  <a:lnTo>
                    <a:pt x="687" y="899"/>
                  </a:lnTo>
                  <a:lnTo>
                    <a:pt x="689" y="897"/>
                  </a:lnTo>
                  <a:lnTo>
                    <a:pt x="690" y="894"/>
                  </a:lnTo>
                  <a:lnTo>
                    <a:pt x="692" y="892"/>
                  </a:lnTo>
                  <a:lnTo>
                    <a:pt x="692" y="889"/>
                  </a:lnTo>
                  <a:lnTo>
                    <a:pt x="692" y="211"/>
                  </a:lnTo>
                  <a:lnTo>
                    <a:pt x="692" y="207"/>
                  </a:lnTo>
                  <a:lnTo>
                    <a:pt x="690" y="205"/>
                  </a:lnTo>
                  <a:lnTo>
                    <a:pt x="689" y="202"/>
                  </a:lnTo>
                  <a:lnTo>
                    <a:pt x="687" y="2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2" name="Freeform 32">
              <a:extLst>
                <a:ext uri="{FF2B5EF4-FFF2-40B4-BE49-F238E27FC236}">
                  <a16:creationId xmlns:a16="http://schemas.microsoft.com/office/drawing/2014/main" id="{C387781C-476D-4F25-85D2-A6F813601B8F}"/>
                </a:ext>
              </a:extLst>
            </p:cNvPr>
            <p:cNvSpPr>
              <a:spLocks/>
            </p:cNvSpPr>
            <p:nvPr/>
          </p:nvSpPr>
          <p:spPr bwMode="auto">
            <a:xfrm>
              <a:off x="3832225" y="2546350"/>
              <a:ext cx="9525" cy="66675"/>
            </a:xfrm>
            <a:custGeom>
              <a:avLst/>
              <a:gdLst>
                <a:gd name="T0" fmla="*/ 15 w 30"/>
                <a:gd name="T1" fmla="*/ 0 h 210"/>
                <a:gd name="T2" fmla="*/ 12 w 30"/>
                <a:gd name="T3" fmla="*/ 0 h 210"/>
                <a:gd name="T4" fmla="*/ 9 w 30"/>
                <a:gd name="T5" fmla="*/ 1 h 210"/>
                <a:gd name="T6" fmla="*/ 6 w 30"/>
                <a:gd name="T7" fmla="*/ 2 h 210"/>
                <a:gd name="T8" fmla="*/ 4 w 30"/>
                <a:gd name="T9" fmla="*/ 4 h 210"/>
                <a:gd name="T10" fmla="*/ 2 w 30"/>
                <a:gd name="T11" fmla="*/ 6 h 210"/>
                <a:gd name="T12" fmla="*/ 1 w 30"/>
                <a:gd name="T13" fmla="*/ 9 h 210"/>
                <a:gd name="T14" fmla="*/ 0 w 30"/>
                <a:gd name="T15" fmla="*/ 11 h 210"/>
                <a:gd name="T16" fmla="*/ 0 w 30"/>
                <a:gd name="T17" fmla="*/ 15 h 210"/>
                <a:gd name="T18" fmla="*/ 0 w 30"/>
                <a:gd name="T19" fmla="*/ 195 h 210"/>
                <a:gd name="T20" fmla="*/ 0 w 30"/>
                <a:gd name="T21" fmla="*/ 198 h 210"/>
                <a:gd name="T22" fmla="*/ 1 w 30"/>
                <a:gd name="T23" fmla="*/ 201 h 210"/>
                <a:gd name="T24" fmla="*/ 2 w 30"/>
                <a:gd name="T25" fmla="*/ 203 h 210"/>
                <a:gd name="T26" fmla="*/ 4 w 30"/>
                <a:gd name="T27" fmla="*/ 206 h 210"/>
                <a:gd name="T28" fmla="*/ 6 w 30"/>
                <a:gd name="T29" fmla="*/ 208 h 210"/>
                <a:gd name="T30" fmla="*/ 9 w 30"/>
                <a:gd name="T31" fmla="*/ 209 h 210"/>
                <a:gd name="T32" fmla="*/ 12 w 30"/>
                <a:gd name="T33" fmla="*/ 210 h 210"/>
                <a:gd name="T34" fmla="*/ 15 w 30"/>
                <a:gd name="T35" fmla="*/ 210 h 210"/>
                <a:gd name="T36" fmla="*/ 18 w 30"/>
                <a:gd name="T37" fmla="*/ 210 h 210"/>
                <a:gd name="T38" fmla="*/ 20 w 30"/>
                <a:gd name="T39" fmla="*/ 209 h 210"/>
                <a:gd name="T40" fmla="*/ 24 w 30"/>
                <a:gd name="T41" fmla="*/ 208 h 210"/>
                <a:gd name="T42" fmla="*/ 26 w 30"/>
                <a:gd name="T43" fmla="*/ 206 h 210"/>
                <a:gd name="T44" fmla="*/ 28 w 30"/>
                <a:gd name="T45" fmla="*/ 203 h 210"/>
                <a:gd name="T46" fmla="*/ 29 w 30"/>
                <a:gd name="T47" fmla="*/ 201 h 210"/>
                <a:gd name="T48" fmla="*/ 30 w 30"/>
                <a:gd name="T49" fmla="*/ 198 h 210"/>
                <a:gd name="T50" fmla="*/ 30 w 30"/>
                <a:gd name="T51" fmla="*/ 195 h 210"/>
                <a:gd name="T52" fmla="*/ 30 w 30"/>
                <a:gd name="T53" fmla="*/ 15 h 210"/>
                <a:gd name="T54" fmla="*/ 30 w 30"/>
                <a:gd name="T55" fmla="*/ 11 h 210"/>
                <a:gd name="T56" fmla="*/ 29 w 30"/>
                <a:gd name="T57" fmla="*/ 8 h 210"/>
                <a:gd name="T58" fmla="*/ 28 w 30"/>
                <a:gd name="T59" fmla="*/ 6 h 210"/>
                <a:gd name="T60" fmla="*/ 26 w 30"/>
                <a:gd name="T61" fmla="*/ 4 h 210"/>
                <a:gd name="T62" fmla="*/ 24 w 30"/>
                <a:gd name="T63" fmla="*/ 2 h 210"/>
                <a:gd name="T64" fmla="*/ 20 w 30"/>
                <a:gd name="T65" fmla="*/ 1 h 210"/>
                <a:gd name="T66" fmla="*/ 18 w 30"/>
                <a:gd name="T67" fmla="*/ 0 h 210"/>
                <a:gd name="T68" fmla="*/ 15 w 30"/>
                <a:gd name="T69" fmla="*/ 0 h 210"/>
                <a:gd name="T70" fmla="*/ 15 w 30"/>
                <a:gd name="T71" fmla="*/ 0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30" h="210">
                  <a:moveTo>
                    <a:pt x="15" y="0"/>
                  </a:moveTo>
                  <a:lnTo>
                    <a:pt x="12" y="0"/>
                  </a:lnTo>
                  <a:lnTo>
                    <a:pt x="9" y="1"/>
                  </a:lnTo>
                  <a:lnTo>
                    <a:pt x="6" y="2"/>
                  </a:lnTo>
                  <a:lnTo>
                    <a:pt x="4" y="4"/>
                  </a:lnTo>
                  <a:lnTo>
                    <a:pt x="2" y="6"/>
                  </a:lnTo>
                  <a:lnTo>
                    <a:pt x="1" y="9"/>
                  </a:lnTo>
                  <a:lnTo>
                    <a:pt x="0" y="11"/>
                  </a:lnTo>
                  <a:lnTo>
                    <a:pt x="0" y="15"/>
                  </a:lnTo>
                  <a:lnTo>
                    <a:pt x="0" y="195"/>
                  </a:lnTo>
                  <a:lnTo>
                    <a:pt x="0" y="198"/>
                  </a:lnTo>
                  <a:lnTo>
                    <a:pt x="1" y="201"/>
                  </a:lnTo>
                  <a:lnTo>
                    <a:pt x="2" y="203"/>
                  </a:lnTo>
                  <a:lnTo>
                    <a:pt x="4" y="206"/>
                  </a:lnTo>
                  <a:lnTo>
                    <a:pt x="6" y="208"/>
                  </a:lnTo>
                  <a:lnTo>
                    <a:pt x="9" y="209"/>
                  </a:lnTo>
                  <a:lnTo>
                    <a:pt x="12" y="210"/>
                  </a:lnTo>
                  <a:lnTo>
                    <a:pt x="15" y="210"/>
                  </a:lnTo>
                  <a:lnTo>
                    <a:pt x="18" y="210"/>
                  </a:lnTo>
                  <a:lnTo>
                    <a:pt x="20" y="209"/>
                  </a:lnTo>
                  <a:lnTo>
                    <a:pt x="24" y="208"/>
                  </a:lnTo>
                  <a:lnTo>
                    <a:pt x="26" y="206"/>
                  </a:lnTo>
                  <a:lnTo>
                    <a:pt x="28" y="203"/>
                  </a:lnTo>
                  <a:lnTo>
                    <a:pt x="29" y="201"/>
                  </a:lnTo>
                  <a:lnTo>
                    <a:pt x="30" y="198"/>
                  </a:lnTo>
                  <a:lnTo>
                    <a:pt x="30" y="195"/>
                  </a:lnTo>
                  <a:lnTo>
                    <a:pt x="30" y="15"/>
                  </a:lnTo>
                  <a:lnTo>
                    <a:pt x="30" y="11"/>
                  </a:lnTo>
                  <a:lnTo>
                    <a:pt x="29" y="8"/>
                  </a:lnTo>
                  <a:lnTo>
                    <a:pt x="28" y="6"/>
                  </a:lnTo>
                  <a:lnTo>
                    <a:pt x="26" y="4"/>
                  </a:lnTo>
                  <a:lnTo>
                    <a:pt x="24" y="2"/>
                  </a:lnTo>
                  <a:lnTo>
                    <a:pt x="20" y="1"/>
                  </a:lnTo>
                  <a:lnTo>
                    <a:pt x="18" y="0"/>
                  </a:lnTo>
                  <a:lnTo>
                    <a:pt x="15" y="0"/>
                  </a:lnTo>
                  <a:lnTo>
                    <a:pt x="1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3" name="Freeform 33">
              <a:extLst>
                <a:ext uri="{FF2B5EF4-FFF2-40B4-BE49-F238E27FC236}">
                  <a16:creationId xmlns:a16="http://schemas.microsoft.com/office/drawing/2014/main" id="{FF94D14D-555C-4856-84A8-57492219D348}"/>
                </a:ext>
              </a:extLst>
            </p:cNvPr>
            <p:cNvSpPr>
              <a:spLocks/>
            </p:cNvSpPr>
            <p:nvPr/>
          </p:nvSpPr>
          <p:spPr bwMode="auto">
            <a:xfrm>
              <a:off x="3870325" y="2546350"/>
              <a:ext cx="9525" cy="66675"/>
            </a:xfrm>
            <a:custGeom>
              <a:avLst/>
              <a:gdLst>
                <a:gd name="T0" fmla="*/ 15 w 30"/>
                <a:gd name="T1" fmla="*/ 210 h 210"/>
                <a:gd name="T2" fmla="*/ 18 w 30"/>
                <a:gd name="T3" fmla="*/ 210 h 210"/>
                <a:gd name="T4" fmla="*/ 22 w 30"/>
                <a:gd name="T5" fmla="*/ 209 h 210"/>
                <a:gd name="T6" fmla="*/ 24 w 30"/>
                <a:gd name="T7" fmla="*/ 208 h 210"/>
                <a:gd name="T8" fmla="*/ 26 w 30"/>
                <a:gd name="T9" fmla="*/ 206 h 210"/>
                <a:gd name="T10" fmla="*/ 28 w 30"/>
                <a:gd name="T11" fmla="*/ 203 h 210"/>
                <a:gd name="T12" fmla="*/ 29 w 30"/>
                <a:gd name="T13" fmla="*/ 201 h 210"/>
                <a:gd name="T14" fmla="*/ 30 w 30"/>
                <a:gd name="T15" fmla="*/ 198 h 210"/>
                <a:gd name="T16" fmla="*/ 30 w 30"/>
                <a:gd name="T17" fmla="*/ 195 h 210"/>
                <a:gd name="T18" fmla="*/ 30 w 30"/>
                <a:gd name="T19" fmla="*/ 15 h 210"/>
                <a:gd name="T20" fmla="*/ 30 w 30"/>
                <a:gd name="T21" fmla="*/ 11 h 210"/>
                <a:gd name="T22" fmla="*/ 29 w 30"/>
                <a:gd name="T23" fmla="*/ 8 h 210"/>
                <a:gd name="T24" fmla="*/ 28 w 30"/>
                <a:gd name="T25" fmla="*/ 6 h 210"/>
                <a:gd name="T26" fmla="*/ 26 w 30"/>
                <a:gd name="T27" fmla="*/ 4 h 210"/>
                <a:gd name="T28" fmla="*/ 24 w 30"/>
                <a:gd name="T29" fmla="*/ 2 h 210"/>
                <a:gd name="T30" fmla="*/ 22 w 30"/>
                <a:gd name="T31" fmla="*/ 1 h 210"/>
                <a:gd name="T32" fmla="*/ 18 w 30"/>
                <a:gd name="T33" fmla="*/ 0 h 210"/>
                <a:gd name="T34" fmla="*/ 15 w 30"/>
                <a:gd name="T35" fmla="*/ 0 h 210"/>
                <a:gd name="T36" fmla="*/ 12 w 30"/>
                <a:gd name="T37" fmla="*/ 0 h 210"/>
                <a:gd name="T38" fmla="*/ 10 w 30"/>
                <a:gd name="T39" fmla="*/ 1 h 210"/>
                <a:gd name="T40" fmla="*/ 7 w 30"/>
                <a:gd name="T41" fmla="*/ 2 h 210"/>
                <a:gd name="T42" fmla="*/ 4 w 30"/>
                <a:gd name="T43" fmla="*/ 4 h 210"/>
                <a:gd name="T44" fmla="*/ 3 w 30"/>
                <a:gd name="T45" fmla="*/ 6 h 210"/>
                <a:gd name="T46" fmla="*/ 1 w 30"/>
                <a:gd name="T47" fmla="*/ 9 h 210"/>
                <a:gd name="T48" fmla="*/ 0 w 30"/>
                <a:gd name="T49" fmla="*/ 11 h 210"/>
                <a:gd name="T50" fmla="*/ 0 w 30"/>
                <a:gd name="T51" fmla="*/ 15 h 210"/>
                <a:gd name="T52" fmla="*/ 0 w 30"/>
                <a:gd name="T53" fmla="*/ 195 h 210"/>
                <a:gd name="T54" fmla="*/ 0 w 30"/>
                <a:gd name="T55" fmla="*/ 198 h 210"/>
                <a:gd name="T56" fmla="*/ 1 w 30"/>
                <a:gd name="T57" fmla="*/ 201 h 210"/>
                <a:gd name="T58" fmla="*/ 3 w 30"/>
                <a:gd name="T59" fmla="*/ 203 h 210"/>
                <a:gd name="T60" fmla="*/ 4 w 30"/>
                <a:gd name="T61" fmla="*/ 206 h 210"/>
                <a:gd name="T62" fmla="*/ 7 w 30"/>
                <a:gd name="T63" fmla="*/ 208 h 210"/>
                <a:gd name="T64" fmla="*/ 10 w 30"/>
                <a:gd name="T65" fmla="*/ 209 h 210"/>
                <a:gd name="T66" fmla="*/ 12 w 30"/>
                <a:gd name="T67" fmla="*/ 210 h 210"/>
                <a:gd name="T68" fmla="*/ 15 w 30"/>
                <a:gd name="T69" fmla="*/ 210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30" h="210">
                  <a:moveTo>
                    <a:pt x="15" y="210"/>
                  </a:moveTo>
                  <a:lnTo>
                    <a:pt x="18" y="210"/>
                  </a:lnTo>
                  <a:lnTo>
                    <a:pt x="22" y="209"/>
                  </a:lnTo>
                  <a:lnTo>
                    <a:pt x="24" y="208"/>
                  </a:lnTo>
                  <a:lnTo>
                    <a:pt x="26" y="206"/>
                  </a:lnTo>
                  <a:lnTo>
                    <a:pt x="28" y="203"/>
                  </a:lnTo>
                  <a:lnTo>
                    <a:pt x="29" y="201"/>
                  </a:lnTo>
                  <a:lnTo>
                    <a:pt x="30" y="198"/>
                  </a:lnTo>
                  <a:lnTo>
                    <a:pt x="30" y="195"/>
                  </a:lnTo>
                  <a:lnTo>
                    <a:pt x="30" y="15"/>
                  </a:lnTo>
                  <a:lnTo>
                    <a:pt x="30" y="11"/>
                  </a:lnTo>
                  <a:lnTo>
                    <a:pt x="29" y="8"/>
                  </a:lnTo>
                  <a:lnTo>
                    <a:pt x="28" y="6"/>
                  </a:lnTo>
                  <a:lnTo>
                    <a:pt x="26" y="4"/>
                  </a:lnTo>
                  <a:lnTo>
                    <a:pt x="24" y="2"/>
                  </a:lnTo>
                  <a:lnTo>
                    <a:pt x="22" y="1"/>
                  </a:lnTo>
                  <a:lnTo>
                    <a:pt x="18" y="0"/>
                  </a:lnTo>
                  <a:lnTo>
                    <a:pt x="15" y="0"/>
                  </a:lnTo>
                  <a:lnTo>
                    <a:pt x="12" y="0"/>
                  </a:lnTo>
                  <a:lnTo>
                    <a:pt x="10" y="1"/>
                  </a:lnTo>
                  <a:lnTo>
                    <a:pt x="7" y="2"/>
                  </a:lnTo>
                  <a:lnTo>
                    <a:pt x="4" y="4"/>
                  </a:lnTo>
                  <a:lnTo>
                    <a:pt x="3" y="6"/>
                  </a:lnTo>
                  <a:lnTo>
                    <a:pt x="1" y="9"/>
                  </a:lnTo>
                  <a:lnTo>
                    <a:pt x="0" y="11"/>
                  </a:lnTo>
                  <a:lnTo>
                    <a:pt x="0" y="15"/>
                  </a:lnTo>
                  <a:lnTo>
                    <a:pt x="0" y="195"/>
                  </a:lnTo>
                  <a:lnTo>
                    <a:pt x="0" y="198"/>
                  </a:lnTo>
                  <a:lnTo>
                    <a:pt x="1" y="201"/>
                  </a:lnTo>
                  <a:lnTo>
                    <a:pt x="3" y="203"/>
                  </a:lnTo>
                  <a:lnTo>
                    <a:pt x="4" y="206"/>
                  </a:lnTo>
                  <a:lnTo>
                    <a:pt x="7" y="208"/>
                  </a:lnTo>
                  <a:lnTo>
                    <a:pt x="10" y="209"/>
                  </a:lnTo>
                  <a:lnTo>
                    <a:pt x="12" y="210"/>
                  </a:lnTo>
                  <a:lnTo>
                    <a:pt x="15" y="21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4" name="Freeform 34">
              <a:extLst>
                <a:ext uri="{FF2B5EF4-FFF2-40B4-BE49-F238E27FC236}">
                  <a16:creationId xmlns:a16="http://schemas.microsoft.com/office/drawing/2014/main" id="{5D6E6286-1DAA-4A0C-8A50-F89B71CDA14E}"/>
                </a:ext>
              </a:extLst>
            </p:cNvPr>
            <p:cNvSpPr>
              <a:spLocks/>
            </p:cNvSpPr>
            <p:nvPr/>
          </p:nvSpPr>
          <p:spPr bwMode="auto">
            <a:xfrm>
              <a:off x="3908425" y="2546350"/>
              <a:ext cx="9525" cy="66675"/>
            </a:xfrm>
            <a:custGeom>
              <a:avLst/>
              <a:gdLst>
                <a:gd name="T0" fmla="*/ 15 w 31"/>
                <a:gd name="T1" fmla="*/ 210 h 210"/>
                <a:gd name="T2" fmla="*/ 18 w 31"/>
                <a:gd name="T3" fmla="*/ 210 h 210"/>
                <a:gd name="T4" fmla="*/ 22 w 31"/>
                <a:gd name="T5" fmla="*/ 209 h 210"/>
                <a:gd name="T6" fmla="*/ 24 w 31"/>
                <a:gd name="T7" fmla="*/ 208 h 210"/>
                <a:gd name="T8" fmla="*/ 26 w 31"/>
                <a:gd name="T9" fmla="*/ 206 h 210"/>
                <a:gd name="T10" fmla="*/ 28 w 31"/>
                <a:gd name="T11" fmla="*/ 203 h 210"/>
                <a:gd name="T12" fmla="*/ 29 w 31"/>
                <a:gd name="T13" fmla="*/ 201 h 210"/>
                <a:gd name="T14" fmla="*/ 30 w 31"/>
                <a:gd name="T15" fmla="*/ 198 h 210"/>
                <a:gd name="T16" fmla="*/ 31 w 31"/>
                <a:gd name="T17" fmla="*/ 195 h 210"/>
                <a:gd name="T18" fmla="*/ 31 w 31"/>
                <a:gd name="T19" fmla="*/ 15 h 210"/>
                <a:gd name="T20" fmla="*/ 30 w 31"/>
                <a:gd name="T21" fmla="*/ 11 h 210"/>
                <a:gd name="T22" fmla="*/ 29 w 31"/>
                <a:gd name="T23" fmla="*/ 8 h 210"/>
                <a:gd name="T24" fmla="*/ 28 w 31"/>
                <a:gd name="T25" fmla="*/ 6 h 210"/>
                <a:gd name="T26" fmla="*/ 26 w 31"/>
                <a:gd name="T27" fmla="*/ 4 h 210"/>
                <a:gd name="T28" fmla="*/ 24 w 31"/>
                <a:gd name="T29" fmla="*/ 2 h 210"/>
                <a:gd name="T30" fmla="*/ 22 w 31"/>
                <a:gd name="T31" fmla="*/ 1 h 210"/>
                <a:gd name="T32" fmla="*/ 18 w 31"/>
                <a:gd name="T33" fmla="*/ 0 h 210"/>
                <a:gd name="T34" fmla="*/ 15 w 31"/>
                <a:gd name="T35" fmla="*/ 0 h 210"/>
                <a:gd name="T36" fmla="*/ 13 w 31"/>
                <a:gd name="T37" fmla="*/ 0 h 210"/>
                <a:gd name="T38" fmla="*/ 10 w 31"/>
                <a:gd name="T39" fmla="*/ 1 h 210"/>
                <a:gd name="T40" fmla="*/ 8 w 31"/>
                <a:gd name="T41" fmla="*/ 2 h 210"/>
                <a:gd name="T42" fmla="*/ 6 w 31"/>
                <a:gd name="T43" fmla="*/ 4 h 210"/>
                <a:gd name="T44" fmla="*/ 3 w 31"/>
                <a:gd name="T45" fmla="*/ 6 h 210"/>
                <a:gd name="T46" fmla="*/ 2 w 31"/>
                <a:gd name="T47" fmla="*/ 9 h 210"/>
                <a:gd name="T48" fmla="*/ 1 w 31"/>
                <a:gd name="T49" fmla="*/ 11 h 210"/>
                <a:gd name="T50" fmla="*/ 0 w 31"/>
                <a:gd name="T51" fmla="*/ 15 h 210"/>
                <a:gd name="T52" fmla="*/ 0 w 31"/>
                <a:gd name="T53" fmla="*/ 195 h 210"/>
                <a:gd name="T54" fmla="*/ 1 w 31"/>
                <a:gd name="T55" fmla="*/ 198 h 210"/>
                <a:gd name="T56" fmla="*/ 2 w 31"/>
                <a:gd name="T57" fmla="*/ 201 h 210"/>
                <a:gd name="T58" fmla="*/ 3 w 31"/>
                <a:gd name="T59" fmla="*/ 203 h 210"/>
                <a:gd name="T60" fmla="*/ 6 w 31"/>
                <a:gd name="T61" fmla="*/ 206 h 210"/>
                <a:gd name="T62" fmla="*/ 8 w 31"/>
                <a:gd name="T63" fmla="*/ 208 h 210"/>
                <a:gd name="T64" fmla="*/ 10 w 31"/>
                <a:gd name="T65" fmla="*/ 209 h 210"/>
                <a:gd name="T66" fmla="*/ 13 w 31"/>
                <a:gd name="T67" fmla="*/ 210 h 210"/>
                <a:gd name="T68" fmla="*/ 15 w 31"/>
                <a:gd name="T69" fmla="*/ 210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31" h="210">
                  <a:moveTo>
                    <a:pt x="15" y="210"/>
                  </a:moveTo>
                  <a:lnTo>
                    <a:pt x="18" y="210"/>
                  </a:lnTo>
                  <a:lnTo>
                    <a:pt x="22" y="209"/>
                  </a:lnTo>
                  <a:lnTo>
                    <a:pt x="24" y="208"/>
                  </a:lnTo>
                  <a:lnTo>
                    <a:pt x="26" y="206"/>
                  </a:lnTo>
                  <a:lnTo>
                    <a:pt x="28" y="203"/>
                  </a:lnTo>
                  <a:lnTo>
                    <a:pt x="29" y="201"/>
                  </a:lnTo>
                  <a:lnTo>
                    <a:pt x="30" y="198"/>
                  </a:lnTo>
                  <a:lnTo>
                    <a:pt x="31" y="195"/>
                  </a:lnTo>
                  <a:lnTo>
                    <a:pt x="31" y="15"/>
                  </a:lnTo>
                  <a:lnTo>
                    <a:pt x="30" y="11"/>
                  </a:lnTo>
                  <a:lnTo>
                    <a:pt x="29" y="8"/>
                  </a:lnTo>
                  <a:lnTo>
                    <a:pt x="28" y="6"/>
                  </a:lnTo>
                  <a:lnTo>
                    <a:pt x="26" y="4"/>
                  </a:lnTo>
                  <a:lnTo>
                    <a:pt x="24" y="2"/>
                  </a:lnTo>
                  <a:lnTo>
                    <a:pt x="22" y="1"/>
                  </a:lnTo>
                  <a:lnTo>
                    <a:pt x="18" y="0"/>
                  </a:lnTo>
                  <a:lnTo>
                    <a:pt x="15" y="0"/>
                  </a:lnTo>
                  <a:lnTo>
                    <a:pt x="13" y="0"/>
                  </a:lnTo>
                  <a:lnTo>
                    <a:pt x="10" y="1"/>
                  </a:lnTo>
                  <a:lnTo>
                    <a:pt x="8" y="2"/>
                  </a:lnTo>
                  <a:lnTo>
                    <a:pt x="6" y="4"/>
                  </a:lnTo>
                  <a:lnTo>
                    <a:pt x="3" y="6"/>
                  </a:lnTo>
                  <a:lnTo>
                    <a:pt x="2" y="9"/>
                  </a:lnTo>
                  <a:lnTo>
                    <a:pt x="1" y="11"/>
                  </a:lnTo>
                  <a:lnTo>
                    <a:pt x="0" y="15"/>
                  </a:lnTo>
                  <a:lnTo>
                    <a:pt x="0" y="195"/>
                  </a:lnTo>
                  <a:lnTo>
                    <a:pt x="1" y="198"/>
                  </a:lnTo>
                  <a:lnTo>
                    <a:pt x="2" y="201"/>
                  </a:lnTo>
                  <a:lnTo>
                    <a:pt x="3" y="203"/>
                  </a:lnTo>
                  <a:lnTo>
                    <a:pt x="6" y="206"/>
                  </a:lnTo>
                  <a:lnTo>
                    <a:pt x="8" y="208"/>
                  </a:lnTo>
                  <a:lnTo>
                    <a:pt x="10" y="209"/>
                  </a:lnTo>
                  <a:lnTo>
                    <a:pt x="13" y="210"/>
                  </a:lnTo>
                  <a:lnTo>
                    <a:pt x="15" y="21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5" name="Freeform 35">
              <a:extLst>
                <a:ext uri="{FF2B5EF4-FFF2-40B4-BE49-F238E27FC236}">
                  <a16:creationId xmlns:a16="http://schemas.microsoft.com/office/drawing/2014/main" id="{142C2370-FD50-4C57-A009-AC439154CFEA}"/>
                </a:ext>
              </a:extLst>
            </p:cNvPr>
            <p:cNvSpPr>
              <a:spLocks/>
            </p:cNvSpPr>
            <p:nvPr/>
          </p:nvSpPr>
          <p:spPr bwMode="auto">
            <a:xfrm>
              <a:off x="3946525" y="2565400"/>
              <a:ext cx="9525" cy="57150"/>
            </a:xfrm>
            <a:custGeom>
              <a:avLst/>
              <a:gdLst>
                <a:gd name="T0" fmla="*/ 15 w 30"/>
                <a:gd name="T1" fmla="*/ 180 h 180"/>
                <a:gd name="T2" fmla="*/ 19 w 30"/>
                <a:gd name="T3" fmla="*/ 180 h 180"/>
                <a:gd name="T4" fmla="*/ 21 w 30"/>
                <a:gd name="T5" fmla="*/ 179 h 180"/>
                <a:gd name="T6" fmla="*/ 24 w 30"/>
                <a:gd name="T7" fmla="*/ 178 h 180"/>
                <a:gd name="T8" fmla="*/ 26 w 30"/>
                <a:gd name="T9" fmla="*/ 176 h 180"/>
                <a:gd name="T10" fmla="*/ 27 w 30"/>
                <a:gd name="T11" fmla="*/ 173 h 180"/>
                <a:gd name="T12" fmla="*/ 29 w 30"/>
                <a:gd name="T13" fmla="*/ 171 h 180"/>
                <a:gd name="T14" fmla="*/ 30 w 30"/>
                <a:gd name="T15" fmla="*/ 168 h 180"/>
                <a:gd name="T16" fmla="*/ 30 w 30"/>
                <a:gd name="T17" fmla="*/ 165 h 180"/>
                <a:gd name="T18" fmla="*/ 30 w 30"/>
                <a:gd name="T19" fmla="*/ 15 h 180"/>
                <a:gd name="T20" fmla="*/ 30 w 30"/>
                <a:gd name="T21" fmla="*/ 11 h 180"/>
                <a:gd name="T22" fmla="*/ 29 w 30"/>
                <a:gd name="T23" fmla="*/ 9 h 180"/>
                <a:gd name="T24" fmla="*/ 27 w 30"/>
                <a:gd name="T25" fmla="*/ 6 h 180"/>
                <a:gd name="T26" fmla="*/ 26 w 30"/>
                <a:gd name="T27" fmla="*/ 4 h 180"/>
                <a:gd name="T28" fmla="*/ 24 w 30"/>
                <a:gd name="T29" fmla="*/ 2 h 180"/>
                <a:gd name="T30" fmla="*/ 21 w 30"/>
                <a:gd name="T31" fmla="*/ 1 h 180"/>
                <a:gd name="T32" fmla="*/ 19 w 30"/>
                <a:gd name="T33" fmla="*/ 0 h 180"/>
                <a:gd name="T34" fmla="*/ 15 w 30"/>
                <a:gd name="T35" fmla="*/ 0 h 180"/>
                <a:gd name="T36" fmla="*/ 12 w 30"/>
                <a:gd name="T37" fmla="*/ 0 h 180"/>
                <a:gd name="T38" fmla="*/ 9 w 30"/>
                <a:gd name="T39" fmla="*/ 1 h 180"/>
                <a:gd name="T40" fmla="*/ 7 w 30"/>
                <a:gd name="T41" fmla="*/ 2 h 180"/>
                <a:gd name="T42" fmla="*/ 5 w 30"/>
                <a:gd name="T43" fmla="*/ 4 h 180"/>
                <a:gd name="T44" fmla="*/ 3 w 30"/>
                <a:gd name="T45" fmla="*/ 6 h 180"/>
                <a:gd name="T46" fmla="*/ 1 w 30"/>
                <a:gd name="T47" fmla="*/ 9 h 180"/>
                <a:gd name="T48" fmla="*/ 0 w 30"/>
                <a:gd name="T49" fmla="*/ 11 h 180"/>
                <a:gd name="T50" fmla="*/ 0 w 30"/>
                <a:gd name="T51" fmla="*/ 15 h 180"/>
                <a:gd name="T52" fmla="*/ 0 w 30"/>
                <a:gd name="T53" fmla="*/ 165 h 180"/>
                <a:gd name="T54" fmla="*/ 0 w 30"/>
                <a:gd name="T55" fmla="*/ 168 h 180"/>
                <a:gd name="T56" fmla="*/ 1 w 30"/>
                <a:gd name="T57" fmla="*/ 171 h 180"/>
                <a:gd name="T58" fmla="*/ 3 w 30"/>
                <a:gd name="T59" fmla="*/ 173 h 180"/>
                <a:gd name="T60" fmla="*/ 5 w 30"/>
                <a:gd name="T61" fmla="*/ 176 h 180"/>
                <a:gd name="T62" fmla="*/ 7 w 30"/>
                <a:gd name="T63" fmla="*/ 178 h 180"/>
                <a:gd name="T64" fmla="*/ 9 w 30"/>
                <a:gd name="T65" fmla="*/ 179 h 180"/>
                <a:gd name="T66" fmla="*/ 12 w 30"/>
                <a:gd name="T67" fmla="*/ 180 h 180"/>
                <a:gd name="T68" fmla="*/ 15 w 30"/>
                <a:gd name="T69" fmla="*/ 180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30" h="180">
                  <a:moveTo>
                    <a:pt x="15" y="180"/>
                  </a:moveTo>
                  <a:lnTo>
                    <a:pt x="19" y="180"/>
                  </a:lnTo>
                  <a:lnTo>
                    <a:pt x="21" y="179"/>
                  </a:lnTo>
                  <a:lnTo>
                    <a:pt x="24" y="178"/>
                  </a:lnTo>
                  <a:lnTo>
                    <a:pt x="26" y="176"/>
                  </a:lnTo>
                  <a:lnTo>
                    <a:pt x="27" y="173"/>
                  </a:lnTo>
                  <a:lnTo>
                    <a:pt x="29" y="171"/>
                  </a:lnTo>
                  <a:lnTo>
                    <a:pt x="30" y="168"/>
                  </a:lnTo>
                  <a:lnTo>
                    <a:pt x="30" y="165"/>
                  </a:lnTo>
                  <a:lnTo>
                    <a:pt x="30" y="15"/>
                  </a:lnTo>
                  <a:lnTo>
                    <a:pt x="30" y="11"/>
                  </a:lnTo>
                  <a:lnTo>
                    <a:pt x="29" y="9"/>
                  </a:lnTo>
                  <a:lnTo>
                    <a:pt x="27" y="6"/>
                  </a:lnTo>
                  <a:lnTo>
                    <a:pt x="26" y="4"/>
                  </a:lnTo>
                  <a:lnTo>
                    <a:pt x="24" y="2"/>
                  </a:lnTo>
                  <a:lnTo>
                    <a:pt x="21" y="1"/>
                  </a:lnTo>
                  <a:lnTo>
                    <a:pt x="19" y="0"/>
                  </a:lnTo>
                  <a:lnTo>
                    <a:pt x="15" y="0"/>
                  </a:lnTo>
                  <a:lnTo>
                    <a:pt x="12" y="0"/>
                  </a:lnTo>
                  <a:lnTo>
                    <a:pt x="9" y="1"/>
                  </a:lnTo>
                  <a:lnTo>
                    <a:pt x="7" y="2"/>
                  </a:lnTo>
                  <a:lnTo>
                    <a:pt x="5" y="4"/>
                  </a:lnTo>
                  <a:lnTo>
                    <a:pt x="3" y="6"/>
                  </a:lnTo>
                  <a:lnTo>
                    <a:pt x="1" y="9"/>
                  </a:lnTo>
                  <a:lnTo>
                    <a:pt x="0" y="11"/>
                  </a:lnTo>
                  <a:lnTo>
                    <a:pt x="0" y="15"/>
                  </a:lnTo>
                  <a:lnTo>
                    <a:pt x="0" y="165"/>
                  </a:lnTo>
                  <a:lnTo>
                    <a:pt x="0" y="168"/>
                  </a:lnTo>
                  <a:lnTo>
                    <a:pt x="1" y="171"/>
                  </a:lnTo>
                  <a:lnTo>
                    <a:pt x="3" y="173"/>
                  </a:lnTo>
                  <a:lnTo>
                    <a:pt x="5" y="176"/>
                  </a:lnTo>
                  <a:lnTo>
                    <a:pt x="7" y="178"/>
                  </a:lnTo>
                  <a:lnTo>
                    <a:pt x="9" y="179"/>
                  </a:lnTo>
                  <a:lnTo>
                    <a:pt x="12" y="180"/>
                  </a:lnTo>
                  <a:lnTo>
                    <a:pt x="15" y="18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6" name="Freeform 36">
              <a:extLst>
                <a:ext uri="{FF2B5EF4-FFF2-40B4-BE49-F238E27FC236}">
                  <a16:creationId xmlns:a16="http://schemas.microsoft.com/office/drawing/2014/main" id="{AEF094E3-1AA7-4DCC-B4C8-4D980F5DA3F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865563" y="2708275"/>
              <a:ext cx="57150" cy="47625"/>
            </a:xfrm>
            <a:custGeom>
              <a:avLst/>
              <a:gdLst>
                <a:gd name="T0" fmla="*/ 42 w 181"/>
                <a:gd name="T1" fmla="*/ 120 h 150"/>
                <a:gd name="T2" fmla="*/ 90 w 181"/>
                <a:gd name="T3" fmla="*/ 43 h 150"/>
                <a:gd name="T4" fmla="*/ 138 w 181"/>
                <a:gd name="T5" fmla="*/ 120 h 150"/>
                <a:gd name="T6" fmla="*/ 42 w 181"/>
                <a:gd name="T7" fmla="*/ 120 h 150"/>
                <a:gd name="T8" fmla="*/ 103 w 181"/>
                <a:gd name="T9" fmla="*/ 8 h 150"/>
                <a:gd name="T10" fmla="*/ 101 w 181"/>
                <a:gd name="T11" fmla="*/ 4 h 150"/>
                <a:gd name="T12" fmla="*/ 98 w 181"/>
                <a:gd name="T13" fmla="*/ 2 h 150"/>
                <a:gd name="T14" fmla="*/ 94 w 181"/>
                <a:gd name="T15" fmla="*/ 1 h 150"/>
                <a:gd name="T16" fmla="*/ 90 w 181"/>
                <a:gd name="T17" fmla="*/ 0 h 150"/>
                <a:gd name="T18" fmla="*/ 87 w 181"/>
                <a:gd name="T19" fmla="*/ 1 h 150"/>
                <a:gd name="T20" fmla="*/ 84 w 181"/>
                <a:gd name="T21" fmla="*/ 2 h 150"/>
                <a:gd name="T22" fmla="*/ 80 w 181"/>
                <a:gd name="T23" fmla="*/ 4 h 150"/>
                <a:gd name="T24" fmla="*/ 77 w 181"/>
                <a:gd name="T25" fmla="*/ 8 h 150"/>
                <a:gd name="T26" fmla="*/ 2 w 181"/>
                <a:gd name="T27" fmla="*/ 128 h 150"/>
                <a:gd name="T28" fmla="*/ 1 w 181"/>
                <a:gd name="T29" fmla="*/ 131 h 150"/>
                <a:gd name="T30" fmla="*/ 0 w 181"/>
                <a:gd name="T31" fmla="*/ 135 h 150"/>
                <a:gd name="T32" fmla="*/ 1 w 181"/>
                <a:gd name="T33" fmla="*/ 140 h 150"/>
                <a:gd name="T34" fmla="*/ 2 w 181"/>
                <a:gd name="T35" fmla="*/ 143 h 150"/>
                <a:gd name="T36" fmla="*/ 4 w 181"/>
                <a:gd name="T37" fmla="*/ 146 h 150"/>
                <a:gd name="T38" fmla="*/ 8 w 181"/>
                <a:gd name="T39" fmla="*/ 148 h 150"/>
                <a:gd name="T40" fmla="*/ 11 w 181"/>
                <a:gd name="T41" fmla="*/ 150 h 150"/>
                <a:gd name="T42" fmla="*/ 15 w 181"/>
                <a:gd name="T43" fmla="*/ 150 h 150"/>
                <a:gd name="T44" fmla="*/ 166 w 181"/>
                <a:gd name="T45" fmla="*/ 150 h 150"/>
                <a:gd name="T46" fmla="*/ 166 w 181"/>
                <a:gd name="T47" fmla="*/ 150 h 150"/>
                <a:gd name="T48" fmla="*/ 166 w 181"/>
                <a:gd name="T49" fmla="*/ 150 h 150"/>
                <a:gd name="T50" fmla="*/ 170 w 181"/>
                <a:gd name="T51" fmla="*/ 150 h 150"/>
                <a:gd name="T52" fmla="*/ 172 w 181"/>
                <a:gd name="T53" fmla="*/ 149 h 150"/>
                <a:gd name="T54" fmla="*/ 175 w 181"/>
                <a:gd name="T55" fmla="*/ 148 h 150"/>
                <a:gd name="T56" fmla="*/ 177 w 181"/>
                <a:gd name="T57" fmla="*/ 146 h 150"/>
                <a:gd name="T58" fmla="*/ 178 w 181"/>
                <a:gd name="T59" fmla="*/ 144 h 150"/>
                <a:gd name="T60" fmla="*/ 180 w 181"/>
                <a:gd name="T61" fmla="*/ 142 h 150"/>
                <a:gd name="T62" fmla="*/ 181 w 181"/>
                <a:gd name="T63" fmla="*/ 139 h 150"/>
                <a:gd name="T64" fmla="*/ 181 w 181"/>
                <a:gd name="T65" fmla="*/ 135 h 150"/>
                <a:gd name="T66" fmla="*/ 180 w 181"/>
                <a:gd name="T67" fmla="*/ 130 h 150"/>
                <a:gd name="T68" fmla="*/ 177 w 181"/>
                <a:gd name="T69" fmla="*/ 126 h 150"/>
                <a:gd name="T70" fmla="*/ 103 w 181"/>
                <a:gd name="T71" fmla="*/ 8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81" h="150">
                  <a:moveTo>
                    <a:pt x="42" y="120"/>
                  </a:moveTo>
                  <a:lnTo>
                    <a:pt x="90" y="43"/>
                  </a:lnTo>
                  <a:lnTo>
                    <a:pt x="138" y="120"/>
                  </a:lnTo>
                  <a:lnTo>
                    <a:pt x="42" y="120"/>
                  </a:lnTo>
                  <a:close/>
                  <a:moveTo>
                    <a:pt x="103" y="8"/>
                  </a:moveTo>
                  <a:lnTo>
                    <a:pt x="101" y="4"/>
                  </a:lnTo>
                  <a:lnTo>
                    <a:pt x="98" y="2"/>
                  </a:lnTo>
                  <a:lnTo>
                    <a:pt x="94" y="1"/>
                  </a:lnTo>
                  <a:lnTo>
                    <a:pt x="90" y="0"/>
                  </a:lnTo>
                  <a:lnTo>
                    <a:pt x="87" y="1"/>
                  </a:lnTo>
                  <a:lnTo>
                    <a:pt x="84" y="2"/>
                  </a:lnTo>
                  <a:lnTo>
                    <a:pt x="80" y="4"/>
                  </a:lnTo>
                  <a:lnTo>
                    <a:pt x="77" y="8"/>
                  </a:lnTo>
                  <a:lnTo>
                    <a:pt x="2" y="128"/>
                  </a:lnTo>
                  <a:lnTo>
                    <a:pt x="1" y="131"/>
                  </a:lnTo>
                  <a:lnTo>
                    <a:pt x="0" y="135"/>
                  </a:lnTo>
                  <a:lnTo>
                    <a:pt x="1" y="140"/>
                  </a:lnTo>
                  <a:lnTo>
                    <a:pt x="2" y="143"/>
                  </a:lnTo>
                  <a:lnTo>
                    <a:pt x="4" y="146"/>
                  </a:lnTo>
                  <a:lnTo>
                    <a:pt x="8" y="148"/>
                  </a:lnTo>
                  <a:lnTo>
                    <a:pt x="11" y="150"/>
                  </a:lnTo>
                  <a:lnTo>
                    <a:pt x="15" y="150"/>
                  </a:lnTo>
                  <a:lnTo>
                    <a:pt x="166" y="150"/>
                  </a:lnTo>
                  <a:lnTo>
                    <a:pt x="166" y="150"/>
                  </a:lnTo>
                  <a:lnTo>
                    <a:pt x="166" y="150"/>
                  </a:lnTo>
                  <a:lnTo>
                    <a:pt x="170" y="150"/>
                  </a:lnTo>
                  <a:lnTo>
                    <a:pt x="172" y="149"/>
                  </a:lnTo>
                  <a:lnTo>
                    <a:pt x="175" y="148"/>
                  </a:lnTo>
                  <a:lnTo>
                    <a:pt x="177" y="146"/>
                  </a:lnTo>
                  <a:lnTo>
                    <a:pt x="178" y="144"/>
                  </a:lnTo>
                  <a:lnTo>
                    <a:pt x="180" y="142"/>
                  </a:lnTo>
                  <a:lnTo>
                    <a:pt x="181" y="139"/>
                  </a:lnTo>
                  <a:lnTo>
                    <a:pt x="181" y="135"/>
                  </a:lnTo>
                  <a:lnTo>
                    <a:pt x="180" y="130"/>
                  </a:lnTo>
                  <a:lnTo>
                    <a:pt x="177" y="126"/>
                  </a:lnTo>
                  <a:lnTo>
                    <a:pt x="103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</p:grpSp>
      <p:sp>
        <p:nvSpPr>
          <p:cNvPr id="42" name="Rectangle 41">
            <a:extLst>
              <a:ext uri="{FF2B5EF4-FFF2-40B4-BE49-F238E27FC236}">
                <a16:creationId xmlns:a16="http://schemas.microsoft.com/office/drawing/2014/main" id="{A9146A47-F48B-457D-926B-9493B2B6C7A8}"/>
              </a:ext>
            </a:extLst>
          </p:cNvPr>
          <p:cNvSpPr/>
          <p:nvPr/>
        </p:nvSpPr>
        <p:spPr>
          <a:xfrm rot="5400000">
            <a:off x="1367084" y="-1742475"/>
            <a:ext cx="537795" cy="4367532"/>
          </a:xfrm>
          <a:prstGeom prst="rect">
            <a:avLst/>
          </a:prstGeom>
          <a:solidFill>
            <a:srgbClr val="F7D6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ar-AE" dirty="0">
                <a:solidFill>
                  <a:schemeClr val="bg1"/>
                </a:solidFill>
              </a:rPr>
              <a:t>تقرير الرحلة</a:t>
            </a:r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7DAB9E71-F0A4-43A5-BEC8-A07BA9499D70}"/>
              </a:ext>
            </a:extLst>
          </p:cNvPr>
          <p:cNvCxnSpPr>
            <a:cxnSpLocks/>
          </p:cNvCxnSpPr>
          <p:nvPr/>
        </p:nvCxnSpPr>
        <p:spPr>
          <a:xfrm>
            <a:off x="5347748" y="2045345"/>
            <a:ext cx="595852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A1030114-430D-42CE-A489-59C2F9BD4B92}"/>
              </a:ext>
            </a:extLst>
          </p:cNvPr>
          <p:cNvSpPr txBox="1"/>
          <p:nvPr/>
        </p:nvSpPr>
        <p:spPr>
          <a:xfrm>
            <a:off x="5859175" y="1835144"/>
            <a:ext cx="3200400" cy="461665"/>
          </a:xfrm>
          <a:prstGeom prst="rect">
            <a:avLst/>
          </a:prstGeom>
          <a:noFill/>
          <a:ln w="6350">
            <a:noFill/>
            <a:prstDash val="dash"/>
          </a:ln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ar-AE" sz="1000" b="1" dirty="0">
                <a:solidFill>
                  <a:srgbClr val="F7D618"/>
                </a:solidFill>
                <a:latin typeface="Open Sans" panose="020B0606030504020204" pitchFamily="34" charset="0"/>
                <a:ea typeface="Open Sans" panose="020B0606030504020204" pitchFamily="34" charset="0"/>
              </a:rPr>
              <a:t>تقرير الرحلة </a:t>
            </a:r>
            <a:endParaRPr lang="en-US" sz="1000" b="1" dirty="0">
              <a:solidFill>
                <a:srgbClr val="F7D618"/>
              </a:solidFill>
              <a:latin typeface="Open Sans" panose="020B0606030504020204" pitchFamily="34" charset="0"/>
              <a:ea typeface="Open Sans" panose="020B0606030504020204" pitchFamily="34" charset="0"/>
            </a:endParaRPr>
          </a:p>
          <a:p>
            <a:pPr algn="r"/>
            <a:r>
              <a:rPr lang="ar-AE" sz="1000" dirty="0"/>
              <a:t>يمكن للحريف تلقي رسالة تهنئة في تقرير الرحلة من شركة شوفلي تاكسي في كل جولة مكتملة </a:t>
            </a:r>
            <a:endParaRPr lang="en-US" sz="10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F8B5EEF-1B6E-4427-BE1D-2FCC444B77FC}"/>
              </a:ext>
            </a:extLst>
          </p:cNvPr>
          <p:cNvSpPr txBox="1"/>
          <p:nvPr/>
        </p:nvSpPr>
        <p:spPr>
          <a:xfrm>
            <a:off x="1029338" y="1753989"/>
            <a:ext cx="2184108" cy="461665"/>
          </a:xfrm>
          <a:prstGeom prst="rect">
            <a:avLst/>
          </a:prstGeom>
          <a:noFill/>
          <a:ln w="6350">
            <a:noFill/>
            <a:prstDash val="dash"/>
          </a:ln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ar-AE" sz="1000" b="1" dirty="0">
                <a:solidFill>
                  <a:srgbClr val="F7D618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عمولة الشركة </a:t>
            </a:r>
            <a:endParaRPr lang="en-US" sz="1000" b="1" dirty="0">
              <a:solidFill>
                <a:srgbClr val="F7D618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r"/>
            <a:r>
              <a:rPr lang="ar-AE" sz="1000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يمكن للحريف رؤية عمولة الشركة في تقرير الرحلة</a:t>
            </a:r>
            <a:endParaRPr lang="en-US" sz="1000" dirty="0">
              <a:solidFill>
                <a:prstClr val="black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D849351A-3FF3-4C87-8A73-B1B5D3894464}"/>
              </a:ext>
            </a:extLst>
          </p:cNvPr>
          <p:cNvCxnSpPr>
            <a:cxnSpLocks/>
          </p:cNvCxnSpPr>
          <p:nvPr/>
        </p:nvCxnSpPr>
        <p:spPr>
          <a:xfrm flipH="1">
            <a:off x="3149892" y="2045345"/>
            <a:ext cx="398465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97B3AC9E-2B97-4FDC-BB43-AEAA57B3D89A}"/>
              </a:ext>
            </a:extLst>
          </p:cNvPr>
          <p:cNvSpPr txBox="1"/>
          <p:nvPr/>
        </p:nvSpPr>
        <p:spPr>
          <a:xfrm>
            <a:off x="6647373" y="2563998"/>
            <a:ext cx="2184108" cy="461665"/>
          </a:xfrm>
          <a:prstGeom prst="rect">
            <a:avLst/>
          </a:prstGeom>
          <a:noFill/>
          <a:ln w="6350">
            <a:noFill/>
            <a:prstDash val="dash"/>
          </a:ln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ar-AE" sz="1000" b="1" dirty="0">
                <a:solidFill>
                  <a:srgbClr val="F7D618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قيمة العرض</a:t>
            </a:r>
            <a:endParaRPr lang="en-US" sz="1000" b="1" dirty="0">
              <a:solidFill>
                <a:srgbClr val="F7D618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r"/>
            <a:r>
              <a:rPr lang="ar-TN" sz="1000" b="1" dirty="0"/>
              <a:t> </a:t>
            </a:r>
            <a:r>
              <a:rPr lang="ar-TN" sz="1000" dirty="0"/>
              <a:t>يمكن للحريف أن يرى عرض الشركة في تقرير الرحلة</a:t>
            </a:r>
            <a:endParaRPr lang="en-US" sz="1000" dirty="0">
              <a:solidFill>
                <a:prstClr val="black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C1A58BC-09CE-4EFE-AD79-3979549B30D0}"/>
              </a:ext>
            </a:extLst>
          </p:cNvPr>
          <p:cNvSpPr txBox="1"/>
          <p:nvPr/>
        </p:nvSpPr>
        <p:spPr>
          <a:xfrm>
            <a:off x="965784" y="2455816"/>
            <a:ext cx="2184108" cy="461665"/>
          </a:xfrm>
          <a:prstGeom prst="rect">
            <a:avLst/>
          </a:prstGeom>
          <a:noFill/>
          <a:ln w="6350">
            <a:noFill/>
            <a:prstDash val="dash"/>
          </a:ln>
        </p:spPr>
        <p:txBody>
          <a:bodyPr wrap="square" lIns="0" tIns="0" rIns="0" bIns="0" rtlCol="0" anchor="ctr">
            <a:spAutoFit/>
          </a:bodyPr>
          <a:lstStyle/>
          <a:p>
            <a:pPr algn="ctr" rtl="1"/>
            <a:r>
              <a:rPr lang="ar-TN" sz="1000" b="1" dirty="0">
                <a:solidFill>
                  <a:srgbClr val="FFC000"/>
                </a:solidFill>
              </a:rPr>
              <a:t>التقييمات</a:t>
            </a:r>
            <a:endParaRPr lang="fr-FR" sz="1000" b="1" dirty="0">
              <a:solidFill>
                <a:srgbClr val="FFC000"/>
              </a:solidFill>
            </a:endParaRPr>
          </a:p>
          <a:p>
            <a:pPr algn="ctr" rtl="1"/>
            <a:r>
              <a:rPr lang="ar-TN" sz="1000" b="1" dirty="0"/>
              <a:t> </a:t>
            </a:r>
            <a:r>
              <a:rPr lang="ar-TN" sz="1000" dirty="0"/>
              <a:t>يمكن للحريف  إعطاء تقييمات بخصوص رضاه على الخدمة </a:t>
            </a:r>
            <a:endParaRPr lang="en-US" sz="1000" b="1" dirty="0">
              <a:solidFill>
                <a:srgbClr val="F7D618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39EAC74-1024-4CA6-8581-E9C01367C466}"/>
              </a:ext>
            </a:extLst>
          </p:cNvPr>
          <p:cNvSpPr txBox="1"/>
          <p:nvPr/>
        </p:nvSpPr>
        <p:spPr>
          <a:xfrm>
            <a:off x="6628588" y="3376309"/>
            <a:ext cx="2184108" cy="461665"/>
          </a:xfrm>
          <a:prstGeom prst="rect">
            <a:avLst/>
          </a:prstGeom>
          <a:noFill/>
          <a:ln w="6350">
            <a:noFill/>
            <a:prstDash val="dash"/>
          </a:ln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ar-AE" sz="1000" b="1" dirty="0">
                <a:solidFill>
                  <a:srgbClr val="F7D618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تقييم</a:t>
            </a:r>
            <a:endParaRPr lang="en-US" sz="1000" b="1" dirty="0">
              <a:solidFill>
                <a:srgbClr val="F7D618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r"/>
            <a:r>
              <a:rPr lang="ar-AE" sz="1000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في حال يكون للحريف أية مراجعة يمكنه الكتابة في مربع المراجعة</a:t>
            </a:r>
            <a:endParaRPr lang="en-US" sz="1000" dirty="0">
              <a:solidFill>
                <a:prstClr val="black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0847CAF4-A413-45AB-9D7B-DE1E4DD871E1}"/>
              </a:ext>
            </a:extLst>
          </p:cNvPr>
          <p:cNvCxnSpPr>
            <a:cxnSpLocks/>
          </p:cNvCxnSpPr>
          <p:nvPr/>
        </p:nvCxnSpPr>
        <p:spPr>
          <a:xfrm flipH="1">
            <a:off x="3149892" y="2803407"/>
            <a:ext cx="398465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5B1CDC88-A333-4F1B-83D0-665573E869D9}"/>
              </a:ext>
            </a:extLst>
          </p:cNvPr>
          <p:cNvCxnSpPr>
            <a:cxnSpLocks/>
          </p:cNvCxnSpPr>
          <p:nvPr/>
        </p:nvCxnSpPr>
        <p:spPr>
          <a:xfrm>
            <a:off x="5505865" y="2184549"/>
            <a:ext cx="437735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A805874A-9189-4D3B-8DC2-3F4E6065E134}"/>
              </a:ext>
            </a:extLst>
          </p:cNvPr>
          <p:cNvCxnSpPr>
            <a:cxnSpLocks/>
          </p:cNvCxnSpPr>
          <p:nvPr/>
        </p:nvCxnSpPr>
        <p:spPr>
          <a:xfrm>
            <a:off x="5943600" y="2222051"/>
            <a:ext cx="0" cy="581356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E074F0CD-8348-4EE6-A9D4-562BCAA3912C}"/>
              </a:ext>
            </a:extLst>
          </p:cNvPr>
          <p:cNvCxnSpPr>
            <a:cxnSpLocks/>
          </p:cNvCxnSpPr>
          <p:nvPr/>
        </p:nvCxnSpPr>
        <p:spPr>
          <a:xfrm>
            <a:off x="5981915" y="2803407"/>
            <a:ext cx="533400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E4833D72-B097-429D-A04C-DB5D87926422}"/>
              </a:ext>
            </a:extLst>
          </p:cNvPr>
          <p:cNvCxnSpPr>
            <a:cxnSpLocks/>
          </p:cNvCxnSpPr>
          <p:nvPr/>
        </p:nvCxnSpPr>
        <p:spPr>
          <a:xfrm>
            <a:off x="5505865" y="3016552"/>
            <a:ext cx="437735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E6455128-4177-40EC-8D5D-2F1095988F7A}"/>
              </a:ext>
            </a:extLst>
          </p:cNvPr>
          <p:cNvCxnSpPr>
            <a:cxnSpLocks/>
          </p:cNvCxnSpPr>
          <p:nvPr/>
        </p:nvCxnSpPr>
        <p:spPr>
          <a:xfrm>
            <a:off x="5942158" y="3057268"/>
            <a:ext cx="0" cy="581356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EAD5A5C7-2608-400D-88C7-D6CD0180DB1A}"/>
              </a:ext>
            </a:extLst>
          </p:cNvPr>
          <p:cNvCxnSpPr>
            <a:cxnSpLocks/>
          </p:cNvCxnSpPr>
          <p:nvPr/>
        </p:nvCxnSpPr>
        <p:spPr>
          <a:xfrm>
            <a:off x="5924661" y="3638624"/>
            <a:ext cx="533400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02785C83-747E-4A45-9A26-B7FB2DC15F5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4344" y="345731"/>
            <a:ext cx="2375044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135198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/>
              <a:t>SlideSalad is #1 online marketplace of premium presentations templates for all needs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SlideSalad- </a:t>
            </a:r>
            <a:r>
              <a:rPr lang="de-DE" noProof="1"/>
              <a:t>COPYRIGHT NOTICE</a:t>
            </a:r>
            <a:endParaRPr lang="en-US" dirty="0"/>
          </a:p>
        </p:txBody>
      </p:sp>
      <p:sp>
        <p:nvSpPr>
          <p:cNvPr id="19" name="Rechteck 8"/>
          <p:cNvSpPr/>
          <p:nvPr/>
        </p:nvSpPr>
        <p:spPr>
          <a:xfrm>
            <a:off x="304800" y="1263498"/>
            <a:ext cx="3843121" cy="27889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ct val="20000"/>
              </a:spcAft>
            </a:pPr>
            <a:r>
              <a:rPr lang="en-US" sz="1600" b="1" noProof="1">
                <a:solidFill>
                  <a:schemeClr val="bg1"/>
                </a:solidFill>
                <a:latin typeface="+mj-lt"/>
              </a:rPr>
              <a:t>Things you can do with the template</a:t>
            </a:r>
          </a:p>
          <a:p>
            <a:pPr>
              <a:spcAft>
                <a:spcPct val="20000"/>
              </a:spcAft>
            </a:pPr>
            <a:r>
              <a:rPr lang="de-DE" sz="1100" noProof="1">
                <a:solidFill>
                  <a:schemeClr val="bg1"/>
                </a:solidFill>
                <a:latin typeface="+mj-lt"/>
              </a:rPr>
              <a:t>Use the free templates for your own presentations and projects without limitations.</a:t>
            </a:r>
          </a:p>
          <a:p>
            <a:pPr marL="133350" indent="-133350">
              <a:spcAft>
                <a:spcPts val="375"/>
              </a:spcAft>
              <a:buFontTx/>
              <a:buChar char="•"/>
            </a:pPr>
            <a:r>
              <a:rPr lang="de-DE" sz="1100" u="sng" noProof="1">
                <a:solidFill>
                  <a:schemeClr val="bg1"/>
                </a:solidFill>
                <a:latin typeface="+mj-lt"/>
              </a:rPr>
              <a:t>Please link back to our website</a:t>
            </a:r>
            <a:r>
              <a:rPr lang="de-DE" sz="1100" noProof="1">
                <a:solidFill>
                  <a:schemeClr val="bg1"/>
                </a:solidFill>
                <a:latin typeface="+mj-lt"/>
              </a:rPr>
              <a:t> if you like our free designs </a:t>
            </a:r>
            <a:br>
              <a:rPr lang="de-DE" sz="1100" noProof="1">
                <a:solidFill>
                  <a:schemeClr val="bg1"/>
                </a:solidFill>
                <a:latin typeface="+mj-lt"/>
              </a:rPr>
            </a:br>
            <a:r>
              <a:rPr lang="de-DE" sz="1100" noProof="1">
                <a:solidFill>
                  <a:schemeClr val="bg1"/>
                </a:solidFill>
                <a:latin typeface="+mj-lt"/>
              </a:rPr>
              <a:t>or </a:t>
            </a:r>
            <a:r>
              <a:rPr lang="de-DE" sz="1100" u="sng" noProof="1">
                <a:solidFill>
                  <a:schemeClr val="bg1"/>
                </a:solidFill>
                <a:latin typeface="+mj-lt"/>
              </a:rPr>
              <a:t>write a comment</a:t>
            </a:r>
            <a:r>
              <a:rPr lang="de-DE" sz="1100" noProof="1">
                <a:solidFill>
                  <a:schemeClr val="bg1"/>
                </a:solidFill>
                <a:latin typeface="+mj-lt"/>
              </a:rPr>
              <a:t> to this template on our website.</a:t>
            </a:r>
          </a:p>
          <a:p>
            <a:endParaRPr lang="de-DE" sz="1100" noProof="1">
              <a:solidFill>
                <a:schemeClr val="bg1"/>
              </a:solidFill>
              <a:latin typeface="+mj-lt"/>
            </a:endParaRPr>
          </a:p>
          <a:p>
            <a:r>
              <a:rPr lang="en-US" sz="1100" noProof="1">
                <a:solidFill>
                  <a:schemeClr val="bg1"/>
                </a:solidFill>
                <a:latin typeface="+mj-lt"/>
              </a:rPr>
              <a:t>All copyright and intellectual property rights, without limitation, are retained by </a:t>
            </a:r>
            <a:r>
              <a:rPr lang="en-US" sz="1100" b="1" u="sng" noProof="1">
                <a:solidFill>
                  <a:schemeClr val="bg1"/>
                </a:solidFill>
                <a:latin typeface="+mj-lt"/>
              </a:rPr>
              <a:t>SlideSalad.com</a:t>
            </a:r>
            <a:r>
              <a:rPr lang="en-US" sz="1100" noProof="1">
                <a:solidFill>
                  <a:schemeClr val="bg1"/>
                </a:solidFill>
                <a:latin typeface="+mj-lt"/>
              </a:rPr>
              <a:t>. </a:t>
            </a:r>
            <a:br>
              <a:rPr lang="en-US" sz="1100" noProof="1">
                <a:solidFill>
                  <a:schemeClr val="bg1"/>
                </a:solidFill>
                <a:latin typeface="+mj-lt"/>
              </a:rPr>
            </a:br>
            <a:r>
              <a:rPr lang="en-US" sz="1100" noProof="1">
                <a:solidFill>
                  <a:schemeClr val="bg1"/>
                </a:solidFill>
                <a:latin typeface="+mj-lt"/>
              </a:rPr>
              <a:t>By downloading and using this template, you agree </a:t>
            </a:r>
            <a:br>
              <a:rPr lang="en-US" sz="1100" noProof="1">
                <a:solidFill>
                  <a:schemeClr val="bg1"/>
                </a:solidFill>
                <a:latin typeface="+mj-lt"/>
              </a:rPr>
            </a:br>
            <a:r>
              <a:rPr lang="en-US" sz="1100" noProof="1">
                <a:solidFill>
                  <a:schemeClr val="bg1"/>
                </a:solidFill>
                <a:latin typeface="+mj-lt"/>
              </a:rPr>
              <a:t>to this statement.</a:t>
            </a:r>
          </a:p>
          <a:p>
            <a:endParaRPr lang="de-DE" sz="1200" b="1" noProof="1">
              <a:solidFill>
                <a:schemeClr val="bg1"/>
              </a:solidFill>
              <a:latin typeface="+mj-lt"/>
            </a:endParaRPr>
          </a:p>
          <a:p>
            <a:r>
              <a:rPr lang="de-DE" sz="1200" b="1" noProof="1">
                <a:solidFill>
                  <a:schemeClr val="bg1"/>
                </a:solidFill>
                <a:latin typeface="+mj-lt"/>
              </a:rPr>
              <a:t>Please contact us if you have any questions </a:t>
            </a:r>
            <a:br>
              <a:rPr lang="de-DE" sz="1200" b="1" noProof="1">
                <a:solidFill>
                  <a:schemeClr val="bg1"/>
                </a:solidFill>
                <a:latin typeface="+mj-lt"/>
              </a:rPr>
            </a:br>
            <a:r>
              <a:rPr lang="de-DE" sz="1200" b="1" noProof="1">
                <a:solidFill>
                  <a:schemeClr val="bg1"/>
                </a:solidFill>
                <a:latin typeface="+mj-lt"/>
              </a:rPr>
              <a:t>about usage: </a:t>
            </a:r>
            <a:r>
              <a:rPr lang="de-DE" sz="1200" noProof="1">
                <a:solidFill>
                  <a:schemeClr val="bg1"/>
                </a:solidFill>
                <a:latin typeface="+mj-lt"/>
              </a:rPr>
              <a:t>support@slidesalad.com</a:t>
            </a:r>
          </a:p>
        </p:txBody>
      </p:sp>
      <p:sp>
        <p:nvSpPr>
          <p:cNvPr id="22" name="Rechteck 9"/>
          <p:cNvSpPr/>
          <p:nvPr/>
        </p:nvSpPr>
        <p:spPr>
          <a:xfrm>
            <a:off x="4801949" y="1263498"/>
            <a:ext cx="3947413" cy="15399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ct val="20000"/>
              </a:spcAft>
            </a:pPr>
            <a:r>
              <a:rPr lang="en-US" sz="1600" b="1" noProof="1">
                <a:solidFill>
                  <a:schemeClr val="bg1"/>
                </a:solidFill>
                <a:latin typeface="+mj-lt"/>
              </a:rPr>
              <a:t>Things you can’t do with the template</a:t>
            </a:r>
          </a:p>
          <a:p>
            <a:pPr>
              <a:spcAft>
                <a:spcPct val="20000"/>
              </a:spcAft>
            </a:pPr>
            <a:r>
              <a:rPr lang="en-US" sz="1100" noProof="1">
                <a:solidFill>
                  <a:schemeClr val="bg1"/>
                </a:solidFill>
                <a:latin typeface="+mj-lt"/>
              </a:rPr>
              <a:t>Resell or distribute the templates or backgrounds.</a:t>
            </a:r>
          </a:p>
          <a:p>
            <a:pPr marL="133350" indent="-133350">
              <a:spcAft>
                <a:spcPts val="375"/>
              </a:spcAft>
              <a:buFontTx/>
              <a:buChar char="•"/>
            </a:pPr>
            <a:r>
              <a:rPr lang="en-US" sz="1100" noProof="1">
                <a:solidFill>
                  <a:schemeClr val="bg1"/>
                </a:solidFill>
                <a:latin typeface="+mj-lt"/>
              </a:rPr>
              <a:t>Make these templates available on a website or social network for download.</a:t>
            </a:r>
          </a:p>
          <a:p>
            <a:pPr marL="133350" indent="-133350">
              <a:spcAft>
                <a:spcPts val="375"/>
              </a:spcAft>
              <a:buFontTx/>
              <a:buChar char="•"/>
            </a:pPr>
            <a:r>
              <a:rPr lang="en-US" sz="1100" noProof="1">
                <a:solidFill>
                  <a:schemeClr val="bg1"/>
                </a:solidFill>
                <a:latin typeface="+mj-lt"/>
              </a:rPr>
              <a:t>Edit or modify the downloaded templates and claim / </a:t>
            </a:r>
            <a:br>
              <a:rPr lang="en-US" sz="1100" noProof="1">
                <a:solidFill>
                  <a:schemeClr val="bg1"/>
                </a:solidFill>
                <a:latin typeface="+mj-lt"/>
              </a:rPr>
            </a:br>
            <a:r>
              <a:rPr lang="en-US" sz="1100" noProof="1">
                <a:solidFill>
                  <a:schemeClr val="bg1"/>
                </a:solidFill>
                <a:latin typeface="+mj-lt"/>
              </a:rPr>
              <a:t>pass off as your own work.</a:t>
            </a:r>
          </a:p>
          <a:p>
            <a:pPr marL="133350" indent="-133350">
              <a:buFontTx/>
              <a:buChar char="•"/>
            </a:pPr>
            <a:endParaRPr lang="en-US" sz="1100" noProof="1">
              <a:solidFill>
                <a:schemeClr val="bg1"/>
              </a:solidFill>
              <a:latin typeface="+mj-lt"/>
            </a:endParaRPr>
          </a:p>
        </p:txBody>
      </p:sp>
      <p:sp>
        <p:nvSpPr>
          <p:cNvPr id="25" name="Rechteck 10"/>
          <p:cNvSpPr/>
          <p:nvPr/>
        </p:nvSpPr>
        <p:spPr>
          <a:xfrm>
            <a:off x="381000" y="4282486"/>
            <a:ext cx="832590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noProof="1">
                <a:solidFill>
                  <a:schemeClr val="bg1"/>
                </a:solidFill>
                <a:latin typeface="+mj-lt"/>
              </a:rPr>
              <a:t>More PowerPoint, Google Slides and Keynote templates are available at </a:t>
            </a:r>
            <a:r>
              <a:rPr lang="en-US" sz="1400" b="1" u="sng" noProof="1">
                <a:solidFill>
                  <a:schemeClr val="bg1"/>
                </a:solidFill>
                <a:latin typeface="+mj-lt"/>
              </a:rPr>
              <a:t>www.SlideSalad.com</a:t>
            </a:r>
          </a:p>
        </p:txBody>
      </p:sp>
      <p:sp>
        <p:nvSpPr>
          <p:cNvPr id="7" name="Text Placeholder 15">
            <a:extLst>
              <a:ext uri="{FF2B5EF4-FFF2-40B4-BE49-F238E27FC236}">
                <a16:creationId xmlns:a16="http://schemas.microsoft.com/office/drawing/2014/main" id="{921DD78B-26FA-4776-B720-8812C90A1575}"/>
              </a:ext>
            </a:extLst>
          </p:cNvPr>
          <p:cNvSpPr txBox="1">
            <a:spLocks/>
          </p:cNvSpPr>
          <p:nvPr/>
        </p:nvSpPr>
        <p:spPr>
          <a:xfrm>
            <a:off x="1844858" y="480528"/>
            <a:ext cx="6096000" cy="401648"/>
          </a:xfr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en-US" sz="2000" b="1" dirty="0">
              <a:solidFill>
                <a:srgbClr val="FFC000"/>
              </a:solidFill>
              <a:latin typeface="+mj-lt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0463B664-3958-4F2D-B3E9-86A27A1FC0FB}"/>
              </a:ext>
            </a:extLst>
          </p:cNvPr>
          <p:cNvGrpSpPr/>
          <p:nvPr/>
        </p:nvGrpSpPr>
        <p:grpSpPr>
          <a:xfrm>
            <a:off x="2753265" y="3057268"/>
            <a:ext cx="160255" cy="43504"/>
            <a:chOff x="2632075" y="3195638"/>
            <a:chExt cx="225425" cy="66675"/>
          </a:xfrm>
          <a:solidFill>
            <a:schemeClr val="bg1"/>
          </a:solidFill>
        </p:grpSpPr>
        <p:sp>
          <p:nvSpPr>
            <p:cNvPr id="21" name="Freeform 324">
              <a:extLst>
                <a:ext uri="{FF2B5EF4-FFF2-40B4-BE49-F238E27FC236}">
                  <a16:creationId xmlns:a16="http://schemas.microsoft.com/office/drawing/2014/main" id="{498F5E98-7CE6-435D-AE46-FF6D0DCDDEDC}"/>
                </a:ext>
              </a:extLst>
            </p:cNvPr>
            <p:cNvSpPr>
              <a:spLocks/>
            </p:cNvSpPr>
            <p:nvPr/>
          </p:nvSpPr>
          <p:spPr bwMode="auto">
            <a:xfrm>
              <a:off x="2632075" y="3200400"/>
              <a:ext cx="57150" cy="57150"/>
            </a:xfrm>
            <a:custGeom>
              <a:avLst/>
              <a:gdLst>
                <a:gd name="T0" fmla="*/ 105 w 181"/>
                <a:gd name="T1" fmla="*/ 75 h 180"/>
                <a:gd name="T2" fmla="*/ 105 w 181"/>
                <a:gd name="T3" fmla="*/ 12 h 180"/>
                <a:gd name="T4" fmla="*/ 102 w 181"/>
                <a:gd name="T5" fmla="*/ 7 h 180"/>
                <a:gd name="T6" fmla="*/ 98 w 181"/>
                <a:gd name="T7" fmla="*/ 2 h 180"/>
                <a:gd name="T8" fmla="*/ 93 w 181"/>
                <a:gd name="T9" fmla="*/ 0 h 180"/>
                <a:gd name="T10" fmla="*/ 86 w 181"/>
                <a:gd name="T11" fmla="*/ 0 h 180"/>
                <a:gd name="T12" fmla="*/ 81 w 181"/>
                <a:gd name="T13" fmla="*/ 2 h 180"/>
                <a:gd name="T14" fmla="*/ 78 w 181"/>
                <a:gd name="T15" fmla="*/ 7 h 180"/>
                <a:gd name="T16" fmla="*/ 76 w 181"/>
                <a:gd name="T17" fmla="*/ 12 h 180"/>
                <a:gd name="T18" fmla="*/ 75 w 181"/>
                <a:gd name="T19" fmla="*/ 75 h 180"/>
                <a:gd name="T20" fmla="*/ 11 w 181"/>
                <a:gd name="T21" fmla="*/ 75 h 180"/>
                <a:gd name="T22" fmla="*/ 6 w 181"/>
                <a:gd name="T23" fmla="*/ 77 h 180"/>
                <a:gd name="T24" fmla="*/ 2 w 181"/>
                <a:gd name="T25" fmla="*/ 82 h 180"/>
                <a:gd name="T26" fmla="*/ 0 w 181"/>
                <a:gd name="T27" fmla="*/ 87 h 180"/>
                <a:gd name="T28" fmla="*/ 0 w 181"/>
                <a:gd name="T29" fmla="*/ 93 h 180"/>
                <a:gd name="T30" fmla="*/ 2 w 181"/>
                <a:gd name="T31" fmla="*/ 99 h 180"/>
                <a:gd name="T32" fmla="*/ 6 w 181"/>
                <a:gd name="T33" fmla="*/ 102 h 180"/>
                <a:gd name="T34" fmla="*/ 11 w 181"/>
                <a:gd name="T35" fmla="*/ 105 h 180"/>
                <a:gd name="T36" fmla="*/ 75 w 181"/>
                <a:gd name="T37" fmla="*/ 105 h 180"/>
                <a:gd name="T38" fmla="*/ 76 w 181"/>
                <a:gd name="T39" fmla="*/ 169 h 180"/>
                <a:gd name="T40" fmla="*/ 78 w 181"/>
                <a:gd name="T41" fmla="*/ 174 h 180"/>
                <a:gd name="T42" fmla="*/ 81 w 181"/>
                <a:gd name="T43" fmla="*/ 178 h 180"/>
                <a:gd name="T44" fmla="*/ 86 w 181"/>
                <a:gd name="T45" fmla="*/ 180 h 180"/>
                <a:gd name="T46" fmla="*/ 93 w 181"/>
                <a:gd name="T47" fmla="*/ 180 h 180"/>
                <a:gd name="T48" fmla="*/ 98 w 181"/>
                <a:gd name="T49" fmla="*/ 178 h 180"/>
                <a:gd name="T50" fmla="*/ 102 w 181"/>
                <a:gd name="T51" fmla="*/ 174 h 180"/>
                <a:gd name="T52" fmla="*/ 105 w 181"/>
                <a:gd name="T53" fmla="*/ 169 h 180"/>
                <a:gd name="T54" fmla="*/ 105 w 181"/>
                <a:gd name="T55" fmla="*/ 105 h 180"/>
                <a:gd name="T56" fmla="*/ 168 w 181"/>
                <a:gd name="T57" fmla="*/ 105 h 180"/>
                <a:gd name="T58" fmla="*/ 173 w 181"/>
                <a:gd name="T59" fmla="*/ 102 h 180"/>
                <a:gd name="T60" fmla="*/ 178 w 181"/>
                <a:gd name="T61" fmla="*/ 99 h 180"/>
                <a:gd name="T62" fmla="*/ 180 w 181"/>
                <a:gd name="T63" fmla="*/ 93 h 180"/>
                <a:gd name="T64" fmla="*/ 180 w 181"/>
                <a:gd name="T65" fmla="*/ 87 h 180"/>
                <a:gd name="T66" fmla="*/ 178 w 181"/>
                <a:gd name="T67" fmla="*/ 82 h 180"/>
                <a:gd name="T68" fmla="*/ 173 w 181"/>
                <a:gd name="T69" fmla="*/ 77 h 180"/>
                <a:gd name="T70" fmla="*/ 168 w 181"/>
                <a:gd name="T71" fmla="*/ 75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81" h="180">
                  <a:moveTo>
                    <a:pt x="165" y="75"/>
                  </a:moveTo>
                  <a:lnTo>
                    <a:pt x="105" y="75"/>
                  </a:lnTo>
                  <a:lnTo>
                    <a:pt x="105" y="15"/>
                  </a:lnTo>
                  <a:lnTo>
                    <a:pt x="105" y="12"/>
                  </a:lnTo>
                  <a:lnTo>
                    <a:pt x="104" y="9"/>
                  </a:lnTo>
                  <a:lnTo>
                    <a:pt x="102" y="7"/>
                  </a:lnTo>
                  <a:lnTo>
                    <a:pt x="100" y="4"/>
                  </a:lnTo>
                  <a:lnTo>
                    <a:pt x="98" y="2"/>
                  </a:lnTo>
                  <a:lnTo>
                    <a:pt x="96" y="1"/>
                  </a:lnTo>
                  <a:lnTo>
                    <a:pt x="93" y="0"/>
                  </a:lnTo>
                  <a:lnTo>
                    <a:pt x="90" y="0"/>
                  </a:lnTo>
                  <a:lnTo>
                    <a:pt x="86" y="0"/>
                  </a:lnTo>
                  <a:lnTo>
                    <a:pt x="84" y="1"/>
                  </a:lnTo>
                  <a:lnTo>
                    <a:pt x="81" y="2"/>
                  </a:lnTo>
                  <a:lnTo>
                    <a:pt x="79" y="4"/>
                  </a:lnTo>
                  <a:lnTo>
                    <a:pt x="78" y="7"/>
                  </a:lnTo>
                  <a:lnTo>
                    <a:pt x="76" y="9"/>
                  </a:lnTo>
                  <a:lnTo>
                    <a:pt x="76" y="12"/>
                  </a:lnTo>
                  <a:lnTo>
                    <a:pt x="75" y="15"/>
                  </a:lnTo>
                  <a:lnTo>
                    <a:pt x="75" y="75"/>
                  </a:lnTo>
                  <a:lnTo>
                    <a:pt x="15" y="75"/>
                  </a:lnTo>
                  <a:lnTo>
                    <a:pt x="11" y="75"/>
                  </a:lnTo>
                  <a:lnTo>
                    <a:pt x="9" y="76"/>
                  </a:lnTo>
                  <a:lnTo>
                    <a:pt x="6" y="77"/>
                  </a:lnTo>
                  <a:lnTo>
                    <a:pt x="4" y="80"/>
                  </a:lnTo>
                  <a:lnTo>
                    <a:pt x="2" y="82"/>
                  </a:lnTo>
                  <a:lnTo>
                    <a:pt x="1" y="84"/>
                  </a:lnTo>
                  <a:lnTo>
                    <a:pt x="0" y="87"/>
                  </a:lnTo>
                  <a:lnTo>
                    <a:pt x="0" y="90"/>
                  </a:lnTo>
                  <a:lnTo>
                    <a:pt x="0" y="93"/>
                  </a:lnTo>
                  <a:lnTo>
                    <a:pt x="1" y="96"/>
                  </a:lnTo>
                  <a:lnTo>
                    <a:pt x="2" y="99"/>
                  </a:lnTo>
                  <a:lnTo>
                    <a:pt x="4" y="101"/>
                  </a:lnTo>
                  <a:lnTo>
                    <a:pt x="6" y="102"/>
                  </a:lnTo>
                  <a:lnTo>
                    <a:pt x="9" y="104"/>
                  </a:lnTo>
                  <a:lnTo>
                    <a:pt x="11" y="105"/>
                  </a:lnTo>
                  <a:lnTo>
                    <a:pt x="15" y="105"/>
                  </a:lnTo>
                  <a:lnTo>
                    <a:pt x="75" y="105"/>
                  </a:lnTo>
                  <a:lnTo>
                    <a:pt x="75" y="165"/>
                  </a:lnTo>
                  <a:lnTo>
                    <a:pt x="76" y="169"/>
                  </a:lnTo>
                  <a:lnTo>
                    <a:pt x="76" y="171"/>
                  </a:lnTo>
                  <a:lnTo>
                    <a:pt x="78" y="174"/>
                  </a:lnTo>
                  <a:lnTo>
                    <a:pt x="79" y="176"/>
                  </a:lnTo>
                  <a:lnTo>
                    <a:pt x="81" y="178"/>
                  </a:lnTo>
                  <a:lnTo>
                    <a:pt x="84" y="179"/>
                  </a:lnTo>
                  <a:lnTo>
                    <a:pt x="86" y="180"/>
                  </a:lnTo>
                  <a:lnTo>
                    <a:pt x="90" y="180"/>
                  </a:lnTo>
                  <a:lnTo>
                    <a:pt x="93" y="180"/>
                  </a:lnTo>
                  <a:lnTo>
                    <a:pt x="96" y="179"/>
                  </a:lnTo>
                  <a:lnTo>
                    <a:pt x="98" y="178"/>
                  </a:lnTo>
                  <a:lnTo>
                    <a:pt x="100" y="176"/>
                  </a:lnTo>
                  <a:lnTo>
                    <a:pt x="102" y="174"/>
                  </a:lnTo>
                  <a:lnTo>
                    <a:pt x="104" y="171"/>
                  </a:lnTo>
                  <a:lnTo>
                    <a:pt x="105" y="169"/>
                  </a:lnTo>
                  <a:lnTo>
                    <a:pt x="105" y="165"/>
                  </a:lnTo>
                  <a:lnTo>
                    <a:pt x="105" y="105"/>
                  </a:lnTo>
                  <a:lnTo>
                    <a:pt x="165" y="105"/>
                  </a:lnTo>
                  <a:lnTo>
                    <a:pt x="168" y="105"/>
                  </a:lnTo>
                  <a:lnTo>
                    <a:pt x="171" y="104"/>
                  </a:lnTo>
                  <a:lnTo>
                    <a:pt x="173" y="102"/>
                  </a:lnTo>
                  <a:lnTo>
                    <a:pt x="175" y="101"/>
                  </a:lnTo>
                  <a:lnTo>
                    <a:pt x="178" y="99"/>
                  </a:lnTo>
                  <a:lnTo>
                    <a:pt x="179" y="96"/>
                  </a:lnTo>
                  <a:lnTo>
                    <a:pt x="180" y="93"/>
                  </a:lnTo>
                  <a:lnTo>
                    <a:pt x="181" y="90"/>
                  </a:lnTo>
                  <a:lnTo>
                    <a:pt x="180" y="87"/>
                  </a:lnTo>
                  <a:lnTo>
                    <a:pt x="179" y="84"/>
                  </a:lnTo>
                  <a:lnTo>
                    <a:pt x="178" y="82"/>
                  </a:lnTo>
                  <a:lnTo>
                    <a:pt x="175" y="80"/>
                  </a:lnTo>
                  <a:lnTo>
                    <a:pt x="173" y="77"/>
                  </a:lnTo>
                  <a:lnTo>
                    <a:pt x="171" y="76"/>
                  </a:lnTo>
                  <a:lnTo>
                    <a:pt x="168" y="75"/>
                  </a:lnTo>
                  <a:lnTo>
                    <a:pt x="165" y="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3" name="Freeform 325">
              <a:extLst>
                <a:ext uri="{FF2B5EF4-FFF2-40B4-BE49-F238E27FC236}">
                  <a16:creationId xmlns:a16="http://schemas.microsoft.com/office/drawing/2014/main" id="{96085507-98B8-4C08-8A90-58FB8D2AEAE4}"/>
                </a:ext>
              </a:extLst>
            </p:cNvPr>
            <p:cNvSpPr>
              <a:spLocks/>
            </p:cNvSpPr>
            <p:nvPr/>
          </p:nvSpPr>
          <p:spPr bwMode="auto">
            <a:xfrm>
              <a:off x="2703513" y="3252788"/>
              <a:ext cx="28575" cy="9525"/>
            </a:xfrm>
            <a:custGeom>
              <a:avLst/>
              <a:gdLst>
                <a:gd name="T0" fmla="*/ 75 w 90"/>
                <a:gd name="T1" fmla="*/ 0 h 30"/>
                <a:gd name="T2" fmla="*/ 15 w 90"/>
                <a:gd name="T3" fmla="*/ 0 h 30"/>
                <a:gd name="T4" fmla="*/ 12 w 90"/>
                <a:gd name="T5" fmla="*/ 0 h 30"/>
                <a:gd name="T6" fmla="*/ 8 w 90"/>
                <a:gd name="T7" fmla="*/ 1 h 30"/>
                <a:gd name="T8" fmla="*/ 6 w 90"/>
                <a:gd name="T9" fmla="*/ 2 h 30"/>
                <a:gd name="T10" fmla="*/ 4 w 90"/>
                <a:gd name="T11" fmla="*/ 5 h 30"/>
                <a:gd name="T12" fmla="*/ 2 w 90"/>
                <a:gd name="T13" fmla="*/ 7 h 30"/>
                <a:gd name="T14" fmla="*/ 1 w 90"/>
                <a:gd name="T15" fmla="*/ 10 h 30"/>
                <a:gd name="T16" fmla="*/ 0 w 90"/>
                <a:gd name="T17" fmla="*/ 12 h 30"/>
                <a:gd name="T18" fmla="*/ 0 w 90"/>
                <a:gd name="T19" fmla="*/ 15 h 30"/>
                <a:gd name="T20" fmla="*/ 0 w 90"/>
                <a:gd name="T21" fmla="*/ 19 h 30"/>
                <a:gd name="T22" fmla="*/ 1 w 90"/>
                <a:gd name="T23" fmla="*/ 22 h 30"/>
                <a:gd name="T24" fmla="*/ 2 w 90"/>
                <a:gd name="T25" fmla="*/ 24 h 30"/>
                <a:gd name="T26" fmla="*/ 4 w 90"/>
                <a:gd name="T27" fmla="*/ 26 h 30"/>
                <a:gd name="T28" fmla="*/ 6 w 90"/>
                <a:gd name="T29" fmla="*/ 28 h 30"/>
                <a:gd name="T30" fmla="*/ 8 w 90"/>
                <a:gd name="T31" fmla="*/ 29 h 30"/>
                <a:gd name="T32" fmla="*/ 12 w 90"/>
                <a:gd name="T33" fmla="*/ 30 h 30"/>
                <a:gd name="T34" fmla="*/ 15 w 90"/>
                <a:gd name="T35" fmla="*/ 30 h 30"/>
                <a:gd name="T36" fmla="*/ 75 w 90"/>
                <a:gd name="T37" fmla="*/ 30 h 30"/>
                <a:gd name="T38" fmla="*/ 78 w 90"/>
                <a:gd name="T39" fmla="*/ 30 h 30"/>
                <a:gd name="T40" fmla="*/ 80 w 90"/>
                <a:gd name="T41" fmla="*/ 29 h 30"/>
                <a:gd name="T42" fmla="*/ 83 w 90"/>
                <a:gd name="T43" fmla="*/ 28 h 30"/>
                <a:gd name="T44" fmla="*/ 86 w 90"/>
                <a:gd name="T45" fmla="*/ 26 h 30"/>
                <a:gd name="T46" fmla="*/ 87 w 90"/>
                <a:gd name="T47" fmla="*/ 24 h 30"/>
                <a:gd name="T48" fmla="*/ 89 w 90"/>
                <a:gd name="T49" fmla="*/ 22 h 30"/>
                <a:gd name="T50" fmla="*/ 90 w 90"/>
                <a:gd name="T51" fmla="*/ 19 h 30"/>
                <a:gd name="T52" fmla="*/ 90 w 90"/>
                <a:gd name="T53" fmla="*/ 15 h 30"/>
                <a:gd name="T54" fmla="*/ 90 w 90"/>
                <a:gd name="T55" fmla="*/ 12 h 30"/>
                <a:gd name="T56" fmla="*/ 89 w 90"/>
                <a:gd name="T57" fmla="*/ 10 h 30"/>
                <a:gd name="T58" fmla="*/ 87 w 90"/>
                <a:gd name="T59" fmla="*/ 7 h 30"/>
                <a:gd name="T60" fmla="*/ 86 w 90"/>
                <a:gd name="T61" fmla="*/ 5 h 30"/>
                <a:gd name="T62" fmla="*/ 83 w 90"/>
                <a:gd name="T63" fmla="*/ 2 h 30"/>
                <a:gd name="T64" fmla="*/ 80 w 90"/>
                <a:gd name="T65" fmla="*/ 1 h 30"/>
                <a:gd name="T66" fmla="*/ 78 w 90"/>
                <a:gd name="T67" fmla="*/ 0 h 30"/>
                <a:gd name="T68" fmla="*/ 75 w 90"/>
                <a:gd name="T69" fmla="*/ 0 h 30"/>
                <a:gd name="T70" fmla="*/ 75 w 90"/>
                <a:gd name="T71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90" h="30">
                  <a:moveTo>
                    <a:pt x="75" y="0"/>
                  </a:moveTo>
                  <a:lnTo>
                    <a:pt x="15" y="0"/>
                  </a:lnTo>
                  <a:lnTo>
                    <a:pt x="12" y="0"/>
                  </a:lnTo>
                  <a:lnTo>
                    <a:pt x="8" y="1"/>
                  </a:lnTo>
                  <a:lnTo>
                    <a:pt x="6" y="2"/>
                  </a:lnTo>
                  <a:lnTo>
                    <a:pt x="4" y="5"/>
                  </a:lnTo>
                  <a:lnTo>
                    <a:pt x="2" y="7"/>
                  </a:lnTo>
                  <a:lnTo>
                    <a:pt x="1" y="10"/>
                  </a:lnTo>
                  <a:lnTo>
                    <a:pt x="0" y="12"/>
                  </a:lnTo>
                  <a:lnTo>
                    <a:pt x="0" y="15"/>
                  </a:lnTo>
                  <a:lnTo>
                    <a:pt x="0" y="19"/>
                  </a:lnTo>
                  <a:lnTo>
                    <a:pt x="1" y="22"/>
                  </a:lnTo>
                  <a:lnTo>
                    <a:pt x="2" y="24"/>
                  </a:lnTo>
                  <a:lnTo>
                    <a:pt x="4" y="26"/>
                  </a:lnTo>
                  <a:lnTo>
                    <a:pt x="6" y="28"/>
                  </a:lnTo>
                  <a:lnTo>
                    <a:pt x="8" y="29"/>
                  </a:lnTo>
                  <a:lnTo>
                    <a:pt x="12" y="30"/>
                  </a:lnTo>
                  <a:lnTo>
                    <a:pt x="15" y="30"/>
                  </a:lnTo>
                  <a:lnTo>
                    <a:pt x="75" y="30"/>
                  </a:lnTo>
                  <a:lnTo>
                    <a:pt x="78" y="30"/>
                  </a:lnTo>
                  <a:lnTo>
                    <a:pt x="80" y="29"/>
                  </a:lnTo>
                  <a:lnTo>
                    <a:pt x="83" y="28"/>
                  </a:lnTo>
                  <a:lnTo>
                    <a:pt x="86" y="26"/>
                  </a:lnTo>
                  <a:lnTo>
                    <a:pt x="87" y="24"/>
                  </a:lnTo>
                  <a:lnTo>
                    <a:pt x="89" y="22"/>
                  </a:lnTo>
                  <a:lnTo>
                    <a:pt x="90" y="19"/>
                  </a:lnTo>
                  <a:lnTo>
                    <a:pt x="90" y="15"/>
                  </a:lnTo>
                  <a:lnTo>
                    <a:pt x="90" y="12"/>
                  </a:lnTo>
                  <a:lnTo>
                    <a:pt x="89" y="10"/>
                  </a:lnTo>
                  <a:lnTo>
                    <a:pt x="87" y="7"/>
                  </a:lnTo>
                  <a:lnTo>
                    <a:pt x="86" y="5"/>
                  </a:lnTo>
                  <a:lnTo>
                    <a:pt x="83" y="2"/>
                  </a:lnTo>
                  <a:lnTo>
                    <a:pt x="80" y="1"/>
                  </a:lnTo>
                  <a:lnTo>
                    <a:pt x="78" y="0"/>
                  </a:lnTo>
                  <a:lnTo>
                    <a:pt x="75" y="0"/>
                  </a:lnTo>
                  <a:lnTo>
                    <a:pt x="7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4" name="Freeform 326">
              <a:extLst>
                <a:ext uri="{FF2B5EF4-FFF2-40B4-BE49-F238E27FC236}">
                  <a16:creationId xmlns:a16="http://schemas.microsoft.com/office/drawing/2014/main" id="{6CB5DF83-D093-42D5-8CBB-A4DD8BB2F734}"/>
                </a:ext>
              </a:extLst>
            </p:cNvPr>
            <p:cNvSpPr>
              <a:spLocks/>
            </p:cNvSpPr>
            <p:nvPr/>
          </p:nvSpPr>
          <p:spPr bwMode="auto">
            <a:xfrm>
              <a:off x="2751138" y="3252788"/>
              <a:ext cx="28575" cy="9525"/>
            </a:xfrm>
            <a:custGeom>
              <a:avLst/>
              <a:gdLst>
                <a:gd name="T0" fmla="*/ 75 w 90"/>
                <a:gd name="T1" fmla="*/ 0 h 30"/>
                <a:gd name="T2" fmla="*/ 15 w 90"/>
                <a:gd name="T3" fmla="*/ 0 h 30"/>
                <a:gd name="T4" fmla="*/ 12 w 90"/>
                <a:gd name="T5" fmla="*/ 0 h 30"/>
                <a:gd name="T6" fmla="*/ 10 w 90"/>
                <a:gd name="T7" fmla="*/ 1 h 30"/>
                <a:gd name="T8" fmla="*/ 6 w 90"/>
                <a:gd name="T9" fmla="*/ 2 h 30"/>
                <a:gd name="T10" fmla="*/ 4 w 90"/>
                <a:gd name="T11" fmla="*/ 5 h 30"/>
                <a:gd name="T12" fmla="*/ 2 w 90"/>
                <a:gd name="T13" fmla="*/ 7 h 30"/>
                <a:gd name="T14" fmla="*/ 1 w 90"/>
                <a:gd name="T15" fmla="*/ 10 h 30"/>
                <a:gd name="T16" fmla="*/ 0 w 90"/>
                <a:gd name="T17" fmla="*/ 12 h 30"/>
                <a:gd name="T18" fmla="*/ 0 w 90"/>
                <a:gd name="T19" fmla="*/ 15 h 30"/>
                <a:gd name="T20" fmla="*/ 0 w 90"/>
                <a:gd name="T21" fmla="*/ 19 h 30"/>
                <a:gd name="T22" fmla="*/ 1 w 90"/>
                <a:gd name="T23" fmla="*/ 22 h 30"/>
                <a:gd name="T24" fmla="*/ 2 w 90"/>
                <a:gd name="T25" fmla="*/ 24 h 30"/>
                <a:gd name="T26" fmla="*/ 4 w 90"/>
                <a:gd name="T27" fmla="*/ 26 h 30"/>
                <a:gd name="T28" fmla="*/ 6 w 90"/>
                <a:gd name="T29" fmla="*/ 28 h 30"/>
                <a:gd name="T30" fmla="*/ 10 w 90"/>
                <a:gd name="T31" fmla="*/ 29 h 30"/>
                <a:gd name="T32" fmla="*/ 12 w 90"/>
                <a:gd name="T33" fmla="*/ 30 h 30"/>
                <a:gd name="T34" fmla="*/ 15 w 90"/>
                <a:gd name="T35" fmla="*/ 30 h 30"/>
                <a:gd name="T36" fmla="*/ 75 w 90"/>
                <a:gd name="T37" fmla="*/ 30 h 30"/>
                <a:gd name="T38" fmla="*/ 78 w 90"/>
                <a:gd name="T39" fmla="*/ 30 h 30"/>
                <a:gd name="T40" fmla="*/ 81 w 90"/>
                <a:gd name="T41" fmla="*/ 29 h 30"/>
                <a:gd name="T42" fmla="*/ 84 w 90"/>
                <a:gd name="T43" fmla="*/ 28 h 30"/>
                <a:gd name="T44" fmla="*/ 86 w 90"/>
                <a:gd name="T45" fmla="*/ 26 h 30"/>
                <a:gd name="T46" fmla="*/ 88 w 90"/>
                <a:gd name="T47" fmla="*/ 24 h 30"/>
                <a:gd name="T48" fmla="*/ 89 w 90"/>
                <a:gd name="T49" fmla="*/ 22 h 30"/>
                <a:gd name="T50" fmla="*/ 90 w 90"/>
                <a:gd name="T51" fmla="*/ 19 h 30"/>
                <a:gd name="T52" fmla="*/ 90 w 90"/>
                <a:gd name="T53" fmla="*/ 15 h 30"/>
                <a:gd name="T54" fmla="*/ 90 w 90"/>
                <a:gd name="T55" fmla="*/ 12 h 30"/>
                <a:gd name="T56" fmla="*/ 89 w 90"/>
                <a:gd name="T57" fmla="*/ 10 h 30"/>
                <a:gd name="T58" fmla="*/ 88 w 90"/>
                <a:gd name="T59" fmla="*/ 7 h 30"/>
                <a:gd name="T60" fmla="*/ 86 w 90"/>
                <a:gd name="T61" fmla="*/ 5 h 30"/>
                <a:gd name="T62" fmla="*/ 84 w 90"/>
                <a:gd name="T63" fmla="*/ 2 h 30"/>
                <a:gd name="T64" fmla="*/ 81 w 90"/>
                <a:gd name="T65" fmla="*/ 1 h 30"/>
                <a:gd name="T66" fmla="*/ 78 w 90"/>
                <a:gd name="T67" fmla="*/ 0 h 30"/>
                <a:gd name="T68" fmla="*/ 75 w 90"/>
                <a:gd name="T69" fmla="*/ 0 h 30"/>
                <a:gd name="T70" fmla="*/ 75 w 90"/>
                <a:gd name="T71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90" h="30">
                  <a:moveTo>
                    <a:pt x="75" y="0"/>
                  </a:moveTo>
                  <a:lnTo>
                    <a:pt x="15" y="0"/>
                  </a:lnTo>
                  <a:lnTo>
                    <a:pt x="12" y="0"/>
                  </a:lnTo>
                  <a:lnTo>
                    <a:pt x="10" y="1"/>
                  </a:lnTo>
                  <a:lnTo>
                    <a:pt x="6" y="2"/>
                  </a:lnTo>
                  <a:lnTo>
                    <a:pt x="4" y="5"/>
                  </a:lnTo>
                  <a:lnTo>
                    <a:pt x="2" y="7"/>
                  </a:lnTo>
                  <a:lnTo>
                    <a:pt x="1" y="10"/>
                  </a:lnTo>
                  <a:lnTo>
                    <a:pt x="0" y="12"/>
                  </a:lnTo>
                  <a:lnTo>
                    <a:pt x="0" y="15"/>
                  </a:lnTo>
                  <a:lnTo>
                    <a:pt x="0" y="19"/>
                  </a:lnTo>
                  <a:lnTo>
                    <a:pt x="1" y="22"/>
                  </a:lnTo>
                  <a:lnTo>
                    <a:pt x="2" y="24"/>
                  </a:lnTo>
                  <a:lnTo>
                    <a:pt x="4" y="26"/>
                  </a:lnTo>
                  <a:lnTo>
                    <a:pt x="6" y="28"/>
                  </a:lnTo>
                  <a:lnTo>
                    <a:pt x="10" y="29"/>
                  </a:lnTo>
                  <a:lnTo>
                    <a:pt x="12" y="30"/>
                  </a:lnTo>
                  <a:lnTo>
                    <a:pt x="15" y="30"/>
                  </a:lnTo>
                  <a:lnTo>
                    <a:pt x="75" y="30"/>
                  </a:lnTo>
                  <a:lnTo>
                    <a:pt x="78" y="30"/>
                  </a:lnTo>
                  <a:lnTo>
                    <a:pt x="81" y="29"/>
                  </a:lnTo>
                  <a:lnTo>
                    <a:pt x="84" y="28"/>
                  </a:lnTo>
                  <a:lnTo>
                    <a:pt x="86" y="26"/>
                  </a:lnTo>
                  <a:lnTo>
                    <a:pt x="88" y="24"/>
                  </a:lnTo>
                  <a:lnTo>
                    <a:pt x="89" y="22"/>
                  </a:lnTo>
                  <a:lnTo>
                    <a:pt x="90" y="19"/>
                  </a:lnTo>
                  <a:lnTo>
                    <a:pt x="90" y="15"/>
                  </a:lnTo>
                  <a:lnTo>
                    <a:pt x="90" y="12"/>
                  </a:lnTo>
                  <a:lnTo>
                    <a:pt x="89" y="10"/>
                  </a:lnTo>
                  <a:lnTo>
                    <a:pt x="88" y="7"/>
                  </a:lnTo>
                  <a:lnTo>
                    <a:pt x="86" y="5"/>
                  </a:lnTo>
                  <a:lnTo>
                    <a:pt x="84" y="2"/>
                  </a:lnTo>
                  <a:lnTo>
                    <a:pt x="81" y="1"/>
                  </a:lnTo>
                  <a:lnTo>
                    <a:pt x="78" y="0"/>
                  </a:lnTo>
                  <a:lnTo>
                    <a:pt x="75" y="0"/>
                  </a:lnTo>
                  <a:lnTo>
                    <a:pt x="7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26" name="Freeform 327">
              <a:extLst>
                <a:ext uri="{FF2B5EF4-FFF2-40B4-BE49-F238E27FC236}">
                  <a16:creationId xmlns:a16="http://schemas.microsoft.com/office/drawing/2014/main" id="{D1FD7895-BE7E-4957-BE73-023CAADFC96B}"/>
                </a:ext>
              </a:extLst>
            </p:cNvPr>
            <p:cNvSpPr>
              <a:spLocks/>
            </p:cNvSpPr>
            <p:nvPr/>
          </p:nvSpPr>
          <p:spPr bwMode="auto">
            <a:xfrm>
              <a:off x="2789238" y="3219450"/>
              <a:ext cx="19050" cy="19050"/>
            </a:xfrm>
            <a:custGeom>
              <a:avLst/>
              <a:gdLst>
                <a:gd name="T0" fmla="*/ 30 w 60"/>
                <a:gd name="T1" fmla="*/ 0 h 60"/>
                <a:gd name="T2" fmla="*/ 25 w 60"/>
                <a:gd name="T3" fmla="*/ 0 h 60"/>
                <a:gd name="T4" fmla="*/ 18 w 60"/>
                <a:gd name="T5" fmla="*/ 2 h 60"/>
                <a:gd name="T6" fmla="*/ 14 w 60"/>
                <a:gd name="T7" fmla="*/ 6 h 60"/>
                <a:gd name="T8" fmla="*/ 9 w 60"/>
                <a:gd name="T9" fmla="*/ 9 h 60"/>
                <a:gd name="T10" fmla="*/ 5 w 60"/>
                <a:gd name="T11" fmla="*/ 13 h 60"/>
                <a:gd name="T12" fmla="*/ 2 w 60"/>
                <a:gd name="T13" fmla="*/ 18 h 60"/>
                <a:gd name="T14" fmla="*/ 1 w 60"/>
                <a:gd name="T15" fmla="*/ 24 h 60"/>
                <a:gd name="T16" fmla="*/ 0 w 60"/>
                <a:gd name="T17" fmla="*/ 30 h 60"/>
                <a:gd name="T18" fmla="*/ 1 w 60"/>
                <a:gd name="T19" fmla="*/ 36 h 60"/>
                <a:gd name="T20" fmla="*/ 2 w 60"/>
                <a:gd name="T21" fmla="*/ 42 h 60"/>
                <a:gd name="T22" fmla="*/ 5 w 60"/>
                <a:gd name="T23" fmla="*/ 46 h 60"/>
                <a:gd name="T24" fmla="*/ 9 w 60"/>
                <a:gd name="T25" fmla="*/ 52 h 60"/>
                <a:gd name="T26" fmla="*/ 14 w 60"/>
                <a:gd name="T27" fmla="*/ 55 h 60"/>
                <a:gd name="T28" fmla="*/ 18 w 60"/>
                <a:gd name="T29" fmla="*/ 58 h 60"/>
                <a:gd name="T30" fmla="*/ 25 w 60"/>
                <a:gd name="T31" fmla="*/ 59 h 60"/>
                <a:gd name="T32" fmla="*/ 30 w 60"/>
                <a:gd name="T33" fmla="*/ 60 h 60"/>
                <a:gd name="T34" fmla="*/ 37 w 60"/>
                <a:gd name="T35" fmla="*/ 59 h 60"/>
                <a:gd name="T36" fmla="*/ 42 w 60"/>
                <a:gd name="T37" fmla="*/ 58 h 60"/>
                <a:gd name="T38" fmla="*/ 47 w 60"/>
                <a:gd name="T39" fmla="*/ 55 h 60"/>
                <a:gd name="T40" fmla="*/ 52 w 60"/>
                <a:gd name="T41" fmla="*/ 52 h 60"/>
                <a:gd name="T42" fmla="*/ 56 w 60"/>
                <a:gd name="T43" fmla="*/ 47 h 60"/>
                <a:gd name="T44" fmla="*/ 58 w 60"/>
                <a:gd name="T45" fmla="*/ 42 h 60"/>
                <a:gd name="T46" fmla="*/ 60 w 60"/>
                <a:gd name="T47" fmla="*/ 37 h 60"/>
                <a:gd name="T48" fmla="*/ 60 w 60"/>
                <a:gd name="T49" fmla="*/ 30 h 60"/>
                <a:gd name="T50" fmla="*/ 60 w 60"/>
                <a:gd name="T51" fmla="*/ 24 h 60"/>
                <a:gd name="T52" fmla="*/ 58 w 60"/>
                <a:gd name="T53" fmla="*/ 18 h 60"/>
                <a:gd name="T54" fmla="*/ 56 w 60"/>
                <a:gd name="T55" fmla="*/ 13 h 60"/>
                <a:gd name="T56" fmla="*/ 52 w 60"/>
                <a:gd name="T57" fmla="*/ 9 h 60"/>
                <a:gd name="T58" fmla="*/ 47 w 60"/>
                <a:gd name="T59" fmla="*/ 6 h 60"/>
                <a:gd name="T60" fmla="*/ 42 w 60"/>
                <a:gd name="T61" fmla="*/ 2 h 60"/>
                <a:gd name="T62" fmla="*/ 37 w 60"/>
                <a:gd name="T63" fmla="*/ 0 h 60"/>
                <a:gd name="T64" fmla="*/ 30 w 60"/>
                <a:gd name="T65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60" h="60">
                  <a:moveTo>
                    <a:pt x="30" y="0"/>
                  </a:moveTo>
                  <a:lnTo>
                    <a:pt x="25" y="0"/>
                  </a:lnTo>
                  <a:lnTo>
                    <a:pt x="18" y="2"/>
                  </a:lnTo>
                  <a:lnTo>
                    <a:pt x="14" y="6"/>
                  </a:lnTo>
                  <a:lnTo>
                    <a:pt x="9" y="9"/>
                  </a:lnTo>
                  <a:lnTo>
                    <a:pt x="5" y="13"/>
                  </a:lnTo>
                  <a:lnTo>
                    <a:pt x="2" y="18"/>
                  </a:lnTo>
                  <a:lnTo>
                    <a:pt x="1" y="24"/>
                  </a:lnTo>
                  <a:lnTo>
                    <a:pt x="0" y="30"/>
                  </a:lnTo>
                  <a:lnTo>
                    <a:pt x="1" y="36"/>
                  </a:lnTo>
                  <a:lnTo>
                    <a:pt x="2" y="42"/>
                  </a:lnTo>
                  <a:lnTo>
                    <a:pt x="5" y="46"/>
                  </a:lnTo>
                  <a:lnTo>
                    <a:pt x="9" y="52"/>
                  </a:lnTo>
                  <a:lnTo>
                    <a:pt x="14" y="55"/>
                  </a:lnTo>
                  <a:lnTo>
                    <a:pt x="18" y="58"/>
                  </a:lnTo>
                  <a:lnTo>
                    <a:pt x="25" y="59"/>
                  </a:lnTo>
                  <a:lnTo>
                    <a:pt x="30" y="60"/>
                  </a:lnTo>
                  <a:lnTo>
                    <a:pt x="37" y="59"/>
                  </a:lnTo>
                  <a:lnTo>
                    <a:pt x="42" y="58"/>
                  </a:lnTo>
                  <a:lnTo>
                    <a:pt x="47" y="55"/>
                  </a:lnTo>
                  <a:lnTo>
                    <a:pt x="52" y="52"/>
                  </a:lnTo>
                  <a:lnTo>
                    <a:pt x="56" y="47"/>
                  </a:lnTo>
                  <a:lnTo>
                    <a:pt x="58" y="42"/>
                  </a:lnTo>
                  <a:lnTo>
                    <a:pt x="60" y="37"/>
                  </a:lnTo>
                  <a:lnTo>
                    <a:pt x="60" y="30"/>
                  </a:lnTo>
                  <a:lnTo>
                    <a:pt x="60" y="24"/>
                  </a:lnTo>
                  <a:lnTo>
                    <a:pt x="58" y="18"/>
                  </a:lnTo>
                  <a:lnTo>
                    <a:pt x="56" y="13"/>
                  </a:lnTo>
                  <a:lnTo>
                    <a:pt x="52" y="9"/>
                  </a:lnTo>
                  <a:lnTo>
                    <a:pt x="47" y="6"/>
                  </a:lnTo>
                  <a:lnTo>
                    <a:pt x="42" y="2"/>
                  </a:lnTo>
                  <a:lnTo>
                    <a:pt x="37" y="0"/>
                  </a:lnTo>
                  <a:lnTo>
                    <a:pt x="3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7" name="Freeform 328">
              <a:extLst>
                <a:ext uri="{FF2B5EF4-FFF2-40B4-BE49-F238E27FC236}">
                  <a16:creationId xmlns:a16="http://schemas.microsoft.com/office/drawing/2014/main" id="{95BF3BC4-EAD8-4A59-AB4E-4F2CDFCDF31A}"/>
                </a:ext>
              </a:extLst>
            </p:cNvPr>
            <p:cNvSpPr>
              <a:spLocks/>
            </p:cNvSpPr>
            <p:nvPr/>
          </p:nvSpPr>
          <p:spPr bwMode="auto">
            <a:xfrm>
              <a:off x="2838450" y="3219450"/>
              <a:ext cx="19050" cy="19050"/>
            </a:xfrm>
            <a:custGeom>
              <a:avLst/>
              <a:gdLst>
                <a:gd name="T0" fmla="*/ 30 w 60"/>
                <a:gd name="T1" fmla="*/ 0 h 60"/>
                <a:gd name="T2" fmla="*/ 24 w 60"/>
                <a:gd name="T3" fmla="*/ 0 h 60"/>
                <a:gd name="T4" fmla="*/ 19 w 60"/>
                <a:gd name="T5" fmla="*/ 2 h 60"/>
                <a:gd name="T6" fmla="*/ 13 w 60"/>
                <a:gd name="T7" fmla="*/ 6 h 60"/>
                <a:gd name="T8" fmla="*/ 9 w 60"/>
                <a:gd name="T9" fmla="*/ 9 h 60"/>
                <a:gd name="T10" fmla="*/ 5 w 60"/>
                <a:gd name="T11" fmla="*/ 13 h 60"/>
                <a:gd name="T12" fmla="*/ 2 w 60"/>
                <a:gd name="T13" fmla="*/ 18 h 60"/>
                <a:gd name="T14" fmla="*/ 0 w 60"/>
                <a:gd name="T15" fmla="*/ 24 h 60"/>
                <a:gd name="T16" fmla="*/ 0 w 60"/>
                <a:gd name="T17" fmla="*/ 30 h 60"/>
                <a:gd name="T18" fmla="*/ 0 w 60"/>
                <a:gd name="T19" fmla="*/ 36 h 60"/>
                <a:gd name="T20" fmla="*/ 2 w 60"/>
                <a:gd name="T21" fmla="*/ 42 h 60"/>
                <a:gd name="T22" fmla="*/ 5 w 60"/>
                <a:gd name="T23" fmla="*/ 46 h 60"/>
                <a:gd name="T24" fmla="*/ 9 w 60"/>
                <a:gd name="T25" fmla="*/ 52 h 60"/>
                <a:gd name="T26" fmla="*/ 13 w 60"/>
                <a:gd name="T27" fmla="*/ 55 h 60"/>
                <a:gd name="T28" fmla="*/ 19 w 60"/>
                <a:gd name="T29" fmla="*/ 58 h 60"/>
                <a:gd name="T30" fmla="*/ 24 w 60"/>
                <a:gd name="T31" fmla="*/ 59 h 60"/>
                <a:gd name="T32" fmla="*/ 30 w 60"/>
                <a:gd name="T33" fmla="*/ 60 h 60"/>
                <a:gd name="T34" fmla="*/ 36 w 60"/>
                <a:gd name="T35" fmla="*/ 59 h 60"/>
                <a:gd name="T36" fmla="*/ 42 w 60"/>
                <a:gd name="T37" fmla="*/ 58 h 60"/>
                <a:gd name="T38" fmla="*/ 46 w 60"/>
                <a:gd name="T39" fmla="*/ 55 h 60"/>
                <a:gd name="T40" fmla="*/ 51 w 60"/>
                <a:gd name="T41" fmla="*/ 52 h 60"/>
                <a:gd name="T42" fmla="*/ 55 w 60"/>
                <a:gd name="T43" fmla="*/ 47 h 60"/>
                <a:gd name="T44" fmla="*/ 58 w 60"/>
                <a:gd name="T45" fmla="*/ 42 h 60"/>
                <a:gd name="T46" fmla="*/ 59 w 60"/>
                <a:gd name="T47" fmla="*/ 37 h 60"/>
                <a:gd name="T48" fmla="*/ 60 w 60"/>
                <a:gd name="T49" fmla="*/ 30 h 60"/>
                <a:gd name="T50" fmla="*/ 59 w 60"/>
                <a:gd name="T51" fmla="*/ 24 h 60"/>
                <a:gd name="T52" fmla="*/ 58 w 60"/>
                <a:gd name="T53" fmla="*/ 18 h 60"/>
                <a:gd name="T54" fmla="*/ 55 w 60"/>
                <a:gd name="T55" fmla="*/ 13 h 60"/>
                <a:gd name="T56" fmla="*/ 51 w 60"/>
                <a:gd name="T57" fmla="*/ 9 h 60"/>
                <a:gd name="T58" fmla="*/ 46 w 60"/>
                <a:gd name="T59" fmla="*/ 6 h 60"/>
                <a:gd name="T60" fmla="*/ 42 w 60"/>
                <a:gd name="T61" fmla="*/ 2 h 60"/>
                <a:gd name="T62" fmla="*/ 36 w 60"/>
                <a:gd name="T63" fmla="*/ 0 h 60"/>
                <a:gd name="T64" fmla="*/ 30 w 60"/>
                <a:gd name="T65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60" h="60">
                  <a:moveTo>
                    <a:pt x="30" y="0"/>
                  </a:moveTo>
                  <a:lnTo>
                    <a:pt x="24" y="0"/>
                  </a:lnTo>
                  <a:lnTo>
                    <a:pt x="19" y="2"/>
                  </a:lnTo>
                  <a:lnTo>
                    <a:pt x="13" y="6"/>
                  </a:lnTo>
                  <a:lnTo>
                    <a:pt x="9" y="9"/>
                  </a:lnTo>
                  <a:lnTo>
                    <a:pt x="5" y="13"/>
                  </a:lnTo>
                  <a:lnTo>
                    <a:pt x="2" y="18"/>
                  </a:lnTo>
                  <a:lnTo>
                    <a:pt x="0" y="24"/>
                  </a:lnTo>
                  <a:lnTo>
                    <a:pt x="0" y="30"/>
                  </a:lnTo>
                  <a:lnTo>
                    <a:pt x="0" y="36"/>
                  </a:lnTo>
                  <a:lnTo>
                    <a:pt x="2" y="42"/>
                  </a:lnTo>
                  <a:lnTo>
                    <a:pt x="5" y="46"/>
                  </a:lnTo>
                  <a:lnTo>
                    <a:pt x="9" y="52"/>
                  </a:lnTo>
                  <a:lnTo>
                    <a:pt x="13" y="55"/>
                  </a:lnTo>
                  <a:lnTo>
                    <a:pt x="19" y="58"/>
                  </a:lnTo>
                  <a:lnTo>
                    <a:pt x="24" y="59"/>
                  </a:lnTo>
                  <a:lnTo>
                    <a:pt x="30" y="60"/>
                  </a:lnTo>
                  <a:lnTo>
                    <a:pt x="36" y="59"/>
                  </a:lnTo>
                  <a:lnTo>
                    <a:pt x="42" y="58"/>
                  </a:lnTo>
                  <a:lnTo>
                    <a:pt x="46" y="55"/>
                  </a:lnTo>
                  <a:lnTo>
                    <a:pt x="51" y="52"/>
                  </a:lnTo>
                  <a:lnTo>
                    <a:pt x="55" y="47"/>
                  </a:lnTo>
                  <a:lnTo>
                    <a:pt x="58" y="42"/>
                  </a:lnTo>
                  <a:lnTo>
                    <a:pt x="59" y="37"/>
                  </a:lnTo>
                  <a:lnTo>
                    <a:pt x="60" y="30"/>
                  </a:lnTo>
                  <a:lnTo>
                    <a:pt x="59" y="24"/>
                  </a:lnTo>
                  <a:lnTo>
                    <a:pt x="58" y="18"/>
                  </a:lnTo>
                  <a:lnTo>
                    <a:pt x="55" y="13"/>
                  </a:lnTo>
                  <a:lnTo>
                    <a:pt x="51" y="9"/>
                  </a:lnTo>
                  <a:lnTo>
                    <a:pt x="46" y="6"/>
                  </a:lnTo>
                  <a:lnTo>
                    <a:pt x="42" y="2"/>
                  </a:lnTo>
                  <a:lnTo>
                    <a:pt x="36" y="0"/>
                  </a:lnTo>
                  <a:lnTo>
                    <a:pt x="3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8" name="Freeform 329">
              <a:extLst>
                <a:ext uri="{FF2B5EF4-FFF2-40B4-BE49-F238E27FC236}">
                  <a16:creationId xmlns:a16="http://schemas.microsoft.com/office/drawing/2014/main" id="{1BFE98A9-36A1-4BE5-8282-0A6D114A07AB}"/>
                </a:ext>
              </a:extLst>
            </p:cNvPr>
            <p:cNvSpPr>
              <a:spLocks/>
            </p:cNvSpPr>
            <p:nvPr/>
          </p:nvSpPr>
          <p:spPr bwMode="auto">
            <a:xfrm>
              <a:off x="2813050" y="3195638"/>
              <a:ext cx="20638" cy="19050"/>
            </a:xfrm>
            <a:custGeom>
              <a:avLst/>
              <a:gdLst>
                <a:gd name="T0" fmla="*/ 30 w 61"/>
                <a:gd name="T1" fmla="*/ 0 h 60"/>
                <a:gd name="T2" fmla="*/ 25 w 61"/>
                <a:gd name="T3" fmla="*/ 0 h 60"/>
                <a:gd name="T4" fmla="*/ 19 w 61"/>
                <a:gd name="T5" fmla="*/ 2 h 60"/>
                <a:gd name="T6" fmla="*/ 14 w 61"/>
                <a:gd name="T7" fmla="*/ 4 h 60"/>
                <a:gd name="T8" fmla="*/ 10 w 61"/>
                <a:gd name="T9" fmla="*/ 9 h 60"/>
                <a:gd name="T10" fmla="*/ 6 w 61"/>
                <a:gd name="T11" fmla="*/ 13 h 60"/>
                <a:gd name="T12" fmla="*/ 3 w 61"/>
                <a:gd name="T13" fmla="*/ 18 h 60"/>
                <a:gd name="T14" fmla="*/ 1 w 61"/>
                <a:gd name="T15" fmla="*/ 24 h 60"/>
                <a:gd name="T16" fmla="*/ 0 w 61"/>
                <a:gd name="T17" fmla="*/ 30 h 60"/>
                <a:gd name="T18" fmla="*/ 1 w 61"/>
                <a:gd name="T19" fmla="*/ 36 h 60"/>
                <a:gd name="T20" fmla="*/ 3 w 61"/>
                <a:gd name="T21" fmla="*/ 42 h 60"/>
                <a:gd name="T22" fmla="*/ 6 w 61"/>
                <a:gd name="T23" fmla="*/ 46 h 60"/>
                <a:gd name="T24" fmla="*/ 10 w 61"/>
                <a:gd name="T25" fmla="*/ 52 h 60"/>
                <a:gd name="T26" fmla="*/ 14 w 61"/>
                <a:gd name="T27" fmla="*/ 55 h 60"/>
                <a:gd name="T28" fmla="*/ 19 w 61"/>
                <a:gd name="T29" fmla="*/ 58 h 60"/>
                <a:gd name="T30" fmla="*/ 25 w 61"/>
                <a:gd name="T31" fmla="*/ 59 h 60"/>
                <a:gd name="T32" fmla="*/ 30 w 61"/>
                <a:gd name="T33" fmla="*/ 60 h 60"/>
                <a:gd name="T34" fmla="*/ 37 w 61"/>
                <a:gd name="T35" fmla="*/ 59 h 60"/>
                <a:gd name="T36" fmla="*/ 42 w 61"/>
                <a:gd name="T37" fmla="*/ 58 h 60"/>
                <a:gd name="T38" fmla="*/ 47 w 61"/>
                <a:gd name="T39" fmla="*/ 55 h 60"/>
                <a:gd name="T40" fmla="*/ 52 w 61"/>
                <a:gd name="T41" fmla="*/ 52 h 60"/>
                <a:gd name="T42" fmla="*/ 56 w 61"/>
                <a:gd name="T43" fmla="*/ 46 h 60"/>
                <a:gd name="T44" fmla="*/ 58 w 61"/>
                <a:gd name="T45" fmla="*/ 42 h 60"/>
                <a:gd name="T46" fmla="*/ 60 w 61"/>
                <a:gd name="T47" fmla="*/ 36 h 60"/>
                <a:gd name="T48" fmla="*/ 61 w 61"/>
                <a:gd name="T49" fmla="*/ 30 h 60"/>
                <a:gd name="T50" fmla="*/ 60 w 61"/>
                <a:gd name="T51" fmla="*/ 24 h 60"/>
                <a:gd name="T52" fmla="*/ 58 w 61"/>
                <a:gd name="T53" fmla="*/ 18 h 60"/>
                <a:gd name="T54" fmla="*/ 56 w 61"/>
                <a:gd name="T55" fmla="*/ 13 h 60"/>
                <a:gd name="T56" fmla="*/ 52 w 61"/>
                <a:gd name="T57" fmla="*/ 9 h 60"/>
                <a:gd name="T58" fmla="*/ 47 w 61"/>
                <a:gd name="T59" fmla="*/ 4 h 60"/>
                <a:gd name="T60" fmla="*/ 42 w 61"/>
                <a:gd name="T61" fmla="*/ 2 h 60"/>
                <a:gd name="T62" fmla="*/ 37 w 61"/>
                <a:gd name="T63" fmla="*/ 0 h 60"/>
                <a:gd name="T64" fmla="*/ 30 w 61"/>
                <a:gd name="T65" fmla="*/ 0 h 60"/>
                <a:gd name="T66" fmla="*/ 30 w 61"/>
                <a:gd name="T67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61" h="60">
                  <a:moveTo>
                    <a:pt x="30" y="0"/>
                  </a:moveTo>
                  <a:lnTo>
                    <a:pt x="25" y="0"/>
                  </a:lnTo>
                  <a:lnTo>
                    <a:pt x="19" y="2"/>
                  </a:lnTo>
                  <a:lnTo>
                    <a:pt x="14" y="4"/>
                  </a:lnTo>
                  <a:lnTo>
                    <a:pt x="10" y="9"/>
                  </a:lnTo>
                  <a:lnTo>
                    <a:pt x="6" y="13"/>
                  </a:lnTo>
                  <a:lnTo>
                    <a:pt x="3" y="18"/>
                  </a:lnTo>
                  <a:lnTo>
                    <a:pt x="1" y="24"/>
                  </a:lnTo>
                  <a:lnTo>
                    <a:pt x="0" y="30"/>
                  </a:lnTo>
                  <a:lnTo>
                    <a:pt x="1" y="36"/>
                  </a:lnTo>
                  <a:lnTo>
                    <a:pt x="3" y="42"/>
                  </a:lnTo>
                  <a:lnTo>
                    <a:pt x="6" y="46"/>
                  </a:lnTo>
                  <a:lnTo>
                    <a:pt x="10" y="52"/>
                  </a:lnTo>
                  <a:lnTo>
                    <a:pt x="14" y="55"/>
                  </a:lnTo>
                  <a:lnTo>
                    <a:pt x="19" y="58"/>
                  </a:lnTo>
                  <a:lnTo>
                    <a:pt x="25" y="59"/>
                  </a:lnTo>
                  <a:lnTo>
                    <a:pt x="30" y="60"/>
                  </a:lnTo>
                  <a:lnTo>
                    <a:pt x="37" y="59"/>
                  </a:lnTo>
                  <a:lnTo>
                    <a:pt x="42" y="58"/>
                  </a:lnTo>
                  <a:lnTo>
                    <a:pt x="47" y="55"/>
                  </a:lnTo>
                  <a:lnTo>
                    <a:pt x="52" y="52"/>
                  </a:lnTo>
                  <a:lnTo>
                    <a:pt x="56" y="46"/>
                  </a:lnTo>
                  <a:lnTo>
                    <a:pt x="58" y="42"/>
                  </a:lnTo>
                  <a:lnTo>
                    <a:pt x="60" y="36"/>
                  </a:lnTo>
                  <a:lnTo>
                    <a:pt x="61" y="30"/>
                  </a:lnTo>
                  <a:lnTo>
                    <a:pt x="60" y="24"/>
                  </a:lnTo>
                  <a:lnTo>
                    <a:pt x="58" y="18"/>
                  </a:lnTo>
                  <a:lnTo>
                    <a:pt x="56" y="13"/>
                  </a:lnTo>
                  <a:lnTo>
                    <a:pt x="52" y="9"/>
                  </a:lnTo>
                  <a:lnTo>
                    <a:pt x="47" y="4"/>
                  </a:lnTo>
                  <a:lnTo>
                    <a:pt x="42" y="2"/>
                  </a:lnTo>
                  <a:lnTo>
                    <a:pt x="37" y="0"/>
                  </a:lnTo>
                  <a:lnTo>
                    <a:pt x="30" y="0"/>
                  </a:lnTo>
                  <a:lnTo>
                    <a:pt x="3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9" name="Freeform 330">
              <a:extLst>
                <a:ext uri="{FF2B5EF4-FFF2-40B4-BE49-F238E27FC236}">
                  <a16:creationId xmlns:a16="http://schemas.microsoft.com/office/drawing/2014/main" id="{2A854092-6E2E-480C-A939-1ED822252B40}"/>
                </a:ext>
              </a:extLst>
            </p:cNvPr>
            <p:cNvSpPr>
              <a:spLocks/>
            </p:cNvSpPr>
            <p:nvPr/>
          </p:nvSpPr>
          <p:spPr bwMode="auto">
            <a:xfrm>
              <a:off x="2813050" y="3243263"/>
              <a:ext cx="20638" cy="19050"/>
            </a:xfrm>
            <a:custGeom>
              <a:avLst/>
              <a:gdLst>
                <a:gd name="T0" fmla="*/ 30 w 61"/>
                <a:gd name="T1" fmla="*/ 0 h 60"/>
                <a:gd name="T2" fmla="*/ 25 w 61"/>
                <a:gd name="T3" fmla="*/ 0 h 60"/>
                <a:gd name="T4" fmla="*/ 19 w 61"/>
                <a:gd name="T5" fmla="*/ 2 h 60"/>
                <a:gd name="T6" fmla="*/ 14 w 61"/>
                <a:gd name="T7" fmla="*/ 6 h 60"/>
                <a:gd name="T8" fmla="*/ 10 w 61"/>
                <a:gd name="T9" fmla="*/ 9 h 60"/>
                <a:gd name="T10" fmla="*/ 6 w 61"/>
                <a:gd name="T11" fmla="*/ 13 h 60"/>
                <a:gd name="T12" fmla="*/ 3 w 61"/>
                <a:gd name="T13" fmla="*/ 19 h 60"/>
                <a:gd name="T14" fmla="*/ 1 w 61"/>
                <a:gd name="T15" fmla="*/ 24 h 60"/>
                <a:gd name="T16" fmla="*/ 0 w 61"/>
                <a:gd name="T17" fmla="*/ 30 h 60"/>
                <a:gd name="T18" fmla="*/ 1 w 61"/>
                <a:gd name="T19" fmla="*/ 37 h 60"/>
                <a:gd name="T20" fmla="*/ 3 w 61"/>
                <a:gd name="T21" fmla="*/ 42 h 60"/>
                <a:gd name="T22" fmla="*/ 6 w 61"/>
                <a:gd name="T23" fmla="*/ 47 h 60"/>
                <a:gd name="T24" fmla="*/ 10 w 61"/>
                <a:gd name="T25" fmla="*/ 52 h 60"/>
                <a:gd name="T26" fmla="*/ 14 w 61"/>
                <a:gd name="T27" fmla="*/ 55 h 60"/>
                <a:gd name="T28" fmla="*/ 19 w 61"/>
                <a:gd name="T29" fmla="*/ 58 h 60"/>
                <a:gd name="T30" fmla="*/ 25 w 61"/>
                <a:gd name="T31" fmla="*/ 60 h 60"/>
                <a:gd name="T32" fmla="*/ 30 w 61"/>
                <a:gd name="T33" fmla="*/ 60 h 60"/>
                <a:gd name="T34" fmla="*/ 37 w 61"/>
                <a:gd name="T35" fmla="*/ 60 h 60"/>
                <a:gd name="T36" fmla="*/ 42 w 61"/>
                <a:gd name="T37" fmla="*/ 58 h 60"/>
                <a:gd name="T38" fmla="*/ 47 w 61"/>
                <a:gd name="T39" fmla="*/ 55 h 60"/>
                <a:gd name="T40" fmla="*/ 52 w 61"/>
                <a:gd name="T41" fmla="*/ 52 h 60"/>
                <a:gd name="T42" fmla="*/ 56 w 61"/>
                <a:gd name="T43" fmla="*/ 47 h 60"/>
                <a:gd name="T44" fmla="*/ 58 w 61"/>
                <a:gd name="T45" fmla="*/ 42 h 60"/>
                <a:gd name="T46" fmla="*/ 60 w 61"/>
                <a:gd name="T47" fmla="*/ 37 h 60"/>
                <a:gd name="T48" fmla="*/ 61 w 61"/>
                <a:gd name="T49" fmla="*/ 30 h 60"/>
                <a:gd name="T50" fmla="*/ 60 w 61"/>
                <a:gd name="T51" fmla="*/ 24 h 60"/>
                <a:gd name="T52" fmla="*/ 58 w 61"/>
                <a:gd name="T53" fmla="*/ 19 h 60"/>
                <a:gd name="T54" fmla="*/ 56 w 61"/>
                <a:gd name="T55" fmla="*/ 13 h 60"/>
                <a:gd name="T56" fmla="*/ 52 w 61"/>
                <a:gd name="T57" fmla="*/ 9 h 60"/>
                <a:gd name="T58" fmla="*/ 47 w 61"/>
                <a:gd name="T59" fmla="*/ 6 h 60"/>
                <a:gd name="T60" fmla="*/ 42 w 61"/>
                <a:gd name="T61" fmla="*/ 2 h 60"/>
                <a:gd name="T62" fmla="*/ 37 w 61"/>
                <a:gd name="T63" fmla="*/ 1 h 60"/>
                <a:gd name="T64" fmla="*/ 30 w 61"/>
                <a:gd name="T65" fmla="*/ 0 h 60"/>
                <a:gd name="T66" fmla="*/ 30 w 61"/>
                <a:gd name="T67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61" h="60">
                  <a:moveTo>
                    <a:pt x="30" y="0"/>
                  </a:moveTo>
                  <a:lnTo>
                    <a:pt x="25" y="0"/>
                  </a:lnTo>
                  <a:lnTo>
                    <a:pt x="19" y="2"/>
                  </a:lnTo>
                  <a:lnTo>
                    <a:pt x="14" y="6"/>
                  </a:lnTo>
                  <a:lnTo>
                    <a:pt x="10" y="9"/>
                  </a:lnTo>
                  <a:lnTo>
                    <a:pt x="6" y="13"/>
                  </a:lnTo>
                  <a:lnTo>
                    <a:pt x="3" y="19"/>
                  </a:lnTo>
                  <a:lnTo>
                    <a:pt x="1" y="24"/>
                  </a:lnTo>
                  <a:lnTo>
                    <a:pt x="0" y="30"/>
                  </a:lnTo>
                  <a:lnTo>
                    <a:pt x="1" y="37"/>
                  </a:lnTo>
                  <a:lnTo>
                    <a:pt x="3" y="42"/>
                  </a:lnTo>
                  <a:lnTo>
                    <a:pt x="6" y="47"/>
                  </a:lnTo>
                  <a:lnTo>
                    <a:pt x="10" y="52"/>
                  </a:lnTo>
                  <a:lnTo>
                    <a:pt x="14" y="55"/>
                  </a:lnTo>
                  <a:lnTo>
                    <a:pt x="19" y="58"/>
                  </a:lnTo>
                  <a:lnTo>
                    <a:pt x="25" y="60"/>
                  </a:lnTo>
                  <a:lnTo>
                    <a:pt x="30" y="60"/>
                  </a:lnTo>
                  <a:lnTo>
                    <a:pt x="37" y="60"/>
                  </a:lnTo>
                  <a:lnTo>
                    <a:pt x="42" y="58"/>
                  </a:lnTo>
                  <a:lnTo>
                    <a:pt x="47" y="55"/>
                  </a:lnTo>
                  <a:lnTo>
                    <a:pt x="52" y="52"/>
                  </a:lnTo>
                  <a:lnTo>
                    <a:pt x="56" y="47"/>
                  </a:lnTo>
                  <a:lnTo>
                    <a:pt x="58" y="42"/>
                  </a:lnTo>
                  <a:lnTo>
                    <a:pt x="60" y="37"/>
                  </a:lnTo>
                  <a:lnTo>
                    <a:pt x="61" y="30"/>
                  </a:lnTo>
                  <a:lnTo>
                    <a:pt x="60" y="24"/>
                  </a:lnTo>
                  <a:lnTo>
                    <a:pt x="58" y="19"/>
                  </a:lnTo>
                  <a:lnTo>
                    <a:pt x="56" y="13"/>
                  </a:lnTo>
                  <a:lnTo>
                    <a:pt x="52" y="9"/>
                  </a:lnTo>
                  <a:lnTo>
                    <a:pt x="47" y="6"/>
                  </a:lnTo>
                  <a:lnTo>
                    <a:pt x="42" y="2"/>
                  </a:lnTo>
                  <a:lnTo>
                    <a:pt x="37" y="1"/>
                  </a:lnTo>
                  <a:lnTo>
                    <a:pt x="30" y="0"/>
                  </a:lnTo>
                  <a:lnTo>
                    <a:pt x="3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27D96532-8BC1-4DC3-8ED0-2FC35D5D6693}"/>
              </a:ext>
            </a:extLst>
          </p:cNvPr>
          <p:cNvGrpSpPr/>
          <p:nvPr/>
        </p:nvGrpSpPr>
        <p:grpSpPr>
          <a:xfrm>
            <a:off x="6116931" y="1751369"/>
            <a:ext cx="131684" cy="172715"/>
            <a:chOff x="3784600" y="2508250"/>
            <a:chExt cx="219075" cy="287338"/>
          </a:xfrm>
          <a:solidFill>
            <a:schemeClr val="bg1"/>
          </a:solidFill>
        </p:grpSpPr>
        <p:sp>
          <p:nvSpPr>
            <p:cNvPr id="31" name="Freeform 31">
              <a:extLst>
                <a:ext uri="{FF2B5EF4-FFF2-40B4-BE49-F238E27FC236}">
                  <a16:creationId xmlns:a16="http://schemas.microsoft.com/office/drawing/2014/main" id="{70518687-475D-4FFB-978A-367476F1D19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784600" y="2508250"/>
              <a:ext cx="219075" cy="287338"/>
            </a:xfrm>
            <a:custGeom>
              <a:avLst/>
              <a:gdLst>
                <a:gd name="T0" fmla="*/ 30 w 692"/>
                <a:gd name="T1" fmla="*/ 874 h 904"/>
                <a:gd name="T2" fmla="*/ 75 w 692"/>
                <a:gd name="T3" fmla="*/ 512 h 904"/>
                <a:gd name="T4" fmla="*/ 80 w 692"/>
                <a:gd name="T5" fmla="*/ 511 h 904"/>
                <a:gd name="T6" fmla="*/ 86 w 692"/>
                <a:gd name="T7" fmla="*/ 508 h 904"/>
                <a:gd name="T8" fmla="*/ 89 w 692"/>
                <a:gd name="T9" fmla="*/ 502 h 904"/>
                <a:gd name="T10" fmla="*/ 90 w 692"/>
                <a:gd name="T11" fmla="*/ 497 h 904"/>
                <a:gd name="T12" fmla="*/ 89 w 692"/>
                <a:gd name="T13" fmla="*/ 344 h 904"/>
                <a:gd name="T14" fmla="*/ 87 w 692"/>
                <a:gd name="T15" fmla="*/ 338 h 904"/>
                <a:gd name="T16" fmla="*/ 83 w 692"/>
                <a:gd name="T17" fmla="*/ 334 h 904"/>
                <a:gd name="T18" fmla="*/ 78 w 692"/>
                <a:gd name="T19" fmla="*/ 332 h 904"/>
                <a:gd name="T20" fmla="*/ 30 w 692"/>
                <a:gd name="T21" fmla="*/ 331 h 904"/>
                <a:gd name="T22" fmla="*/ 475 w 692"/>
                <a:gd name="T23" fmla="*/ 30 h 904"/>
                <a:gd name="T24" fmla="*/ 662 w 692"/>
                <a:gd name="T25" fmla="*/ 874 h 904"/>
                <a:gd name="T26" fmla="*/ 492 w 692"/>
                <a:gd name="T27" fmla="*/ 5 h 904"/>
                <a:gd name="T28" fmla="*/ 487 w 692"/>
                <a:gd name="T29" fmla="*/ 2 h 904"/>
                <a:gd name="T30" fmla="*/ 481 w 692"/>
                <a:gd name="T31" fmla="*/ 0 h 904"/>
                <a:gd name="T32" fmla="*/ 12 w 692"/>
                <a:gd name="T33" fmla="*/ 0 h 904"/>
                <a:gd name="T34" fmla="*/ 6 w 692"/>
                <a:gd name="T35" fmla="*/ 3 h 904"/>
                <a:gd name="T36" fmla="*/ 2 w 692"/>
                <a:gd name="T37" fmla="*/ 7 h 904"/>
                <a:gd name="T38" fmla="*/ 0 w 692"/>
                <a:gd name="T39" fmla="*/ 12 h 904"/>
                <a:gd name="T40" fmla="*/ 0 w 692"/>
                <a:gd name="T41" fmla="*/ 346 h 904"/>
                <a:gd name="T42" fmla="*/ 1 w 692"/>
                <a:gd name="T43" fmla="*/ 352 h 904"/>
                <a:gd name="T44" fmla="*/ 4 w 692"/>
                <a:gd name="T45" fmla="*/ 357 h 904"/>
                <a:gd name="T46" fmla="*/ 8 w 692"/>
                <a:gd name="T47" fmla="*/ 360 h 904"/>
                <a:gd name="T48" fmla="*/ 15 w 692"/>
                <a:gd name="T49" fmla="*/ 361 h 904"/>
                <a:gd name="T50" fmla="*/ 60 w 692"/>
                <a:gd name="T51" fmla="*/ 482 h 904"/>
                <a:gd name="T52" fmla="*/ 12 w 692"/>
                <a:gd name="T53" fmla="*/ 482 h 904"/>
                <a:gd name="T54" fmla="*/ 6 w 692"/>
                <a:gd name="T55" fmla="*/ 484 h 904"/>
                <a:gd name="T56" fmla="*/ 2 w 692"/>
                <a:gd name="T57" fmla="*/ 488 h 904"/>
                <a:gd name="T58" fmla="*/ 0 w 692"/>
                <a:gd name="T59" fmla="*/ 494 h 904"/>
                <a:gd name="T60" fmla="*/ 0 w 692"/>
                <a:gd name="T61" fmla="*/ 889 h 904"/>
                <a:gd name="T62" fmla="*/ 1 w 692"/>
                <a:gd name="T63" fmla="*/ 894 h 904"/>
                <a:gd name="T64" fmla="*/ 4 w 692"/>
                <a:gd name="T65" fmla="*/ 899 h 904"/>
                <a:gd name="T66" fmla="*/ 8 w 692"/>
                <a:gd name="T67" fmla="*/ 902 h 904"/>
                <a:gd name="T68" fmla="*/ 15 w 692"/>
                <a:gd name="T69" fmla="*/ 904 h 904"/>
                <a:gd name="T70" fmla="*/ 680 w 692"/>
                <a:gd name="T71" fmla="*/ 902 h 904"/>
                <a:gd name="T72" fmla="*/ 685 w 692"/>
                <a:gd name="T73" fmla="*/ 900 h 904"/>
                <a:gd name="T74" fmla="*/ 689 w 692"/>
                <a:gd name="T75" fmla="*/ 897 h 904"/>
                <a:gd name="T76" fmla="*/ 692 w 692"/>
                <a:gd name="T77" fmla="*/ 892 h 904"/>
                <a:gd name="T78" fmla="*/ 692 w 692"/>
                <a:gd name="T79" fmla="*/ 211 h 904"/>
                <a:gd name="T80" fmla="*/ 690 w 692"/>
                <a:gd name="T81" fmla="*/ 205 h 904"/>
                <a:gd name="T82" fmla="*/ 687 w 692"/>
                <a:gd name="T83" fmla="*/ 200 h 9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692" h="904">
                  <a:moveTo>
                    <a:pt x="662" y="874"/>
                  </a:moveTo>
                  <a:lnTo>
                    <a:pt x="30" y="874"/>
                  </a:lnTo>
                  <a:lnTo>
                    <a:pt x="30" y="512"/>
                  </a:lnTo>
                  <a:lnTo>
                    <a:pt x="75" y="512"/>
                  </a:lnTo>
                  <a:lnTo>
                    <a:pt x="78" y="511"/>
                  </a:lnTo>
                  <a:lnTo>
                    <a:pt x="80" y="511"/>
                  </a:lnTo>
                  <a:lnTo>
                    <a:pt x="83" y="509"/>
                  </a:lnTo>
                  <a:lnTo>
                    <a:pt x="86" y="508"/>
                  </a:lnTo>
                  <a:lnTo>
                    <a:pt x="87" y="506"/>
                  </a:lnTo>
                  <a:lnTo>
                    <a:pt x="89" y="502"/>
                  </a:lnTo>
                  <a:lnTo>
                    <a:pt x="89" y="500"/>
                  </a:lnTo>
                  <a:lnTo>
                    <a:pt x="90" y="497"/>
                  </a:lnTo>
                  <a:lnTo>
                    <a:pt x="90" y="346"/>
                  </a:lnTo>
                  <a:lnTo>
                    <a:pt x="89" y="344"/>
                  </a:lnTo>
                  <a:lnTo>
                    <a:pt x="89" y="340"/>
                  </a:lnTo>
                  <a:lnTo>
                    <a:pt x="87" y="338"/>
                  </a:lnTo>
                  <a:lnTo>
                    <a:pt x="86" y="336"/>
                  </a:lnTo>
                  <a:lnTo>
                    <a:pt x="83" y="334"/>
                  </a:lnTo>
                  <a:lnTo>
                    <a:pt x="80" y="333"/>
                  </a:lnTo>
                  <a:lnTo>
                    <a:pt x="78" y="332"/>
                  </a:lnTo>
                  <a:lnTo>
                    <a:pt x="75" y="331"/>
                  </a:lnTo>
                  <a:lnTo>
                    <a:pt x="30" y="331"/>
                  </a:lnTo>
                  <a:lnTo>
                    <a:pt x="30" y="30"/>
                  </a:lnTo>
                  <a:lnTo>
                    <a:pt x="475" y="30"/>
                  </a:lnTo>
                  <a:lnTo>
                    <a:pt x="662" y="217"/>
                  </a:lnTo>
                  <a:lnTo>
                    <a:pt x="662" y="874"/>
                  </a:lnTo>
                  <a:close/>
                  <a:moveTo>
                    <a:pt x="687" y="200"/>
                  </a:moveTo>
                  <a:lnTo>
                    <a:pt x="492" y="5"/>
                  </a:lnTo>
                  <a:lnTo>
                    <a:pt x="489" y="3"/>
                  </a:lnTo>
                  <a:lnTo>
                    <a:pt x="487" y="2"/>
                  </a:lnTo>
                  <a:lnTo>
                    <a:pt x="484" y="0"/>
                  </a:lnTo>
                  <a:lnTo>
                    <a:pt x="481" y="0"/>
                  </a:lnTo>
                  <a:lnTo>
                    <a:pt x="15" y="0"/>
                  </a:lnTo>
                  <a:lnTo>
                    <a:pt x="12" y="0"/>
                  </a:lnTo>
                  <a:lnTo>
                    <a:pt x="8" y="2"/>
                  </a:lnTo>
                  <a:lnTo>
                    <a:pt x="6" y="3"/>
                  </a:lnTo>
                  <a:lnTo>
                    <a:pt x="4" y="5"/>
                  </a:lnTo>
                  <a:lnTo>
                    <a:pt x="2" y="7"/>
                  </a:lnTo>
                  <a:lnTo>
                    <a:pt x="1" y="9"/>
                  </a:lnTo>
                  <a:lnTo>
                    <a:pt x="0" y="12"/>
                  </a:lnTo>
                  <a:lnTo>
                    <a:pt x="0" y="15"/>
                  </a:lnTo>
                  <a:lnTo>
                    <a:pt x="0" y="346"/>
                  </a:lnTo>
                  <a:lnTo>
                    <a:pt x="0" y="349"/>
                  </a:lnTo>
                  <a:lnTo>
                    <a:pt x="1" y="352"/>
                  </a:lnTo>
                  <a:lnTo>
                    <a:pt x="2" y="354"/>
                  </a:lnTo>
                  <a:lnTo>
                    <a:pt x="4" y="357"/>
                  </a:lnTo>
                  <a:lnTo>
                    <a:pt x="6" y="359"/>
                  </a:lnTo>
                  <a:lnTo>
                    <a:pt x="8" y="360"/>
                  </a:lnTo>
                  <a:lnTo>
                    <a:pt x="12" y="361"/>
                  </a:lnTo>
                  <a:lnTo>
                    <a:pt x="15" y="361"/>
                  </a:lnTo>
                  <a:lnTo>
                    <a:pt x="60" y="361"/>
                  </a:lnTo>
                  <a:lnTo>
                    <a:pt x="60" y="482"/>
                  </a:lnTo>
                  <a:lnTo>
                    <a:pt x="15" y="482"/>
                  </a:lnTo>
                  <a:lnTo>
                    <a:pt x="12" y="482"/>
                  </a:lnTo>
                  <a:lnTo>
                    <a:pt x="8" y="483"/>
                  </a:lnTo>
                  <a:lnTo>
                    <a:pt x="6" y="484"/>
                  </a:lnTo>
                  <a:lnTo>
                    <a:pt x="4" y="486"/>
                  </a:lnTo>
                  <a:lnTo>
                    <a:pt x="2" y="488"/>
                  </a:lnTo>
                  <a:lnTo>
                    <a:pt x="1" y="491"/>
                  </a:lnTo>
                  <a:lnTo>
                    <a:pt x="0" y="494"/>
                  </a:lnTo>
                  <a:lnTo>
                    <a:pt x="0" y="497"/>
                  </a:lnTo>
                  <a:lnTo>
                    <a:pt x="0" y="889"/>
                  </a:lnTo>
                  <a:lnTo>
                    <a:pt x="0" y="891"/>
                  </a:lnTo>
                  <a:lnTo>
                    <a:pt x="1" y="894"/>
                  </a:lnTo>
                  <a:lnTo>
                    <a:pt x="2" y="897"/>
                  </a:lnTo>
                  <a:lnTo>
                    <a:pt x="4" y="899"/>
                  </a:lnTo>
                  <a:lnTo>
                    <a:pt x="6" y="900"/>
                  </a:lnTo>
                  <a:lnTo>
                    <a:pt x="8" y="902"/>
                  </a:lnTo>
                  <a:lnTo>
                    <a:pt x="12" y="902"/>
                  </a:lnTo>
                  <a:lnTo>
                    <a:pt x="15" y="904"/>
                  </a:lnTo>
                  <a:lnTo>
                    <a:pt x="677" y="904"/>
                  </a:lnTo>
                  <a:lnTo>
                    <a:pt x="680" y="902"/>
                  </a:lnTo>
                  <a:lnTo>
                    <a:pt x="683" y="902"/>
                  </a:lnTo>
                  <a:lnTo>
                    <a:pt x="685" y="900"/>
                  </a:lnTo>
                  <a:lnTo>
                    <a:pt x="687" y="899"/>
                  </a:lnTo>
                  <a:lnTo>
                    <a:pt x="689" y="897"/>
                  </a:lnTo>
                  <a:lnTo>
                    <a:pt x="690" y="894"/>
                  </a:lnTo>
                  <a:lnTo>
                    <a:pt x="692" y="892"/>
                  </a:lnTo>
                  <a:lnTo>
                    <a:pt x="692" y="889"/>
                  </a:lnTo>
                  <a:lnTo>
                    <a:pt x="692" y="211"/>
                  </a:lnTo>
                  <a:lnTo>
                    <a:pt x="692" y="207"/>
                  </a:lnTo>
                  <a:lnTo>
                    <a:pt x="690" y="205"/>
                  </a:lnTo>
                  <a:lnTo>
                    <a:pt x="689" y="202"/>
                  </a:lnTo>
                  <a:lnTo>
                    <a:pt x="687" y="2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2" name="Freeform 32">
              <a:extLst>
                <a:ext uri="{FF2B5EF4-FFF2-40B4-BE49-F238E27FC236}">
                  <a16:creationId xmlns:a16="http://schemas.microsoft.com/office/drawing/2014/main" id="{C387781C-476D-4F25-85D2-A6F813601B8F}"/>
                </a:ext>
              </a:extLst>
            </p:cNvPr>
            <p:cNvSpPr>
              <a:spLocks/>
            </p:cNvSpPr>
            <p:nvPr/>
          </p:nvSpPr>
          <p:spPr bwMode="auto">
            <a:xfrm>
              <a:off x="3832225" y="2546350"/>
              <a:ext cx="9525" cy="66675"/>
            </a:xfrm>
            <a:custGeom>
              <a:avLst/>
              <a:gdLst>
                <a:gd name="T0" fmla="*/ 15 w 30"/>
                <a:gd name="T1" fmla="*/ 0 h 210"/>
                <a:gd name="T2" fmla="*/ 12 w 30"/>
                <a:gd name="T3" fmla="*/ 0 h 210"/>
                <a:gd name="T4" fmla="*/ 9 w 30"/>
                <a:gd name="T5" fmla="*/ 1 h 210"/>
                <a:gd name="T6" fmla="*/ 6 w 30"/>
                <a:gd name="T7" fmla="*/ 2 h 210"/>
                <a:gd name="T8" fmla="*/ 4 w 30"/>
                <a:gd name="T9" fmla="*/ 4 h 210"/>
                <a:gd name="T10" fmla="*/ 2 w 30"/>
                <a:gd name="T11" fmla="*/ 6 h 210"/>
                <a:gd name="T12" fmla="*/ 1 w 30"/>
                <a:gd name="T13" fmla="*/ 9 h 210"/>
                <a:gd name="T14" fmla="*/ 0 w 30"/>
                <a:gd name="T15" fmla="*/ 11 h 210"/>
                <a:gd name="T16" fmla="*/ 0 w 30"/>
                <a:gd name="T17" fmla="*/ 15 h 210"/>
                <a:gd name="T18" fmla="*/ 0 w 30"/>
                <a:gd name="T19" fmla="*/ 195 h 210"/>
                <a:gd name="T20" fmla="*/ 0 w 30"/>
                <a:gd name="T21" fmla="*/ 198 h 210"/>
                <a:gd name="T22" fmla="*/ 1 w 30"/>
                <a:gd name="T23" fmla="*/ 201 h 210"/>
                <a:gd name="T24" fmla="*/ 2 w 30"/>
                <a:gd name="T25" fmla="*/ 203 h 210"/>
                <a:gd name="T26" fmla="*/ 4 w 30"/>
                <a:gd name="T27" fmla="*/ 206 h 210"/>
                <a:gd name="T28" fmla="*/ 6 w 30"/>
                <a:gd name="T29" fmla="*/ 208 h 210"/>
                <a:gd name="T30" fmla="*/ 9 w 30"/>
                <a:gd name="T31" fmla="*/ 209 h 210"/>
                <a:gd name="T32" fmla="*/ 12 w 30"/>
                <a:gd name="T33" fmla="*/ 210 h 210"/>
                <a:gd name="T34" fmla="*/ 15 w 30"/>
                <a:gd name="T35" fmla="*/ 210 h 210"/>
                <a:gd name="T36" fmla="*/ 18 w 30"/>
                <a:gd name="T37" fmla="*/ 210 h 210"/>
                <a:gd name="T38" fmla="*/ 20 w 30"/>
                <a:gd name="T39" fmla="*/ 209 h 210"/>
                <a:gd name="T40" fmla="*/ 24 w 30"/>
                <a:gd name="T41" fmla="*/ 208 h 210"/>
                <a:gd name="T42" fmla="*/ 26 w 30"/>
                <a:gd name="T43" fmla="*/ 206 h 210"/>
                <a:gd name="T44" fmla="*/ 28 w 30"/>
                <a:gd name="T45" fmla="*/ 203 h 210"/>
                <a:gd name="T46" fmla="*/ 29 w 30"/>
                <a:gd name="T47" fmla="*/ 201 h 210"/>
                <a:gd name="T48" fmla="*/ 30 w 30"/>
                <a:gd name="T49" fmla="*/ 198 h 210"/>
                <a:gd name="T50" fmla="*/ 30 w 30"/>
                <a:gd name="T51" fmla="*/ 195 h 210"/>
                <a:gd name="T52" fmla="*/ 30 w 30"/>
                <a:gd name="T53" fmla="*/ 15 h 210"/>
                <a:gd name="T54" fmla="*/ 30 w 30"/>
                <a:gd name="T55" fmla="*/ 11 h 210"/>
                <a:gd name="T56" fmla="*/ 29 w 30"/>
                <a:gd name="T57" fmla="*/ 8 h 210"/>
                <a:gd name="T58" fmla="*/ 28 w 30"/>
                <a:gd name="T59" fmla="*/ 6 h 210"/>
                <a:gd name="T60" fmla="*/ 26 w 30"/>
                <a:gd name="T61" fmla="*/ 4 h 210"/>
                <a:gd name="T62" fmla="*/ 24 w 30"/>
                <a:gd name="T63" fmla="*/ 2 h 210"/>
                <a:gd name="T64" fmla="*/ 20 w 30"/>
                <a:gd name="T65" fmla="*/ 1 h 210"/>
                <a:gd name="T66" fmla="*/ 18 w 30"/>
                <a:gd name="T67" fmla="*/ 0 h 210"/>
                <a:gd name="T68" fmla="*/ 15 w 30"/>
                <a:gd name="T69" fmla="*/ 0 h 210"/>
                <a:gd name="T70" fmla="*/ 15 w 30"/>
                <a:gd name="T71" fmla="*/ 0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30" h="210">
                  <a:moveTo>
                    <a:pt x="15" y="0"/>
                  </a:moveTo>
                  <a:lnTo>
                    <a:pt x="12" y="0"/>
                  </a:lnTo>
                  <a:lnTo>
                    <a:pt x="9" y="1"/>
                  </a:lnTo>
                  <a:lnTo>
                    <a:pt x="6" y="2"/>
                  </a:lnTo>
                  <a:lnTo>
                    <a:pt x="4" y="4"/>
                  </a:lnTo>
                  <a:lnTo>
                    <a:pt x="2" y="6"/>
                  </a:lnTo>
                  <a:lnTo>
                    <a:pt x="1" y="9"/>
                  </a:lnTo>
                  <a:lnTo>
                    <a:pt x="0" y="11"/>
                  </a:lnTo>
                  <a:lnTo>
                    <a:pt x="0" y="15"/>
                  </a:lnTo>
                  <a:lnTo>
                    <a:pt x="0" y="195"/>
                  </a:lnTo>
                  <a:lnTo>
                    <a:pt x="0" y="198"/>
                  </a:lnTo>
                  <a:lnTo>
                    <a:pt x="1" y="201"/>
                  </a:lnTo>
                  <a:lnTo>
                    <a:pt x="2" y="203"/>
                  </a:lnTo>
                  <a:lnTo>
                    <a:pt x="4" y="206"/>
                  </a:lnTo>
                  <a:lnTo>
                    <a:pt x="6" y="208"/>
                  </a:lnTo>
                  <a:lnTo>
                    <a:pt x="9" y="209"/>
                  </a:lnTo>
                  <a:lnTo>
                    <a:pt x="12" y="210"/>
                  </a:lnTo>
                  <a:lnTo>
                    <a:pt x="15" y="210"/>
                  </a:lnTo>
                  <a:lnTo>
                    <a:pt x="18" y="210"/>
                  </a:lnTo>
                  <a:lnTo>
                    <a:pt x="20" y="209"/>
                  </a:lnTo>
                  <a:lnTo>
                    <a:pt x="24" y="208"/>
                  </a:lnTo>
                  <a:lnTo>
                    <a:pt x="26" y="206"/>
                  </a:lnTo>
                  <a:lnTo>
                    <a:pt x="28" y="203"/>
                  </a:lnTo>
                  <a:lnTo>
                    <a:pt x="29" y="201"/>
                  </a:lnTo>
                  <a:lnTo>
                    <a:pt x="30" y="198"/>
                  </a:lnTo>
                  <a:lnTo>
                    <a:pt x="30" y="195"/>
                  </a:lnTo>
                  <a:lnTo>
                    <a:pt x="30" y="15"/>
                  </a:lnTo>
                  <a:lnTo>
                    <a:pt x="30" y="11"/>
                  </a:lnTo>
                  <a:lnTo>
                    <a:pt x="29" y="8"/>
                  </a:lnTo>
                  <a:lnTo>
                    <a:pt x="28" y="6"/>
                  </a:lnTo>
                  <a:lnTo>
                    <a:pt x="26" y="4"/>
                  </a:lnTo>
                  <a:lnTo>
                    <a:pt x="24" y="2"/>
                  </a:lnTo>
                  <a:lnTo>
                    <a:pt x="20" y="1"/>
                  </a:lnTo>
                  <a:lnTo>
                    <a:pt x="18" y="0"/>
                  </a:lnTo>
                  <a:lnTo>
                    <a:pt x="15" y="0"/>
                  </a:lnTo>
                  <a:lnTo>
                    <a:pt x="1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3" name="Freeform 33">
              <a:extLst>
                <a:ext uri="{FF2B5EF4-FFF2-40B4-BE49-F238E27FC236}">
                  <a16:creationId xmlns:a16="http://schemas.microsoft.com/office/drawing/2014/main" id="{FF94D14D-555C-4856-84A8-57492219D348}"/>
                </a:ext>
              </a:extLst>
            </p:cNvPr>
            <p:cNvSpPr>
              <a:spLocks/>
            </p:cNvSpPr>
            <p:nvPr/>
          </p:nvSpPr>
          <p:spPr bwMode="auto">
            <a:xfrm>
              <a:off x="3870325" y="2546350"/>
              <a:ext cx="9525" cy="66675"/>
            </a:xfrm>
            <a:custGeom>
              <a:avLst/>
              <a:gdLst>
                <a:gd name="T0" fmla="*/ 15 w 30"/>
                <a:gd name="T1" fmla="*/ 210 h 210"/>
                <a:gd name="T2" fmla="*/ 18 w 30"/>
                <a:gd name="T3" fmla="*/ 210 h 210"/>
                <a:gd name="T4" fmla="*/ 22 w 30"/>
                <a:gd name="T5" fmla="*/ 209 h 210"/>
                <a:gd name="T6" fmla="*/ 24 w 30"/>
                <a:gd name="T7" fmla="*/ 208 h 210"/>
                <a:gd name="T8" fmla="*/ 26 w 30"/>
                <a:gd name="T9" fmla="*/ 206 h 210"/>
                <a:gd name="T10" fmla="*/ 28 w 30"/>
                <a:gd name="T11" fmla="*/ 203 h 210"/>
                <a:gd name="T12" fmla="*/ 29 w 30"/>
                <a:gd name="T13" fmla="*/ 201 h 210"/>
                <a:gd name="T14" fmla="*/ 30 w 30"/>
                <a:gd name="T15" fmla="*/ 198 h 210"/>
                <a:gd name="T16" fmla="*/ 30 w 30"/>
                <a:gd name="T17" fmla="*/ 195 h 210"/>
                <a:gd name="T18" fmla="*/ 30 w 30"/>
                <a:gd name="T19" fmla="*/ 15 h 210"/>
                <a:gd name="T20" fmla="*/ 30 w 30"/>
                <a:gd name="T21" fmla="*/ 11 h 210"/>
                <a:gd name="T22" fmla="*/ 29 w 30"/>
                <a:gd name="T23" fmla="*/ 8 h 210"/>
                <a:gd name="T24" fmla="*/ 28 w 30"/>
                <a:gd name="T25" fmla="*/ 6 h 210"/>
                <a:gd name="T26" fmla="*/ 26 w 30"/>
                <a:gd name="T27" fmla="*/ 4 h 210"/>
                <a:gd name="T28" fmla="*/ 24 w 30"/>
                <a:gd name="T29" fmla="*/ 2 h 210"/>
                <a:gd name="T30" fmla="*/ 22 w 30"/>
                <a:gd name="T31" fmla="*/ 1 h 210"/>
                <a:gd name="T32" fmla="*/ 18 w 30"/>
                <a:gd name="T33" fmla="*/ 0 h 210"/>
                <a:gd name="T34" fmla="*/ 15 w 30"/>
                <a:gd name="T35" fmla="*/ 0 h 210"/>
                <a:gd name="T36" fmla="*/ 12 w 30"/>
                <a:gd name="T37" fmla="*/ 0 h 210"/>
                <a:gd name="T38" fmla="*/ 10 w 30"/>
                <a:gd name="T39" fmla="*/ 1 h 210"/>
                <a:gd name="T40" fmla="*/ 7 w 30"/>
                <a:gd name="T41" fmla="*/ 2 h 210"/>
                <a:gd name="T42" fmla="*/ 4 w 30"/>
                <a:gd name="T43" fmla="*/ 4 h 210"/>
                <a:gd name="T44" fmla="*/ 3 w 30"/>
                <a:gd name="T45" fmla="*/ 6 h 210"/>
                <a:gd name="T46" fmla="*/ 1 w 30"/>
                <a:gd name="T47" fmla="*/ 9 h 210"/>
                <a:gd name="T48" fmla="*/ 0 w 30"/>
                <a:gd name="T49" fmla="*/ 11 h 210"/>
                <a:gd name="T50" fmla="*/ 0 w 30"/>
                <a:gd name="T51" fmla="*/ 15 h 210"/>
                <a:gd name="T52" fmla="*/ 0 w 30"/>
                <a:gd name="T53" fmla="*/ 195 h 210"/>
                <a:gd name="T54" fmla="*/ 0 w 30"/>
                <a:gd name="T55" fmla="*/ 198 h 210"/>
                <a:gd name="T56" fmla="*/ 1 w 30"/>
                <a:gd name="T57" fmla="*/ 201 h 210"/>
                <a:gd name="T58" fmla="*/ 3 w 30"/>
                <a:gd name="T59" fmla="*/ 203 h 210"/>
                <a:gd name="T60" fmla="*/ 4 w 30"/>
                <a:gd name="T61" fmla="*/ 206 h 210"/>
                <a:gd name="T62" fmla="*/ 7 w 30"/>
                <a:gd name="T63" fmla="*/ 208 h 210"/>
                <a:gd name="T64" fmla="*/ 10 w 30"/>
                <a:gd name="T65" fmla="*/ 209 h 210"/>
                <a:gd name="T66" fmla="*/ 12 w 30"/>
                <a:gd name="T67" fmla="*/ 210 h 210"/>
                <a:gd name="T68" fmla="*/ 15 w 30"/>
                <a:gd name="T69" fmla="*/ 210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30" h="210">
                  <a:moveTo>
                    <a:pt x="15" y="210"/>
                  </a:moveTo>
                  <a:lnTo>
                    <a:pt x="18" y="210"/>
                  </a:lnTo>
                  <a:lnTo>
                    <a:pt x="22" y="209"/>
                  </a:lnTo>
                  <a:lnTo>
                    <a:pt x="24" y="208"/>
                  </a:lnTo>
                  <a:lnTo>
                    <a:pt x="26" y="206"/>
                  </a:lnTo>
                  <a:lnTo>
                    <a:pt x="28" y="203"/>
                  </a:lnTo>
                  <a:lnTo>
                    <a:pt x="29" y="201"/>
                  </a:lnTo>
                  <a:lnTo>
                    <a:pt x="30" y="198"/>
                  </a:lnTo>
                  <a:lnTo>
                    <a:pt x="30" y="195"/>
                  </a:lnTo>
                  <a:lnTo>
                    <a:pt x="30" y="15"/>
                  </a:lnTo>
                  <a:lnTo>
                    <a:pt x="30" y="11"/>
                  </a:lnTo>
                  <a:lnTo>
                    <a:pt x="29" y="8"/>
                  </a:lnTo>
                  <a:lnTo>
                    <a:pt x="28" y="6"/>
                  </a:lnTo>
                  <a:lnTo>
                    <a:pt x="26" y="4"/>
                  </a:lnTo>
                  <a:lnTo>
                    <a:pt x="24" y="2"/>
                  </a:lnTo>
                  <a:lnTo>
                    <a:pt x="22" y="1"/>
                  </a:lnTo>
                  <a:lnTo>
                    <a:pt x="18" y="0"/>
                  </a:lnTo>
                  <a:lnTo>
                    <a:pt x="15" y="0"/>
                  </a:lnTo>
                  <a:lnTo>
                    <a:pt x="12" y="0"/>
                  </a:lnTo>
                  <a:lnTo>
                    <a:pt x="10" y="1"/>
                  </a:lnTo>
                  <a:lnTo>
                    <a:pt x="7" y="2"/>
                  </a:lnTo>
                  <a:lnTo>
                    <a:pt x="4" y="4"/>
                  </a:lnTo>
                  <a:lnTo>
                    <a:pt x="3" y="6"/>
                  </a:lnTo>
                  <a:lnTo>
                    <a:pt x="1" y="9"/>
                  </a:lnTo>
                  <a:lnTo>
                    <a:pt x="0" y="11"/>
                  </a:lnTo>
                  <a:lnTo>
                    <a:pt x="0" y="15"/>
                  </a:lnTo>
                  <a:lnTo>
                    <a:pt x="0" y="195"/>
                  </a:lnTo>
                  <a:lnTo>
                    <a:pt x="0" y="198"/>
                  </a:lnTo>
                  <a:lnTo>
                    <a:pt x="1" y="201"/>
                  </a:lnTo>
                  <a:lnTo>
                    <a:pt x="3" y="203"/>
                  </a:lnTo>
                  <a:lnTo>
                    <a:pt x="4" y="206"/>
                  </a:lnTo>
                  <a:lnTo>
                    <a:pt x="7" y="208"/>
                  </a:lnTo>
                  <a:lnTo>
                    <a:pt x="10" y="209"/>
                  </a:lnTo>
                  <a:lnTo>
                    <a:pt x="12" y="210"/>
                  </a:lnTo>
                  <a:lnTo>
                    <a:pt x="15" y="21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4" name="Freeform 34">
              <a:extLst>
                <a:ext uri="{FF2B5EF4-FFF2-40B4-BE49-F238E27FC236}">
                  <a16:creationId xmlns:a16="http://schemas.microsoft.com/office/drawing/2014/main" id="{5D6E6286-1DAA-4A0C-8A50-F89B71CDA14E}"/>
                </a:ext>
              </a:extLst>
            </p:cNvPr>
            <p:cNvSpPr>
              <a:spLocks/>
            </p:cNvSpPr>
            <p:nvPr/>
          </p:nvSpPr>
          <p:spPr bwMode="auto">
            <a:xfrm>
              <a:off x="3908425" y="2546350"/>
              <a:ext cx="9525" cy="66675"/>
            </a:xfrm>
            <a:custGeom>
              <a:avLst/>
              <a:gdLst>
                <a:gd name="T0" fmla="*/ 15 w 31"/>
                <a:gd name="T1" fmla="*/ 210 h 210"/>
                <a:gd name="T2" fmla="*/ 18 w 31"/>
                <a:gd name="T3" fmla="*/ 210 h 210"/>
                <a:gd name="T4" fmla="*/ 22 w 31"/>
                <a:gd name="T5" fmla="*/ 209 h 210"/>
                <a:gd name="T6" fmla="*/ 24 w 31"/>
                <a:gd name="T7" fmla="*/ 208 h 210"/>
                <a:gd name="T8" fmla="*/ 26 w 31"/>
                <a:gd name="T9" fmla="*/ 206 h 210"/>
                <a:gd name="T10" fmla="*/ 28 w 31"/>
                <a:gd name="T11" fmla="*/ 203 h 210"/>
                <a:gd name="T12" fmla="*/ 29 w 31"/>
                <a:gd name="T13" fmla="*/ 201 h 210"/>
                <a:gd name="T14" fmla="*/ 30 w 31"/>
                <a:gd name="T15" fmla="*/ 198 h 210"/>
                <a:gd name="T16" fmla="*/ 31 w 31"/>
                <a:gd name="T17" fmla="*/ 195 h 210"/>
                <a:gd name="T18" fmla="*/ 31 w 31"/>
                <a:gd name="T19" fmla="*/ 15 h 210"/>
                <a:gd name="T20" fmla="*/ 30 w 31"/>
                <a:gd name="T21" fmla="*/ 11 h 210"/>
                <a:gd name="T22" fmla="*/ 29 w 31"/>
                <a:gd name="T23" fmla="*/ 8 h 210"/>
                <a:gd name="T24" fmla="*/ 28 w 31"/>
                <a:gd name="T25" fmla="*/ 6 h 210"/>
                <a:gd name="T26" fmla="*/ 26 w 31"/>
                <a:gd name="T27" fmla="*/ 4 h 210"/>
                <a:gd name="T28" fmla="*/ 24 w 31"/>
                <a:gd name="T29" fmla="*/ 2 h 210"/>
                <a:gd name="T30" fmla="*/ 22 w 31"/>
                <a:gd name="T31" fmla="*/ 1 h 210"/>
                <a:gd name="T32" fmla="*/ 18 w 31"/>
                <a:gd name="T33" fmla="*/ 0 h 210"/>
                <a:gd name="T34" fmla="*/ 15 w 31"/>
                <a:gd name="T35" fmla="*/ 0 h 210"/>
                <a:gd name="T36" fmla="*/ 13 w 31"/>
                <a:gd name="T37" fmla="*/ 0 h 210"/>
                <a:gd name="T38" fmla="*/ 10 w 31"/>
                <a:gd name="T39" fmla="*/ 1 h 210"/>
                <a:gd name="T40" fmla="*/ 8 w 31"/>
                <a:gd name="T41" fmla="*/ 2 h 210"/>
                <a:gd name="T42" fmla="*/ 6 w 31"/>
                <a:gd name="T43" fmla="*/ 4 h 210"/>
                <a:gd name="T44" fmla="*/ 3 w 31"/>
                <a:gd name="T45" fmla="*/ 6 h 210"/>
                <a:gd name="T46" fmla="*/ 2 w 31"/>
                <a:gd name="T47" fmla="*/ 9 h 210"/>
                <a:gd name="T48" fmla="*/ 1 w 31"/>
                <a:gd name="T49" fmla="*/ 11 h 210"/>
                <a:gd name="T50" fmla="*/ 0 w 31"/>
                <a:gd name="T51" fmla="*/ 15 h 210"/>
                <a:gd name="T52" fmla="*/ 0 w 31"/>
                <a:gd name="T53" fmla="*/ 195 h 210"/>
                <a:gd name="T54" fmla="*/ 1 w 31"/>
                <a:gd name="T55" fmla="*/ 198 h 210"/>
                <a:gd name="T56" fmla="*/ 2 w 31"/>
                <a:gd name="T57" fmla="*/ 201 h 210"/>
                <a:gd name="T58" fmla="*/ 3 w 31"/>
                <a:gd name="T59" fmla="*/ 203 h 210"/>
                <a:gd name="T60" fmla="*/ 6 w 31"/>
                <a:gd name="T61" fmla="*/ 206 h 210"/>
                <a:gd name="T62" fmla="*/ 8 w 31"/>
                <a:gd name="T63" fmla="*/ 208 h 210"/>
                <a:gd name="T64" fmla="*/ 10 w 31"/>
                <a:gd name="T65" fmla="*/ 209 h 210"/>
                <a:gd name="T66" fmla="*/ 13 w 31"/>
                <a:gd name="T67" fmla="*/ 210 h 210"/>
                <a:gd name="T68" fmla="*/ 15 w 31"/>
                <a:gd name="T69" fmla="*/ 210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31" h="210">
                  <a:moveTo>
                    <a:pt x="15" y="210"/>
                  </a:moveTo>
                  <a:lnTo>
                    <a:pt x="18" y="210"/>
                  </a:lnTo>
                  <a:lnTo>
                    <a:pt x="22" y="209"/>
                  </a:lnTo>
                  <a:lnTo>
                    <a:pt x="24" y="208"/>
                  </a:lnTo>
                  <a:lnTo>
                    <a:pt x="26" y="206"/>
                  </a:lnTo>
                  <a:lnTo>
                    <a:pt x="28" y="203"/>
                  </a:lnTo>
                  <a:lnTo>
                    <a:pt x="29" y="201"/>
                  </a:lnTo>
                  <a:lnTo>
                    <a:pt x="30" y="198"/>
                  </a:lnTo>
                  <a:lnTo>
                    <a:pt x="31" y="195"/>
                  </a:lnTo>
                  <a:lnTo>
                    <a:pt x="31" y="15"/>
                  </a:lnTo>
                  <a:lnTo>
                    <a:pt x="30" y="11"/>
                  </a:lnTo>
                  <a:lnTo>
                    <a:pt x="29" y="8"/>
                  </a:lnTo>
                  <a:lnTo>
                    <a:pt x="28" y="6"/>
                  </a:lnTo>
                  <a:lnTo>
                    <a:pt x="26" y="4"/>
                  </a:lnTo>
                  <a:lnTo>
                    <a:pt x="24" y="2"/>
                  </a:lnTo>
                  <a:lnTo>
                    <a:pt x="22" y="1"/>
                  </a:lnTo>
                  <a:lnTo>
                    <a:pt x="18" y="0"/>
                  </a:lnTo>
                  <a:lnTo>
                    <a:pt x="15" y="0"/>
                  </a:lnTo>
                  <a:lnTo>
                    <a:pt x="13" y="0"/>
                  </a:lnTo>
                  <a:lnTo>
                    <a:pt x="10" y="1"/>
                  </a:lnTo>
                  <a:lnTo>
                    <a:pt x="8" y="2"/>
                  </a:lnTo>
                  <a:lnTo>
                    <a:pt x="6" y="4"/>
                  </a:lnTo>
                  <a:lnTo>
                    <a:pt x="3" y="6"/>
                  </a:lnTo>
                  <a:lnTo>
                    <a:pt x="2" y="9"/>
                  </a:lnTo>
                  <a:lnTo>
                    <a:pt x="1" y="11"/>
                  </a:lnTo>
                  <a:lnTo>
                    <a:pt x="0" y="15"/>
                  </a:lnTo>
                  <a:lnTo>
                    <a:pt x="0" y="195"/>
                  </a:lnTo>
                  <a:lnTo>
                    <a:pt x="1" y="198"/>
                  </a:lnTo>
                  <a:lnTo>
                    <a:pt x="2" y="201"/>
                  </a:lnTo>
                  <a:lnTo>
                    <a:pt x="3" y="203"/>
                  </a:lnTo>
                  <a:lnTo>
                    <a:pt x="6" y="206"/>
                  </a:lnTo>
                  <a:lnTo>
                    <a:pt x="8" y="208"/>
                  </a:lnTo>
                  <a:lnTo>
                    <a:pt x="10" y="209"/>
                  </a:lnTo>
                  <a:lnTo>
                    <a:pt x="13" y="210"/>
                  </a:lnTo>
                  <a:lnTo>
                    <a:pt x="15" y="21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5" name="Freeform 35">
              <a:extLst>
                <a:ext uri="{FF2B5EF4-FFF2-40B4-BE49-F238E27FC236}">
                  <a16:creationId xmlns:a16="http://schemas.microsoft.com/office/drawing/2014/main" id="{142C2370-FD50-4C57-A009-AC439154CFEA}"/>
                </a:ext>
              </a:extLst>
            </p:cNvPr>
            <p:cNvSpPr>
              <a:spLocks/>
            </p:cNvSpPr>
            <p:nvPr/>
          </p:nvSpPr>
          <p:spPr bwMode="auto">
            <a:xfrm>
              <a:off x="3946525" y="2565400"/>
              <a:ext cx="9525" cy="57150"/>
            </a:xfrm>
            <a:custGeom>
              <a:avLst/>
              <a:gdLst>
                <a:gd name="T0" fmla="*/ 15 w 30"/>
                <a:gd name="T1" fmla="*/ 180 h 180"/>
                <a:gd name="T2" fmla="*/ 19 w 30"/>
                <a:gd name="T3" fmla="*/ 180 h 180"/>
                <a:gd name="T4" fmla="*/ 21 w 30"/>
                <a:gd name="T5" fmla="*/ 179 h 180"/>
                <a:gd name="T6" fmla="*/ 24 w 30"/>
                <a:gd name="T7" fmla="*/ 178 h 180"/>
                <a:gd name="T8" fmla="*/ 26 w 30"/>
                <a:gd name="T9" fmla="*/ 176 h 180"/>
                <a:gd name="T10" fmla="*/ 27 w 30"/>
                <a:gd name="T11" fmla="*/ 173 h 180"/>
                <a:gd name="T12" fmla="*/ 29 w 30"/>
                <a:gd name="T13" fmla="*/ 171 h 180"/>
                <a:gd name="T14" fmla="*/ 30 w 30"/>
                <a:gd name="T15" fmla="*/ 168 h 180"/>
                <a:gd name="T16" fmla="*/ 30 w 30"/>
                <a:gd name="T17" fmla="*/ 165 h 180"/>
                <a:gd name="T18" fmla="*/ 30 w 30"/>
                <a:gd name="T19" fmla="*/ 15 h 180"/>
                <a:gd name="T20" fmla="*/ 30 w 30"/>
                <a:gd name="T21" fmla="*/ 11 h 180"/>
                <a:gd name="T22" fmla="*/ 29 w 30"/>
                <a:gd name="T23" fmla="*/ 9 h 180"/>
                <a:gd name="T24" fmla="*/ 27 w 30"/>
                <a:gd name="T25" fmla="*/ 6 h 180"/>
                <a:gd name="T26" fmla="*/ 26 w 30"/>
                <a:gd name="T27" fmla="*/ 4 h 180"/>
                <a:gd name="T28" fmla="*/ 24 w 30"/>
                <a:gd name="T29" fmla="*/ 2 h 180"/>
                <a:gd name="T30" fmla="*/ 21 w 30"/>
                <a:gd name="T31" fmla="*/ 1 h 180"/>
                <a:gd name="T32" fmla="*/ 19 w 30"/>
                <a:gd name="T33" fmla="*/ 0 h 180"/>
                <a:gd name="T34" fmla="*/ 15 w 30"/>
                <a:gd name="T35" fmla="*/ 0 h 180"/>
                <a:gd name="T36" fmla="*/ 12 w 30"/>
                <a:gd name="T37" fmla="*/ 0 h 180"/>
                <a:gd name="T38" fmla="*/ 9 w 30"/>
                <a:gd name="T39" fmla="*/ 1 h 180"/>
                <a:gd name="T40" fmla="*/ 7 w 30"/>
                <a:gd name="T41" fmla="*/ 2 h 180"/>
                <a:gd name="T42" fmla="*/ 5 w 30"/>
                <a:gd name="T43" fmla="*/ 4 h 180"/>
                <a:gd name="T44" fmla="*/ 3 w 30"/>
                <a:gd name="T45" fmla="*/ 6 h 180"/>
                <a:gd name="T46" fmla="*/ 1 w 30"/>
                <a:gd name="T47" fmla="*/ 9 h 180"/>
                <a:gd name="T48" fmla="*/ 0 w 30"/>
                <a:gd name="T49" fmla="*/ 11 h 180"/>
                <a:gd name="T50" fmla="*/ 0 w 30"/>
                <a:gd name="T51" fmla="*/ 15 h 180"/>
                <a:gd name="T52" fmla="*/ 0 w 30"/>
                <a:gd name="T53" fmla="*/ 165 h 180"/>
                <a:gd name="T54" fmla="*/ 0 w 30"/>
                <a:gd name="T55" fmla="*/ 168 h 180"/>
                <a:gd name="T56" fmla="*/ 1 w 30"/>
                <a:gd name="T57" fmla="*/ 171 h 180"/>
                <a:gd name="T58" fmla="*/ 3 w 30"/>
                <a:gd name="T59" fmla="*/ 173 h 180"/>
                <a:gd name="T60" fmla="*/ 5 w 30"/>
                <a:gd name="T61" fmla="*/ 176 h 180"/>
                <a:gd name="T62" fmla="*/ 7 w 30"/>
                <a:gd name="T63" fmla="*/ 178 h 180"/>
                <a:gd name="T64" fmla="*/ 9 w 30"/>
                <a:gd name="T65" fmla="*/ 179 h 180"/>
                <a:gd name="T66" fmla="*/ 12 w 30"/>
                <a:gd name="T67" fmla="*/ 180 h 180"/>
                <a:gd name="T68" fmla="*/ 15 w 30"/>
                <a:gd name="T69" fmla="*/ 180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30" h="180">
                  <a:moveTo>
                    <a:pt x="15" y="180"/>
                  </a:moveTo>
                  <a:lnTo>
                    <a:pt x="19" y="180"/>
                  </a:lnTo>
                  <a:lnTo>
                    <a:pt x="21" y="179"/>
                  </a:lnTo>
                  <a:lnTo>
                    <a:pt x="24" y="178"/>
                  </a:lnTo>
                  <a:lnTo>
                    <a:pt x="26" y="176"/>
                  </a:lnTo>
                  <a:lnTo>
                    <a:pt x="27" y="173"/>
                  </a:lnTo>
                  <a:lnTo>
                    <a:pt x="29" y="171"/>
                  </a:lnTo>
                  <a:lnTo>
                    <a:pt x="30" y="168"/>
                  </a:lnTo>
                  <a:lnTo>
                    <a:pt x="30" y="165"/>
                  </a:lnTo>
                  <a:lnTo>
                    <a:pt x="30" y="15"/>
                  </a:lnTo>
                  <a:lnTo>
                    <a:pt x="30" y="11"/>
                  </a:lnTo>
                  <a:lnTo>
                    <a:pt x="29" y="9"/>
                  </a:lnTo>
                  <a:lnTo>
                    <a:pt x="27" y="6"/>
                  </a:lnTo>
                  <a:lnTo>
                    <a:pt x="26" y="4"/>
                  </a:lnTo>
                  <a:lnTo>
                    <a:pt x="24" y="2"/>
                  </a:lnTo>
                  <a:lnTo>
                    <a:pt x="21" y="1"/>
                  </a:lnTo>
                  <a:lnTo>
                    <a:pt x="19" y="0"/>
                  </a:lnTo>
                  <a:lnTo>
                    <a:pt x="15" y="0"/>
                  </a:lnTo>
                  <a:lnTo>
                    <a:pt x="12" y="0"/>
                  </a:lnTo>
                  <a:lnTo>
                    <a:pt x="9" y="1"/>
                  </a:lnTo>
                  <a:lnTo>
                    <a:pt x="7" y="2"/>
                  </a:lnTo>
                  <a:lnTo>
                    <a:pt x="5" y="4"/>
                  </a:lnTo>
                  <a:lnTo>
                    <a:pt x="3" y="6"/>
                  </a:lnTo>
                  <a:lnTo>
                    <a:pt x="1" y="9"/>
                  </a:lnTo>
                  <a:lnTo>
                    <a:pt x="0" y="11"/>
                  </a:lnTo>
                  <a:lnTo>
                    <a:pt x="0" y="15"/>
                  </a:lnTo>
                  <a:lnTo>
                    <a:pt x="0" y="165"/>
                  </a:lnTo>
                  <a:lnTo>
                    <a:pt x="0" y="168"/>
                  </a:lnTo>
                  <a:lnTo>
                    <a:pt x="1" y="171"/>
                  </a:lnTo>
                  <a:lnTo>
                    <a:pt x="3" y="173"/>
                  </a:lnTo>
                  <a:lnTo>
                    <a:pt x="5" y="176"/>
                  </a:lnTo>
                  <a:lnTo>
                    <a:pt x="7" y="178"/>
                  </a:lnTo>
                  <a:lnTo>
                    <a:pt x="9" y="179"/>
                  </a:lnTo>
                  <a:lnTo>
                    <a:pt x="12" y="180"/>
                  </a:lnTo>
                  <a:lnTo>
                    <a:pt x="15" y="18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6" name="Freeform 36">
              <a:extLst>
                <a:ext uri="{FF2B5EF4-FFF2-40B4-BE49-F238E27FC236}">
                  <a16:creationId xmlns:a16="http://schemas.microsoft.com/office/drawing/2014/main" id="{AEF094E3-1AA7-4DCC-B4C8-4D980F5DA3F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865563" y="2708275"/>
              <a:ext cx="57150" cy="47625"/>
            </a:xfrm>
            <a:custGeom>
              <a:avLst/>
              <a:gdLst>
                <a:gd name="T0" fmla="*/ 42 w 181"/>
                <a:gd name="T1" fmla="*/ 120 h 150"/>
                <a:gd name="T2" fmla="*/ 90 w 181"/>
                <a:gd name="T3" fmla="*/ 43 h 150"/>
                <a:gd name="T4" fmla="*/ 138 w 181"/>
                <a:gd name="T5" fmla="*/ 120 h 150"/>
                <a:gd name="T6" fmla="*/ 42 w 181"/>
                <a:gd name="T7" fmla="*/ 120 h 150"/>
                <a:gd name="T8" fmla="*/ 103 w 181"/>
                <a:gd name="T9" fmla="*/ 8 h 150"/>
                <a:gd name="T10" fmla="*/ 101 w 181"/>
                <a:gd name="T11" fmla="*/ 4 h 150"/>
                <a:gd name="T12" fmla="*/ 98 w 181"/>
                <a:gd name="T13" fmla="*/ 2 h 150"/>
                <a:gd name="T14" fmla="*/ 94 w 181"/>
                <a:gd name="T15" fmla="*/ 1 h 150"/>
                <a:gd name="T16" fmla="*/ 90 w 181"/>
                <a:gd name="T17" fmla="*/ 0 h 150"/>
                <a:gd name="T18" fmla="*/ 87 w 181"/>
                <a:gd name="T19" fmla="*/ 1 h 150"/>
                <a:gd name="T20" fmla="*/ 84 w 181"/>
                <a:gd name="T21" fmla="*/ 2 h 150"/>
                <a:gd name="T22" fmla="*/ 80 w 181"/>
                <a:gd name="T23" fmla="*/ 4 h 150"/>
                <a:gd name="T24" fmla="*/ 77 w 181"/>
                <a:gd name="T25" fmla="*/ 8 h 150"/>
                <a:gd name="T26" fmla="*/ 2 w 181"/>
                <a:gd name="T27" fmla="*/ 128 h 150"/>
                <a:gd name="T28" fmla="*/ 1 w 181"/>
                <a:gd name="T29" fmla="*/ 131 h 150"/>
                <a:gd name="T30" fmla="*/ 0 w 181"/>
                <a:gd name="T31" fmla="*/ 135 h 150"/>
                <a:gd name="T32" fmla="*/ 1 w 181"/>
                <a:gd name="T33" fmla="*/ 140 h 150"/>
                <a:gd name="T34" fmla="*/ 2 w 181"/>
                <a:gd name="T35" fmla="*/ 143 h 150"/>
                <a:gd name="T36" fmla="*/ 4 w 181"/>
                <a:gd name="T37" fmla="*/ 146 h 150"/>
                <a:gd name="T38" fmla="*/ 8 w 181"/>
                <a:gd name="T39" fmla="*/ 148 h 150"/>
                <a:gd name="T40" fmla="*/ 11 w 181"/>
                <a:gd name="T41" fmla="*/ 150 h 150"/>
                <a:gd name="T42" fmla="*/ 15 w 181"/>
                <a:gd name="T43" fmla="*/ 150 h 150"/>
                <a:gd name="T44" fmla="*/ 166 w 181"/>
                <a:gd name="T45" fmla="*/ 150 h 150"/>
                <a:gd name="T46" fmla="*/ 166 w 181"/>
                <a:gd name="T47" fmla="*/ 150 h 150"/>
                <a:gd name="T48" fmla="*/ 166 w 181"/>
                <a:gd name="T49" fmla="*/ 150 h 150"/>
                <a:gd name="T50" fmla="*/ 170 w 181"/>
                <a:gd name="T51" fmla="*/ 150 h 150"/>
                <a:gd name="T52" fmla="*/ 172 w 181"/>
                <a:gd name="T53" fmla="*/ 149 h 150"/>
                <a:gd name="T54" fmla="*/ 175 w 181"/>
                <a:gd name="T55" fmla="*/ 148 h 150"/>
                <a:gd name="T56" fmla="*/ 177 w 181"/>
                <a:gd name="T57" fmla="*/ 146 h 150"/>
                <a:gd name="T58" fmla="*/ 178 w 181"/>
                <a:gd name="T59" fmla="*/ 144 h 150"/>
                <a:gd name="T60" fmla="*/ 180 w 181"/>
                <a:gd name="T61" fmla="*/ 142 h 150"/>
                <a:gd name="T62" fmla="*/ 181 w 181"/>
                <a:gd name="T63" fmla="*/ 139 h 150"/>
                <a:gd name="T64" fmla="*/ 181 w 181"/>
                <a:gd name="T65" fmla="*/ 135 h 150"/>
                <a:gd name="T66" fmla="*/ 180 w 181"/>
                <a:gd name="T67" fmla="*/ 130 h 150"/>
                <a:gd name="T68" fmla="*/ 177 w 181"/>
                <a:gd name="T69" fmla="*/ 126 h 150"/>
                <a:gd name="T70" fmla="*/ 103 w 181"/>
                <a:gd name="T71" fmla="*/ 8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81" h="150">
                  <a:moveTo>
                    <a:pt x="42" y="120"/>
                  </a:moveTo>
                  <a:lnTo>
                    <a:pt x="90" y="43"/>
                  </a:lnTo>
                  <a:lnTo>
                    <a:pt x="138" y="120"/>
                  </a:lnTo>
                  <a:lnTo>
                    <a:pt x="42" y="120"/>
                  </a:lnTo>
                  <a:close/>
                  <a:moveTo>
                    <a:pt x="103" y="8"/>
                  </a:moveTo>
                  <a:lnTo>
                    <a:pt x="101" y="4"/>
                  </a:lnTo>
                  <a:lnTo>
                    <a:pt x="98" y="2"/>
                  </a:lnTo>
                  <a:lnTo>
                    <a:pt x="94" y="1"/>
                  </a:lnTo>
                  <a:lnTo>
                    <a:pt x="90" y="0"/>
                  </a:lnTo>
                  <a:lnTo>
                    <a:pt x="87" y="1"/>
                  </a:lnTo>
                  <a:lnTo>
                    <a:pt x="84" y="2"/>
                  </a:lnTo>
                  <a:lnTo>
                    <a:pt x="80" y="4"/>
                  </a:lnTo>
                  <a:lnTo>
                    <a:pt x="77" y="8"/>
                  </a:lnTo>
                  <a:lnTo>
                    <a:pt x="2" y="128"/>
                  </a:lnTo>
                  <a:lnTo>
                    <a:pt x="1" y="131"/>
                  </a:lnTo>
                  <a:lnTo>
                    <a:pt x="0" y="135"/>
                  </a:lnTo>
                  <a:lnTo>
                    <a:pt x="1" y="140"/>
                  </a:lnTo>
                  <a:lnTo>
                    <a:pt x="2" y="143"/>
                  </a:lnTo>
                  <a:lnTo>
                    <a:pt x="4" y="146"/>
                  </a:lnTo>
                  <a:lnTo>
                    <a:pt x="8" y="148"/>
                  </a:lnTo>
                  <a:lnTo>
                    <a:pt x="11" y="150"/>
                  </a:lnTo>
                  <a:lnTo>
                    <a:pt x="15" y="150"/>
                  </a:lnTo>
                  <a:lnTo>
                    <a:pt x="166" y="150"/>
                  </a:lnTo>
                  <a:lnTo>
                    <a:pt x="166" y="150"/>
                  </a:lnTo>
                  <a:lnTo>
                    <a:pt x="166" y="150"/>
                  </a:lnTo>
                  <a:lnTo>
                    <a:pt x="170" y="150"/>
                  </a:lnTo>
                  <a:lnTo>
                    <a:pt x="172" y="149"/>
                  </a:lnTo>
                  <a:lnTo>
                    <a:pt x="175" y="148"/>
                  </a:lnTo>
                  <a:lnTo>
                    <a:pt x="177" y="146"/>
                  </a:lnTo>
                  <a:lnTo>
                    <a:pt x="178" y="144"/>
                  </a:lnTo>
                  <a:lnTo>
                    <a:pt x="180" y="142"/>
                  </a:lnTo>
                  <a:lnTo>
                    <a:pt x="181" y="139"/>
                  </a:lnTo>
                  <a:lnTo>
                    <a:pt x="181" y="135"/>
                  </a:lnTo>
                  <a:lnTo>
                    <a:pt x="180" y="130"/>
                  </a:lnTo>
                  <a:lnTo>
                    <a:pt x="177" y="126"/>
                  </a:lnTo>
                  <a:lnTo>
                    <a:pt x="103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</p:grpSp>
      <p:sp>
        <p:nvSpPr>
          <p:cNvPr id="42" name="Rectangle 41">
            <a:extLst>
              <a:ext uri="{FF2B5EF4-FFF2-40B4-BE49-F238E27FC236}">
                <a16:creationId xmlns:a16="http://schemas.microsoft.com/office/drawing/2014/main" id="{A9146A47-F48B-457D-926B-9493B2B6C7A8}"/>
              </a:ext>
            </a:extLst>
          </p:cNvPr>
          <p:cNvSpPr/>
          <p:nvPr/>
        </p:nvSpPr>
        <p:spPr>
          <a:xfrm rot="5400000">
            <a:off x="1367084" y="-1742475"/>
            <a:ext cx="537795" cy="4367532"/>
          </a:xfrm>
          <a:prstGeom prst="rect">
            <a:avLst/>
          </a:prstGeom>
          <a:solidFill>
            <a:srgbClr val="F7D6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ar-AE" dirty="0">
                <a:solidFill>
                  <a:schemeClr val="bg1"/>
                </a:solidFill>
              </a:rPr>
              <a:t>إضافة </a:t>
            </a:r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7DAB9E71-F0A4-43A5-BEC8-A07BA9499D70}"/>
              </a:ext>
            </a:extLst>
          </p:cNvPr>
          <p:cNvCxnSpPr>
            <a:cxnSpLocks/>
          </p:cNvCxnSpPr>
          <p:nvPr/>
        </p:nvCxnSpPr>
        <p:spPr>
          <a:xfrm>
            <a:off x="5347748" y="2045345"/>
            <a:ext cx="595852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A1030114-430D-42CE-A489-59C2F9BD4B92}"/>
              </a:ext>
            </a:extLst>
          </p:cNvPr>
          <p:cNvSpPr txBox="1"/>
          <p:nvPr/>
        </p:nvSpPr>
        <p:spPr>
          <a:xfrm>
            <a:off x="6159893" y="1753988"/>
            <a:ext cx="2673582" cy="461665"/>
          </a:xfrm>
          <a:prstGeom prst="rect">
            <a:avLst/>
          </a:prstGeom>
          <a:noFill/>
          <a:ln w="6350">
            <a:noFill/>
            <a:prstDash val="dash"/>
          </a:ln>
        </p:spPr>
        <p:txBody>
          <a:bodyPr wrap="square" lIns="0" tIns="0" rIns="0" bIns="0" rtlCol="0" anchor="ctr">
            <a:spAutoFit/>
          </a:bodyPr>
          <a:lstStyle/>
          <a:p>
            <a:pPr algn="ctr" rtl="1"/>
            <a:r>
              <a:rPr lang="ar-AE" sz="1000" b="1" dirty="0">
                <a:solidFill>
                  <a:srgbClr val="F7D618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إضافة </a:t>
            </a:r>
            <a:endParaRPr lang="en-US" sz="1000" b="1" dirty="0">
              <a:solidFill>
                <a:srgbClr val="F7D618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 rtl="1"/>
            <a:r>
              <a:rPr lang="ar-TN" sz="1000" dirty="0"/>
              <a:t> بعد تقرير الرحلة يمكن للحريف رؤية إشهار على تطبيق </a:t>
            </a:r>
            <a:r>
              <a:rPr lang="ar-TN" sz="1000" dirty="0" err="1"/>
              <a:t>شوفلي</a:t>
            </a:r>
            <a:r>
              <a:rPr lang="ar-TN" sz="1000" dirty="0"/>
              <a:t> تاكسي</a:t>
            </a:r>
            <a:endParaRPr lang="en-US" sz="1000" dirty="0">
              <a:solidFill>
                <a:prstClr val="black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C03E7A2-7692-480A-A0A5-8FB4D12AA85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1356" y="361950"/>
            <a:ext cx="2375044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92084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/>
              <a:t>SlideSalad is #1 online marketplace of premium presentations templates for all needs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SlideSalad- </a:t>
            </a:r>
            <a:r>
              <a:rPr lang="de-DE" noProof="1"/>
              <a:t>COPYRIGHT NOTICE</a:t>
            </a:r>
            <a:endParaRPr lang="en-US" dirty="0"/>
          </a:p>
        </p:txBody>
      </p:sp>
      <p:sp>
        <p:nvSpPr>
          <p:cNvPr id="19" name="Rechteck 8"/>
          <p:cNvSpPr/>
          <p:nvPr/>
        </p:nvSpPr>
        <p:spPr>
          <a:xfrm>
            <a:off x="304800" y="1263498"/>
            <a:ext cx="3843121" cy="27889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ct val="20000"/>
              </a:spcAft>
            </a:pPr>
            <a:r>
              <a:rPr lang="en-US" sz="1600" b="1" noProof="1">
                <a:solidFill>
                  <a:schemeClr val="bg1"/>
                </a:solidFill>
                <a:latin typeface="+mj-lt"/>
              </a:rPr>
              <a:t>Things you can do with the template</a:t>
            </a:r>
          </a:p>
          <a:p>
            <a:pPr>
              <a:spcAft>
                <a:spcPct val="20000"/>
              </a:spcAft>
            </a:pPr>
            <a:r>
              <a:rPr lang="de-DE" sz="1100" noProof="1">
                <a:solidFill>
                  <a:schemeClr val="bg1"/>
                </a:solidFill>
                <a:latin typeface="+mj-lt"/>
              </a:rPr>
              <a:t>Use the free templates for your own presentations and projects without limitations.</a:t>
            </a:r>
          </a:p>
          <a:p>
            <a:pPr marL="133350" indent="-133350">
              <a:spcAft>
                <a:spcPts val="375"/>
              </a:spcAft>
              <a:buFontTx/>
              <a:buChar char="•"/>
            </a:pPr>
            <a:r>
              <a:rPr lang="de-DE" sz="1100" u="sng" noProof="1">
                <a:solidFill>
                  <a:schemeClr val="bg1"/>
                </a:solidFill>
                <a:latin typeface="+mj-lt"/>
              </a:rPr>
              <a:t>Please link back to our website</a:t>
            </a:r>
            <a:r>
              <a:rPr lang="de-DE" sz="1100" noProof="1">
                <a:solidFill>
                  <a:schemeClr val="bg1"/>
                </a:solidFill>
                <a:latin typeface="+mj-lt"/>
              </a:rPr>
              <a:t> if you like our free designs </a:t>
            </a:r>
            <a:br>
              <a:rPr lang="de-DE" sz="1100" noProof="1">
                <a:solidFill>
                  <a:schemeClr val="bg1"/>
                </a:solidFill>
                <a:latin typeface="+mj-lt"/>
              </a:rPr>
            </a:br>
            <a:r>
              <a:rPr lang="de-DE" sz="1100" noProof="1">
                <a:solidFill>
                  <a:schemeClr val="bg1"/>
                </a:solidFill>
                <a:latin typeface="+mj-lt"/>
              </a:rPr>
              <a:t>or </a:t>
            </a:r>
            <a:r>
              <a:rPr lang="de-DE" sz="1100" u="sng" noProof="1">
                <a:solidFill>
                  <a:schemeClr val="bg1"/>
                </a:solidFill>
                <a:latin typeface="+mj-lt"/>
              </a:rPr>
              <a:t>write a comment</a:t>
            </a:r>
            <a:r>
              <a:rPr lang="de-DE" sz="1100" noProof="1">
                <a:solidFill>
                  <a:schemeClr val="bg1"/>
                </a:solidFill>
                <a:latin typeface="+mj-lt"/>
              </a:rPr>
              <a:t> to this template on our website.</a:t>
            </a:r>
          </a:p>
          <a:p>
            <a:endParaRPr lang="de-DE" sz="1100" noProof="1">
              <a:solidFill>
                <a:schemeClr val="bg1"/>
              </a:solidFill>
              <a:latin typeface="+mj-lt"/>
            </a:endParaRPr>
          </a:p>
          <a:p>
            <a:r>
              <a:rPr lang="en-US" sz="1100" noProof="1">
                <a:solidFill>
                  <a:schemeClr val="bg1"/>
                </a:solidFill>
                <a:latin typeface="+mj-lt"/>
              </a:rPr>
              <a:t>All copyright and intellectual property rights, without limitation, are retained by </a:t>
            </a:r>
            <a:r>
              <a:rPr lang="en-US" sz="1100" b="1" u="sng" noProof="1">
                <a:solidFill>
                  <a:schemeClr val="bg1"/>
                </a:solidFill>
                <a:latin typeface="+mj-lt"/>
              </a:rPr>
              <a:t>SlideSalad.com</a:t>
            </a:r>
            <a:r>
              <a:rPr lang="en-US" sz="1100" noProof="1">
                <a:solidFill>
                  <a:schemeClr val="bg1"/>
                </a:solidFill>
                <a:latin typeface="+mj-lt"/>
              </a:rPr>
              <a:t>. </a:t>
            </a:r>
            <a:br>
              <a:rPr lang="en-US" sz="1100" noProof="1">
                <a:solidFill>
                  <a:schemeClr val="bg1"/>
                </a:solidFill>
                <a:latin typeface="+mj-lt"/>
              </a:rPr>
            </a:br>
            <a:r>
              <a:rPr lang="en-US" sz="1100" noProof="1">
                <a:solidFill>
                  <a:schemeClr val="bg1"/>
                </a:solidFill>
                <a:latin typeface="+mj-lt"/>
              </a:rPr>
              <a:t>By downloading and using this template, you agree </a:t>
            </a:r>
            <a:br>
              <a:rPr lang="en-US" sz="1100" noProof="1">
                <a:solidFill>
                  <a:schemeClr val="bg1"/>
                </a:solidFill>
                <a:latin typeface="+mj-lt"/>
              </a:rPr>
            </a:br>
            <a:r>
              <a:rPr lang="en-US" sz="1100" noProof="1">
                <a:solidFill>
                  <a:schemeClr val="bg1"/>
                </a:solidFill>
                <a:latin typeface="+mj-lt"/>
              </a:rPr>
              <a:t>to this statement.</a:t>
            </a:r>
          </a:p>
          <a:p>
            <a:endParaRPr lang="de-DE" sz="1200" b="1" noProof="1">
              <a:solidFill>
                <a:schemeClr val="bg1"/>
              </a:solidFill>
              <a:latin typeface="+mj-lt"/>
            </a:endParaRPr>
          </a:p>
          <a:p>
            <a:r>
              <a:rPr lang="de-DE" sz="1200" b="1" noProof="1">
                <a:solidFill>
                  <a:schemeClr val="bg1"/>
                </a:solidFill>
                <a:latin typeface="+mj-lt"/>
              </a:rPr>
              <a:t>Please contact us if you have any questions </a:t>
            </a:r>
            <a:br>
              <a:rPr lang="de-DE" sz="1200" b="1" noProof="1">
                <a:solidFill>
                  <a:schemeClr val="bg1"/>
                </a:solidFill>
                <a:latin typeface="+mj-lt"/>
              </a:rPr>
            </a:br>
            <a:r>
              <a:rPr lang="de-DE" sz="1200" b="1" noProof="1">
                <a:solidFill>
                  <a:schemeClr val="bg1"/>
                </a:solidFill>
                <a:latin typeface="+mj-lt"/>
              </a:rPr>
              <a:t>about usage: </a:t>
            </a:r>
            <a:r>
              <a:rPr lang="de-DE" sz="1200" noProof="1">
                <a:solidFill>
                  <a:schemeClr val="bg1"/>
                </a:solidFill>
                <a:latin typeface="+mj-lt"/>
              </a:rPr>
              <a:t>support@slidesalad.com</a:t>
            </a:r>
          </a:p>
        </p:txBody>
      </p:sp>
      <p:sp>
        <p:nvSpPr>
          <p:cNvPr id="22" name="Rechteck 9"/>
          <p:cNvSpPr/>
          <p:nvPr/>
        </p:nvSpPr>
        <p:spPr>
          <a:xfrm>
            <a:off x="4801949" y="1263498"/>
            <a:ext cx="3947413" cy="15399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ct val="20000"/>
              </a:spcAft>
            </a:pPr>
            <a:r>
              <a:rPr lang="en-US" sz="1600" b="1" noProof="1">
                <a:solidFill>
                  <a:schemeClr val="bg1"/>
                </a:solidFill>
                <a:latin typeface="+mj-lt"/>
              </a:rPr>
              <a:t>Things you can’t do with the template</a:t>
            </a:r>
          </a:p>
          <a:p>
            <a:pPr>
              <a:spcAft>
                <a:spcPct val="20000"/>
              </a:spcAft>
            </a:pPr>
            <a:r>
              <a:rPr lang="en-US" sz="1100" noProof="1">
                <a:solidFill>
                  <a:schemeClr val="bg1"/>
                </a:solidFill>
                <a:latin typeface="+mj-lt"/>
              </a:rPr>
              <a:t>Resell or distribute the templates or backgrounds.</a:t>
            </a:r>
          </a:p>
          <a:p>
            <a:pPr marL="133350" indent="-133350">
              <a:spcAft>
                <a:spcPts val="375"/>
              </a:spcAft>
              <a:buFontTx/>
              <a:buChar char="•"/>
            </a:pPr>
            <a:r>
              <a:rPr lang="en-US" sz="1100" noProof="1">
                <a:solidFill>
                  <a:schemeClr val="bg1"/>
                </a:solidFill>
                <a:latin typeface="+mj-lt"/>
              </a:rPr>
              <a:t>Make these templates available on a website or social network for download.</a:t>
            </a:r>
          </a:p>
          <a:p>
            <a:pPr marL="133350" indent="-133350">
              <a:spcAft>
                <a:spcPts val="375"/>
              </a:spcAft>
              <a:buFontTx/>
              <a:buChar char="•"/>
            </a:pPr>
            <a:r>
              <a:rPr lang="en-US" sz="1100" noProof="1">
                <a:solidFill>
                  <a:schemeClr val="bg1"/>
                </a:solidFill>
                <a:latin typeface="+mj-lt"/>
              </a:rPr>
              <a:t>Edit or modify the downloaded templates and claim / </a:t>
            </a:r>
            <a:br>
              <a:rPr lang="en-US" sz="1100" noProof="1">
                <a:solidFill>
                  <a:schemeClr val="bg1"/>
                </a:solidFill>
                <a:latin typeface="+mj-lt"/>
              </a:rPr>
            </a:br>
            <a:r>
              <a:rPr lang="en-US" sz="1100" noProof="1">
                <a:solidFill>
                  <a:schemeClr val="bg1"/>
                </a:solidFill>
                <a:latin typeface="+mj-lt"/>
              </a:rPr>
              <a:t>pass off as your own work.</a:t>
            </a:r>
          </a:p>
          <a:p>
            <a:pPr marL="133350" indent="-133350">
              <a:buFontTx/>
              <a:buChar char="•"/>
            </a:pPr>
            <a:endParaRPr lang="en-US" sz="1100" noProof="1">
              <a:solidFill>
                <a:schemeClr val="bg1"/>
              </a:solidFill>
              <a:latin typeface="+mj-lt"/>
            </a:endParaRPr>
          </a:p>
        </p:txBody>
      </p:sp>
      <p:sp>
        <p:nvSpPr>
          <p:cNvPr id="25" name="Rechteck 10"/>
          <p:cNvSpPr/>
          <p:nvPr/>
        </p:nvSpPr>
        <p:spPr>
          <a:xfrm>
            <a:off x="381000" y="4282486"/>
            <a:ext cx="832590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noProof="1">
                <a:solidFill>
                  <a:schemeClr val="bg1"/>
                </a:solidFill>
                <a:latin typeface="+mj-lt"/>
              </a:rPr>
              <a:t>More PowerPoint, Google Slides and Keynote templates are available at </a:t>
            </a:r>
            <a:r>
              <a:rPr lang="en-US" sz="1400" b="1" u="sng" noProof="1">
                <a:solidFill>
                  <a:schemeClr val="bg1"/>
                </a:solidFill>
                <a:latin typeface="+mj-lt"/>
              </a:rPr>
              <a:t>www.SlideSalad.com</a:t>
            </a:r>
          </a:p>
        </p:txBody>
      </p:sp>
      <p:sp>
        <p:nvSpPr>
          <p:cNvPr id="7" name="Text Placeholder 15">
            <a:extLst>
              <a:ext uri="{FF2B5EF4-FFF2-40B4-BE49-F238E27FC236}">
                <a16:creationId xmlns:a16="http://schemas.microsoft.com/office/drawing/2014/main" id="{921DD78B-26FA-4776-B720-8812C90A1575}"/>
              </a:ext>
            </a:extLst>
          </p:cNvPr>
          <p:cNvSpPr txBox="1">
            <a:spLocks/>
          </p:cNvSpPr>
          <p:nvPr/>
        </p:nvSpPr>
        <p:spPr>
          <a:xfrm>
            <a:off x="1844858" y="480528"/>
            <a:ext cx="6096000" cy="401648"/>
          </a:xfr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en-US" sz="2000" b="1" dirty="0">
              <a:solidFill>
                <a:srgbClr val="FFC000"/>
              </a:solidFill>
              <a:latin typeface="+mj-lt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3621429D-418F-473A-8445-B0A7D125ABAA}"/>
              </a:ext>
            </a:extLst>
          </p:cNvPr>
          <p:cNvCxnSpPr>
            <a:cxnSpLocks/>
          </p:cNvCxnSpPr>
          <p:nvPr/>
        </p:nvCxnSpPr>
        <p:spPr>
          <a:xfrm>
            <a:off x="2220150" y="1591349"/>
            <a:ext cx="0" cy="241024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4C52D8A2-67D1-452E-A822-FDEF2F0131A9}"/>
              </a:ext>
            </a:extLst>
          </p:cNvPr>
          <p:cNvSpPr txBox="1"/>
          <p:nvPr/>
        </p:nvSpPr>
        <p:spPr>
          <a:xfrm>
            <a:off x="1382437" y="2062392"/>
            <a:ext cx="1861697" cy="1538883"/>
          </a:xfrm>
          <a:prstGeom prst="rect">
            <a:avLst/>
          </a:prstGeom>
          <a:noFill/>
          <a:ln w="6350">
            <a:noFill/>
            <a:prstDash val="dash"/>
          </a:ln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ar-AE" sz="1000" b="1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الجولة الحالية</a:t>
            </a:r>
            <a:endParaRPr lang="en-US" sz="1000" b="1" dirty="0">
              <a:solidFill>
                <a:prstClr val="black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r"/>
            <a:r>
              <a:rPr lang="ar-AE" sz="1000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يمكن للحريف رؤية الجولة الحالية </a:t>
            </a:r>
          </a:p>
          <a:p>
            <a:pPr algn="r"/>
            <a:r>
              <a:rPr lang="ar-AE" sz="1000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موقع نقطة إنطلاق الحريف و نقطة الوصول </a:t>
            </a:r>
          </a:p>
          <a:p>
            <a:pPr algn="r"/>
            <a:r>
              <a:rPr lang="ar-AE" sz="1000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الحالة</a:t>
            </a:r>
          </a:p>
          <a:p>
            <a:pPr algn="r"/>
            <a:r>
              <a:rPr lang="ar-AE" sz="1000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إسم الكابتن </a:t>
            </a:r>
          </a:p>
          <a:p>
            <a:pPr algn="r"/>
            <a:r>
              <a:rPr lang="ar-AE" sz="1000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نوع الحجز </a:t>
            </a:r>
          </a:p>
          <a:p>
            <a:pPr algn="r"/>
            <a:r>
              <a:rPr lang="ar-AE" sz="1000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التاريخ و التوقيت </a:t>
            </a:r>
          </a:p>
          <a:p>
            <a:pPr algn="r"/>
            <a:r>
              <a:rPr lang="ar-AE" sz="1000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اسم العربة </a:t>
            </a:r>
          </a:p>
          <a:p>
            <a:endParaRPr lang="en-US" sz="1000" dirty="0">
              <a:solidFill>
                <a:prstClr val="black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0463B664-3958-4F2D-B3E9-86A27A1FC0FB}"/>
              </a:ext>
            </a:extLst>
          </p:cNvPr>
          <p:cNvGrpSpPr/>
          <p:nvPr/>
        </p:nvGrpSpPr>
        <p:grpSpPr>
          <a:xfrm>
            <a:off x="2753265" y="3057268"/>
            <a:ext cx="160255" cy="43504"/>
            <a:chOff x="2632075" y="3195638"/>
            <a:chExt cx="225425" cy="66675"/>
          </a:xfrm>
          <a:solidFill>
            <a:schemeClr val="bg1"/>
          </a:solidFill>
        </p:grpSpPr>
        <p:sp>
          <p:nvSpPr>
            <p:cNvPr id="21" name="Freeform 324">
              <a:extLst>
                <a:ext uri="{FF2B5EF4-FFF2-40B4-BE49-F238E27FC236}">
                  <a16:creationId xmlns:a16="http://schemas.microsoft.com/office/drawing/2014/main" id="{498F5E98-7CE6-435D-AE46-FF6D0DCDDEDC}"/>
                </a:ext>
              </a:extLst>
            </p:cNvPr>
            <p:cNvSpPr>
              <a:spLocks/>
            </p:cNvSpPr>
            <p:nvPr/>
          </p:nvSpPr>
          <p:spPr bwMode="auto">
            <a:xfrm>
              <a:off x="2632075" y="3200400"/>
              <a:ext cx="57150" cy="57150"/>
            </a:xfrm>
            <a:custGeom>
              <a:avLst/>
              <a:gdLst>
                <a:gd name="T0" fmla="*/ 105 w 181"/>
                <a:gd name="T1" fmla="*/ 75 h 180"/>
                <a:gd name="T2" fmla="*/ 105 w 181"/>
                <a:gd name="T3" fmla="*/ 12 h 180"/>
                <a:gd name="T4" fmla="*/ 102 w 181"/>
                <a:gd name="T5" fmla="*/ 7 h 180"/>
                <a:gd name="T6" fmla="*/ 98 w 181"/>
                <a:gd name="T7" fmla="*/ 2 h 180"/>
                <a:gd name="T8" fmla="*/ 93 w 181"/>
                <a:gd name="T9" fmla="*/ 0 h 180"/>
                <a:gd name="T10" fmla="*/ 86 w 181"/>
                <a:gd name="T11" fmla="*/ 0 h 180"/>
                <a:gd name="T12" fmla="*/ 81 w 181"/>
                <a:gd name="T13" fmla="*/ 2 h 180"/>
                <a:gd name="T14" fmla="*/ 78 w 181"/>
                <a:gd name="T15" fmla="*/ 7 h 180"/>
                <a:gd name="T16" fmla="*/ 76 w 181"/>
                <a:gd name="T17" fmla="*/ 12 h 180"/>
                <a:gd name="T18" fmla="*/ 75 w 181"/>
                <a:gd name="T19" fmla="*/ 75 h 180"/>
                <a:gd name="T20" fmla="*/ 11 w 181"/>
                <a:gd name="T21" fmla="*/ 75 h 180"/>
                <a:gd name="T22" fmla="*/ 6 w 181"/>
                <a:gd name="T23" fmla="*/ 77 h 180"/>
                <a:gd name="T24" fmla="*/ 2 w 181"/>
                <a:gd name="T25" fmla="*/ 82 h 180"/>
                <a:gd name="T26" fmla="*/ 0 w 181"/>
                <a:gd name="T27" fmla="*/ 87 h 180"/>
                <a:gd name="T28" fmla="*/ 0 w 181"/>
                <a:gd name="T29" fmla="*/ 93 h 180"/>
                <a:gd name="T30" fmla="*/ 2 w 181"/>
                <a:gd name="T31" fmla="*/ 99 h 180"/>
                <a:gd name="T32" fmla="*/ 6 w 181"/>
                <a:gd name="T33" fmla="*/ 102 h 180"/>
                <a:gd name="T34" fmla="*/ 11 w 181"/>
                <a:gd name="T35" fmla="*/ 105 h 180"/>
                <a:gd name="T36" fmla="*/ 75 w 181"/>
                <a:gd name="T37" fmla="*/ 105 h 180"/>
                <a:gd name="T38" fmla="*/ 76 w 181"/>
                <a:gd name="T39" fmla="*/ 169 h 180"/>
                <a:gd name="T40" fmla="*/ 78 w 181"/>
                <a:gd name="T41" fmla="*/ 174 h 180"/>
                <a:gd name="T42" fmla="*/ 81 w 181"/>
                <a:gd name="T43" fmla="*/ 178 h 180"/>
                <a:gd name="T44" fmla="*/ 86 w 181"/>
                <a:gd name="T45" fmla="*/ 180 h 180"/>
                <a:gd name="T46" fmla="*/ 93 w 181"/>
                <a:gd name="T47" fmla="*/ 180 h 180"/>
                <a:gd name="T48" fmla="*/ 98 w 181"/>
                <a:gd name="T49" fmla="*/ 178 h 180"/>
                <a:gd name="T50" fmla="*/ 102 w 181"/>
                <a:gd name="T51" fmla="*/ 174 h 180"/>
                <a:gd name="T52" fmla="*/ 105 w 181"/>
                <a:gd name="T53" fmla="*/ 169 h 180"/>
                <a:gd name="T54" fmla="*/ 105 w 181"/>
                <a:gd name="T55" fmla="*/ 105 h 180"/>
                <a:gd name="T56" fmla="*/ 168 w 181"/>
                <a:gd name="T57" fmla="*/ 105 h 180"/>
                <a:gd name="T58" fmla="*/ 173 w 181"/>
                <a:gd name="T59" fmla="*/ 102 h 180"/>
                <a:gd name="T60" fmla="*/ 178 w 181"/>
                <a:gd name="T61" fmla="*/ 99 h 180"/>
                <a:gd name="T62" fmla="*/ 180 w 181"/>
                <a:gd name="T63" fmla="*/ 93 h 180"/>
                <a:gd name="T64" fmla="*/ 180 w 181"/>
                <a:gd name="T65" fmla="*/ 87 h 180"/>
                <a:gd name="T66" fmla="*/ 178 w 181"/>
                <a:gd name="T67" fmla="*/ 82 h 180"/>
                <a:gd name="T68" fmla="*/ 173 w 181"/>
                <a:gd name="T69" fmla="*/ 77 h 180"/>
                <a:gd name="T70" fmla="*/ 168 w 181"/>
                <a:gd name="T71" fmla="*/ 75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81" h="180">
                  <a:moveTo>
                    <a:pt x="165" y="75"/>
                  </a:moveTo>
                  <a:lnTo>
                    <a:pt x="105" y="75"/>
                  </a:lnTo>
                  <a:lnTo>
                    <a:pt x="105" y="15"/>
                  </a:lnTo>
                  <a:lnTo>
                    <a:pt x="105" y="12"/>
                  </a:lnTo>
                  <a:lnTo>
                    <a:pt x="104" y="9"/>
                  </a:lnTo>
                  <a:lnTo>
                    <a:pt x="102" y="7"/>
                  </a:lnTo>
                  <a:lnTo>
                    <a:pt x="100" y="4"/>
                  </a:lnTo>
                  <a:lnTo>
                    <a:pt x="98" y="2"/>
                  </a:lnTo>
                  <a:lnTo>
                    <a:pt x="96" y="1"/>
                  </a:lnTo>
                  <a:lnTo>
                    <a:pt x="93" y="0"/>
                  </a:lnTo>
                  <a:lnTo>
                    <a:pt x="90" y="0"/>
                  </a:lnTo>
                  <a:lnTo>
                    <a:pt x="86" y="0"/>
                  </a:lnTo>
                  <a:lnTo>
                    <a:pt x="84" y="1"/>
                  </a:lnTo>
                  <a:lnTo>
                    <a:pt x="81" y="2"/>
                  </a:lnTo>
                  <a:lnTo>
                    <a:pt x="79" y="4"/>
                  </a:lnTo>
                  <a:lnTo>
                    <a:pt x="78" y="7"/>
                  </a:lnTo>
                  <a:lnTo>
                    <a:pt x="76" y="9"/>
                  </a:lnTo>
                  <a:lnTo>
                    <a:pt x="76" y="12"/>
                  </a:lnTo>
                  <a:lnTo>
                    <a:pt x="75" y="15"/>
                  </a:lnTo>
                  <a:lnTo>
                    <a:pt x="75" y="75"/>
                  </a:lnTo>
                  <a:lnTo>
                    <a:pt x="15" y="75"/>
                  </a:lnTo>
                  <a:lnTo>
                    <a:pt x="11" y="75"/>
                  </a:lnTo>
                  <a:lnTo>
                    <a:pt x="9" y="76"/>
                  </a:lnTo>
                  <a:lnTo>
                    <a:pt x="6" y="77"/>
                  </a:lnTo>
                  <a:lnTo>
                    <a:pt x="4" y="80"/>
                  </a:lnTo>
                  <a:lnTo>
                    <a:pt x="2" y="82"/>
                  </a:lnTo>
                  <a:lnTo>
                    <a:pt x="1" y="84"/>
                  </a:lnTo>
                  <a:lnTo>
                    <a:pt x="0" y="87"/>
                  </a:lnTo>
                  <a:lnTo>
                    <a:pt x="0" y="90"/>
                  </a:lnTo>
                  <a:lnTo>
                    <a:pt x="0" y="93"/>
                  </a:lnTo>
                  <a:lnTo>
                    <a:pt x="1" y="96"/>
                  </a:lnTo>
                  <a:lnTo>
                    <a:pt x="2" y="99"/>
                  </a:lnTo>
                  <a:lnTo>
                    <a:pt x="4" y="101"/>
                  </a:lnTo>
                  <a:lnTo>
                    <a:pt x="6" y="102"/>
                  </a:lnTo>
                  <a:lnTo>
                    <a:pt x="9" y="104"/>
                  </a:lnTo>
                  <a:lnTo>
                    <a:pt x="11" y="105"/>
                  </a:lnTo>
                  <a:lnTo>
                    <a:pt x="15" y="105"/>
                  </a:lnTo>
                  <a:lnTo>
                    <a:pt x="75" y="105"/>
                  </a:lnTo>
                  <a:lnTo>
                    <a:pt x="75" y="165"/>
                  </a:lnTo>
                  <a:lnTo>
                    <a:pt x="76" y="169"/>
                  </a:lnTo>
                  <a:lnTo>
                    <a:pt x="76" y="171"/>
                  </a:lnTo>
                  <a:lnTo>
                    <a:pt x="78" y="174"/>
                  </a:lnTo>
                  <a:lnTo>
                    <a:pt x="79" y="176"/>
                  </a:lnTo>
                  <a:lnTo>
                    <a:pt x="81" y="178"/>
                  </a:lnTo>
                  <a:lnTo>
                    <a:pt x="84" y="179"/>
                  </a:lnTo>
                  <a:lnTo>
                    <a:pt x="86" y="180"/>
                  </a:lnTo>
                  <a:lnTo>
                    <a:pt x="90" y="180"/>
                  </a:lnTo>
                  <a:lnTo>
                    <a:pt x="93" y="180"/>
                  </a:lnTo>
                  <a:lnTo>
                    <a:pt x="96" y="179"/>
                  </a:lnTo>
                  <a:lnTo>
                    <a:pt x="98" y="178"/>
                  </a:lnTo>
                  <a:lnTo>
                    <a:pt x="100" y="176"/>
                  </a:lnTo>
                  <a:lnTo>
                    <a:pt x="102" y="174"/>
                  </a:lnTo>
                  <a:lnTo>
                    <a:pt x="104" y="171"/>
                  </a:lnTo>
                  <a:lnTo>
                    <a:pt x="105" y="169"/>
                  </a:lnTo>
                  <a:lnTo>
                    <a:pt x="105" y="165"/>
                  </a:lnTo>
                  <a:lnTo>
                    <a:pt x="105" y="105"/>
                  </a:lnTo>
                  <a:lnTo>
                    <a:pt x="165" y="105"/>
                  </a:lnTo>
                  <a:lnTo>
                    <a:pt x="168" y="105"/>
                  </a:lnTo>
                  <a:lnTo>
                    <a:pt x="171" y="104"/>
                  </a:lnTo>
                  <a:lnTo>
                    <a:pt x="173" y="102"/>
                  </a:lnTo>
                  <a:lnTo>
                    <a:pt x="175" y="101"/>
                  </a:lnTo>
                  <a:lnTo>
                    <a:pt x="178" y="99"/>
                  </a:lnTo>
                  <a:lnTo>
                    <a:pt x="179" y="96"/>
                  </a:lnTo>
                  <a:lnTo>
                    <a:pt x="180" y="93"/>
                  </a:lnTo>
                  <a:lnTo>
                    <a:pt x="181" y="90"/>
                  </a:lnTo>
                  <a:lnTo>
                    <a:pt x="180" y="87"/>
                  </a:lnTo>
                  <a:lnTo>
                    <a:pt x="179" y="84"/>
                  </a:lnTo>
                  <a:lnTo>
                    <a:pt x="178" y="82"/>
                  </a:lnTo>
                  <a:lnTo>
                    <a:pt x="175" y="80"/>
                  </a:lnTo>
                  <a:lnTo>
                    <a:pt x="173" y="77"/>
                  </a:lnTo>
                  <a:lnTo>
                    <a:pt x="171" y="76"/>
                  </a:lnTo>
                  <a:lnTo>
                    <a:pt x="168" y="75"/>
                  </a:lnTo>
                  <a:lnTo>
                    <a:pt x="165" y="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3" name="Freeform 325">
              <a:extLst>
                <a:ext uri="{FF2B5EF4-FFF2-40B4-BE49-F238E27FC236}">
                  <a16:creationId xmlns:a16="http://schemas.microsoft.com/office/drawing/2014/main" id="{96085507-98B8-4C08-8A90-58FB8D2AEAE4}"/>
                </a:ext>
              </a:extLst>
            </p:cNvPr>
            <p:cNvSpPr>
              <a:spLocks/>
            </p:cNvSpPr>
            <p:nvPr/>
          </p:nvSpPr>
          <p:spPr bwMode="auto">
            <a:xfrm>
              <a:off x="2703513" y="3252788"/>
              <a:ext cx="28575" cy="9525"/>
            </a:xfrm>
            <a:custGeom>
              <a:avLst/>
              <a:gdLst>
                <a:gd name="T0" fmla="*/ 75 w 90"/>
                <a:gd name="T1" fmla="*/ 0 h 30"/>
                <a:gd name="T2" fmla="*/ 15 w 90"/>
                <a:gd name="T3" fmla="*/ 0 h 30"/>
                <a:gd name="T4" fmla="*/ 12 w 90"/>
                <a:gd name="T5" fmla="*/ 0 h 30"/>
                <a:gd name="T6" fmla="*/ 8 w 90"/>
                <a:gd name="T7" fmla="*/ 1 h 30"/>
                <a:gd name="T8" fmla="*/ 6 w 90"/>
                <a:gd name="T9" fmla="*/ 2 h 30"/>
                <a:gd name="T10" fmla="*/ 4 w 90"/>
                <a:gd name="T11" fmla="*/ 5 h 30"/>
                <a:gd name="T12" fmla="*/ 2 w 90"/>
                <a:gd name="T13" fmla="*/ 7 h 30"/>
                <a:gd name="T14" fmla="*/ 1 w 90"/>
                <a:gd name="T15" fmla="*/ 10 h 30"/>
                <a:gd name="T16" fmla="*/ 0 w 90"/>
                <a:gd name="T17" fmla="*/ 12 h 30"/>
                <a:gd name="T18" fmla="*/ 0 w 90"/>
                <a:gd name="T19" fmla="*/ 15 h 30"/>
                <a:gd name="T20" fmla="*/ 0 w 90"/>
                <a:gd name="T21" fmla="*/ 19 h 30"/>
                <a:gd name="T22" fmla="*/ 1 w 90"/>
                <a:gd name="T23" fmla="*/ 22 h 30"/>
                <a:gd name="T24" fmla="*/ 2 w 90"/>
                <a:gd name="T25" fmla="*/ 24 h 30"/>
                <a:gd name="T26" fmla="*/ 4 w 90"/>
                <a:gd name="T27" fmla="*/ 26 h 30"/>
                <a:gd name="T28" fmla="*/ 6 w 90"/>
                <a:gd name="T29" fmla="*/ 28 h 30"/>
                <a:gd name="T30" fmla="*/ 8 w 90"/>
                <a:gd name="T31" fmla="*/ 29 h 30"/>
                <a:gd name="T32" fmla="*/ 12 w 90"/>
                <a:gd name="T33" fmla="*/ 30 h 30"/>
                <a:gd name="T34" fmla="*/ 15 w 90"/>
                <a:gd name="T35" fmla="*/ 30 h 30"/>
                <a:gd name="T36" fmla="*/ 75 w 90"/>
                <a:gd name="T37" fmla="*/ 30 h 30"/>
                <a:gd name="T38" fmla="*/ 78 w 90"/>
                <a:gd name="T39" fmla="*/ 30 h 30"/>
                <a:gd name="T40" fmla="*/ 80 w 90"/>
                <a:gd name="T41" fmla="*/ 29 h 30"/>
                <a:gd name="T42" fmla="*/ 83 w 90"/>
                <a:gd name="T43" fmla="*/ 28 h 30"/>
                <a:gd name="T44" fmla="*/ 86 w 90"/>
                <a:gd name="T45" fmla="*/ 26 h 30"/>
                <a:gd name="T46" fmla="*/ 87 w 90"/>
                <a:gd name="T47" fmla="*/ 24 h 30"/>
                <a:gd name="T48" fmla="*/ 89 w 90"/>
                <a:gd name="T49" fmla="*/ 22 h 30"/>
                <a:gd name="T50" fmla="*/ 90 w 90"/>
                <a:gd name="T51" fmla="*/ 19 h 30"/>
                <a:gd name="T52" fmla="*/ 90 w 90"/>
                <a:gd name="T53" fmla="*/ 15 h 30"/>
                <a:gd name="T54" fmla="*/ 90 w 90"/>
                <a:gd name="T55" fmla="*/ 12 h 30"/>
                <a:gd name="T56" fmla="*/ 89 w 90"/>
                <a:gd name="T57" fmla="*/ 10 h 30"/>
                <a:gd name="T58" fmla="*/ 87 w 90"/>
                <a:gd name="T59" fmla="*/ 7 h 30"/>
                <a:gd name="T60" fmla="*/ 86 w 90"/>
                <a:gd name="T61" fmla="*/ 5 h 30"/>
                <a:gd name="T62" fmla="*/ 83 w 90"/>
                <a:gd name="T63" fmla="*/ 2 h 30"/>
                <a:gd name="T64" fmla="*/ 80 w 90"/>
                <a:gd name="T65" fmla="*/ 1 h 30"/>
                <a:gd name="T66" fmla="*/ 78 w 90"/>
                <a:gd name="T67" fmla="*/ 0 h 30"/>
                <a:gd name="T68" fmla="*/ 75 w 90"/>
                <a:gd name="T69" fmla="*/ 0 h 30"/>
                <a:gd name="T70" fmla="*/ 75 w 90"/>
                <a:gd name="T71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90" h="30">
                  <a:moveTo>
                    <a:pt x="75" y="0"/>
                  </a:moveTo>
                  <a:lnTo>
                    <a:pt x="15" y="0"/>
                  </a:lnTo>
                  <a:lnTo>
                    <a:pt x="12" y="0"/>
                  </a:lnTo>
                  <a:lnTo>
                    <a:pt x="8" y="1"/>
                  </a:lnTo>
                  <a:lnTo>
                    <a:pt x="6" y="2"/>
                  </a:lnTo>
                  <a:lnTo>
                    <a:pt x="4" y="5"/>
                  </a:lnTo>
                  <a:lnTo>
                    <a:pt x="2" y="7"/>
                  </a:lnTo>
                  <a:lnTo>
                    <a:pt x="1" y="10"/>
                  </a:lnTo>
                  <a:lnTo>
                    <a:pt x="0" y="12"/>
                  </a:lnTo>
                  <a:lnTo>
                    <a:pt x="0" y="15"/>
                  </a:lnTo>
                  <a:lnTo>
                    <a:pt x="0" y="19"/>
                  </a:lnTo>
                  <a:lnTo>
                    <a:pt x="1" y="22"/>
                  </a:lnTo>
                  <a:lnTo>
                    <a:pt x="2" y="24"/>
                  </a:lnTo>
                  <a:lnTo>
                    <a:pt x="4" y="26"/>
                  </a:lnTo>
                  <a:lnTo>
                    <a:pt x="6" y="28"/>
                  </a:lnTo>
                  <a:lnTo>
                    <a:pt x="8" y="29"/>
                  </a:lnTo>
                  <a:lnTo>
                    <a:pt x="12" y="30"/>
                  </a:lnTo>
                  <a:lnTo>
                    <a:pt x="15" y="30"/>
                  </a:lnTo>
                  <a:lnTo>
                    <a:pt x="75" y="30"/>
                  </a:lnTo>
                  <a:lnTo>
                    <a:pt x="78" y="30"/>
                  </a:lnTo>
                  <a:lnTo>
                    <a:pt x="80" y="29"/>
                  </a:lnTo>
                  <a:lnTo>
                    <a:pt x="83" y="28"/>
                  </a:lnTo>
                  <a:lnTo>
                    <a:pt x="86" y="26"/>
                  </a:lnTo>
                  <a:lnTo>
                    <a:pt x="87" y="24"/>
                  </a:lnTo>
                  <a:lnTo>
                    <a:pt x="89" y="22"/>
                  </a:lnTo>
                  <a:lnTo>
                    <a:pt x="90" y="19"/>
                  </a:lnTo>
                  <a:lnTo>
                    <a:pt x="90" y="15"/>
                  </a:lnTo>
                  <a:lnTo>
                    <a:pt x="90" y="12"/>
                  </a:lnTo>
                  <a:lnTo>
                    <a:pt x="89" y="10"/>
                  </a:lnTo>
                  <a:lnTo>
                    <a:pt x="87" y="7"/>
                  </a:lnTo>
                  <a:lnTo>
                    <a:pt x="86" y="5"/>
                  </a:lnTo>
                  <a:lnTo>
                    <a:pt x="83" y="2"/>
                  </a:lnTo>
                  <a:lnTo>
                    <a:pt x="80" y="1"/>
                  </a:lnTo>
                  <a:lnTo>
                    <a:pt x="78" y="0"/>
                  </a:lnTo>
                  <a:lnTo>
                    <a:pt x="75" y="0"/>
                  </a:lnTo>
                  <a:lnTo>
                    <a:pt x="7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4" name="Freeform 326">
              <a:extLst>
                <a:ext uri="{FF2B5EF4-FFF2-40B4-BE49-F238E27FC236}">
                  <a16:creationId xmlns:a16="http://schemas.microsoft.com/office/drawing/2014/main" id="{6CB5DF83-D093-42D5-8CBB-A4DD8BB2F734}"/>
                </a:ext>
              </a:extLst>
            </p:cNvPr>
            <p:cNvSpPr>
              <a:spLocks/>
            </p:cNvSpPr>
            <p:nvPr/>
          </p:nvSpPr>
          <p:spPr bwMode="auto">
            <a:xfrm>
              <a:off x="2751138" y="3252788"/>
              <a:ext cx="28575" cy="9525"/>
            </a:xfrm>
            <a:custGeom>
              <a:avLst/>
              <a:gdLst>
                <a:gd name="T0" fmla="*/ 75 w 90"/>
                <a:gd name="T1" fmla="*/ 0 h 30"/>
                <a:gd name="T2" fmla="*/ 15 w 90"/>
                <a:gd name="T3" fmla="*/ 0 h 30"/>
                <a:gd name="T4" fmla="*/ 12 w 90"/>
                <a:gd name="T5" fmla="*/ 0 h 30"/>
                <a:gd name="T6" fmla="*/ 10 w 90"/>
                <a:gd name="T7" fmla="*/ 1 h 30"/>
                <a:gd name="T8" fmla="*/ 6 w 90"/>
                <a:gd name="T9" fmla="*/ 2 h 30"/>
                <a:gd name="T10" fmla="*/ 4 w 90"/>
                <a:gd name="T11" fmla="*/ 5 h 30"/>
                <a:gd name="T12" fmla="*/ 2 w 90"/>
                <a:gd name="T13" fmla="*/ 7 h 30"/>
                <a:gd name="T14" fmla="*/ 1 w 90"/>
                <a:gd name="T15" fmla="*/ 10 h 30"/>
                <a:gd name="T16" fmla="*/ 0 w 90"/>
                <a:gd name="T17" fmla="*/ 12 h 30"/>
                <a:gd name="T18" fmla="*/ 0 w 90"/>
                <a:gd name="T19" fmla="*/ 15 h 30"/>
                <a:gd name="T20" fmla="*/ 0 w 90"/>
                <a:gd name="T21" fmla="*/ 19 h 30"/>
                <a:gd name="T22" fmla="*/ 1 w 90"/>
                <a:gd name="T23" fmla="*/ 22 h 30"/>
                <a:gd name="T24" fmla="*/ 2 w 90"/>
                <a:gd name="T25" fmla="*/ 24 h 30"/>
                <a:gd name="T26" fmla="*/ 4 w 90"/>
                <a:gd name="T27" fmla="*/ 26 h 30"/>
                <a:gd name="T28" fmla="*/ 6 w 90"/>
                <a:gd name="T29" fmla="*/ 28 h 30"/>
                <a:gd name="T30" fmla="*/ 10 w 90"/>
                <a:gd name="T31" fmla="*/ 29 h 30"/>
                <a:gd name="T32" fmla="*/ 12 w 90"/>
                <a:gd name="T33" fmla="*/ 30 h 30"/>
                <a:gd name="T34" fmla="*/ 15 w 90"/>
                <a:gd name="T35" fmla="*/ 30 h 30"/>
                <a:gd name="T36" fmla="*/ 75 w 90"/>
                <a:gd name="T37" fmla="*/ 30 h 30"/>
                <a:gd name="T38" fmla="*/ 78 w 90"/>
                <a:gd name="T39" fmla="*/ 30 h 30"/>
                <a:gd name="T40" fmla="*/ 81 w 90"/>
                <a:gd name="T41" fmla="*/ 29 h 30"/>
                <a:gd name="T42" fmla="*/ 84 w 90"/>
                <a:gd name="T43" fmla="*/ 28 h 30"/>
                <a:gd name="T44" fmla="*/ 86 w 90"/>
                <a:gd name="T45" fmla="*/ 26 h 30"/>
                <a:gd name="T46" fmla="*/ 88 w 90"/>
                <a:gd name="T47" fmla="*/ 24 h 30"/>
                <a:gd name="T48" fmla="*/ 89 w 90"/>
                <a:gd name="T49" fmla="*/ 22 h 30"/>
                <a:gd name="T50" fmla="*/ 90 w 90"/>
                <a:gd name="T51" fmla="*/ 19 h 30"/>
                <a:gd name="T52" fmla="*/ 90 w 90"/>
                <a:gd name="T53" fmla="*/ 15 h 30"/>
                <a:gd name="T54" fmla="*/ 90 w 90"/>
                <a:gd name="T55" fmla="*/ 12 h 30"/>
                <a:gd name="T56" fmla="*/ 89 w 90"/>
                <a:gd name="T57" fmla="*/ 10 h 30"/>
                <a:gd name="T58" fmla="*/ 88 w 90"/>
                <a:gd name="T59" fmla="*/ 7 h 30"/>
                <a:gd name="T60" fmla="*/ 86 w 90"/>
                <a:gd name="T61" fmla="*/ 5 h 30"/>
                <a:gd name="T62" fmla="*/ 84 w 90"/>
                <a:gd name="T63" fmla="*/ 2 h 30"/>
                <a:gd name="T64" fmla="*/ 81 w 90"/>
                <a:gd name="T65" fmla="*/ 1 h 30"/>
                <a:gd name="T66" fmla="*/ 78 w 90"/>
                <a:gd name="T67" fmla="*/ 0 h 30"/>
                <a:gd name="T68" fmla="*/ 75 w 90"/>
                <a:gd name="T69" fmla="*/ 0 h 30"/>
                <a:gd name="T70" fmla="*/ 75 w 90"/>
                <a:gd name="T71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90" h="30">
                  <a:moveTo>
                    <a:pt x="75" y="0"/>
                  </a:moveTo>
                  <a:lnTo>
                    <a:pt x="15" y="0"/>
                  </a:lnTo>
                  <a:lnTo>
                    <a:pt x="12" y="0"/>
                  </a:lnTo>
                  <a:lnTo>
                    <a:pt x="10" y="1"/>
                  </a:lnTo>
                  <a:lnTo>
                    <a:pt x="6" y="2"/>
                  </a:lnTo>
                  <a:lnTo>
                    <a:pt x="4" y="5"/>
                  </a:lnTo>
                  <a:lnTo>
                    <a:pt x="2" y="7"/>
                  </a:lnTo>
                  <a:lnTo>
                    <a:pt x="1" y="10"/>
                  </a:lnTo>
                  <a:lnTo>
                    <a:pt x="0" y="12"/>
                  </a:lnTo>
                  <a:lnTo>
                    <a:pt x="0" y="15"/>
                  </a:lnTo>
                  <a:lnTo>
                    <a:pt x="0" y="19"/>
                  </a:lnTo>
                  <a:lnTo>
                    <a:pt x="1" y="22"/>
                  </a:lnTo>
                  <a:lnTo>
                    <a:pt x="2" y="24"/>
                  </a:lnTo>
                  <a:lnTo>
                    <a:pt x="4" y="26"/>
                  </a:lnTo>
                  <a:lnTo>
                    <a:pt x="6" y="28"/>
                  </a:lnTo>
                  <a:lnTo>
                    <a:pt x="10" y="29"/>
                  </a:lnTo>
                  <a:lnTo>
                    <a:pt x="12" y="30"/>
                  </a:lnTo>
                  <a:lnTo>
                    <a:pt x="15" y="30"/>
                  </a:lnTo>
                  <a:lnTo>
                    <a:pt x="75" y="30"/>
                  </a:lnTo>
                  <a:lnTo>
                    <a:pt x="78" y="30"/>
                  </a:lnTo>
                  <a:lnTo>
                    <a:pt x="81" y="29"/>
                  </a:lnTo>
                  <a:lnTo>
                    <a:pt x="84" y="28"/>
                  </a:lnTo>
                  <a:lnTo>
                    <a:pt x="86" y="26"/>
                  </a:lnTo>
                  <a:lnTo>
                    <a:pt x="88" y="24"/>
                  </a:lnTo>
                  <a:lnTo>
                    <a:pt x="89" y="22"/>
                  </a:lnTo>
                  <a:lnTo>
                    <a:pt x="90" y="19"/>
                  </a:lnTo>
                  <a:lnTo>
                    <a:pt x="90" y="15"/>
                  </a:lnTo>
                  <a:lnTo>
                    <a:pt x="90" y="12"/>
                  </a:lnTo>
                  <a:lnTo>
                    <a:pt x="89" y="10"/>
                  </a:lnTo>
                  <a:lnTo>
                    <a:pt x="88" y="7"/>
                  </a:lnTo>
                  <a:lnTo>
                    <a:pt x="86" y="5"/>
                  </a:lnTo>
                  <a:lnTo>
                    <a:pt x="84" y="2"/>
                  </a:lnTo>
                  <a:lnTo>
                    <a:pt x="81" y="1"/>
                  </a:lnTo>
                  <a:lnTo>
                    <a:pt x="78" y="0"/>
                  </a:lnTo>
                  <a:lnTo>
                    <a:pt x="75" y="0"/>
                  </a:lnTo>
                  <a:lnTo>
                    <a:pt x="7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26" name="Freeform 327">
              <a:extLst>
                <a:ext uri="{FF2B5EF4-FFF2-40B4-BE49-F238E27FC236}">
                  <a16:creationId xmlns:a16="http://schemas.microsoft.com/office/drawing/2014/main" id="{D1FD7895-BE7E-4957-BE73-023CAADFC96B}"/>
                </a:ext>
              </a:extLst>
            </p:cNvPr>
            <p:cNvSpPr>
              <a:spLocks/>
            </p:cNvSpPr>
            <p:nvPr/>
          </p:nvSpPr>
          <p:spPr bwMode="auto">
            <a:xfrm>
              <a:off x="2789238" y="3219450"/>
              <a:ext cx="19050" cy="19050"/>
            </a:xfrm>
            <a:custGeom>
              <a:avLst/>
              <a:gdLst>
                <a:gd name="T0" fmla="*/ 30 w 60"/>
                <a:gd name="T1" fmla="*/ 0 h 60"/>
                <a:gd name="T2" fmla="*/ 25 w 60"/>
                <a:gd name="T3" fmla="*/ 0 h 60"/>
                <a:gd name="T4" fmla="*/ 18 w 60"/>
                <a:gd name="T5" fmla="*/ 2 h 60"/>
                <a:gd name="T6" fmla="*/ 14 w 60"/>
                <a:gd name="T7" fmla="*/ 6 h 60"/>
                <a:gd name="T8" fmla="*/ 9 w 60"/>
                <a:gd name="T9" fmla="*/ 9 h 60"/>
                <a:gd name="T10" fmla="*/ 5 w 60"/>
                <a:gd name="T11" fmla="*/ 13 h 60"/>
                <a:gd name="T12" fmla="*/ 2 w 60"/>
                <a:gd name="T13" fmla="*/ 18 h 60"/>
                <a:gd name="T14" fmla="*/ 1 w 60"/>
                <a:gd name="T15" fmla="*/ 24 h 60"/>
                <a:gd name="T16" fmla="*/ 0 w 60"/>
                <a:gd name="T17" fmla="*/ 30 h 60"/>
                <a:gd name="T18" fmla="*/ 1 w 60"/>
                <a:gd name="T19" fmla="*/ 36 h 60"/>
                <a:gd name="T20" fmla="*/ 2 w 60"/>
                <a:gd name="T21" fmla="*/ 42 h 60"/>
                <a:gd name="T22" fmla="*/ 5 w 60"/>
                <a:gd name="T23" fmla="*/ 46 h 60"/>
                <a:gd name="T24" fmla="*/ 9 w 60"/>
                <a:gd name="T25" fmla="*/ 52 h 60"/>
                <a:gd name="T26" fmla="*/ 14 w 60"/>
                <a:gd name="T27" fmla="*/ 55 h 60"/>
                <a:gd name="T28" fmla="*/ 18 w 60"/>
                <a:gd name="T29" fmla="*/ 58 h 60"/>
                <a:gd name="T30" fmla="*/ 25 w 60"/>
                <a:gd name="T31" fmla="*/ 59 h 60"/>
                <a:gd name="T32" fmla="*/ 30 w 60"/>
                <a:gd name="T33" fmla="*/ 60 h 60"/>
                <a:gd name="T34" fmla="*/ 37 w 60"/>
                <a:gd name="T35" fmla="*/ 59 h 60"/>
                <a:gd name="T36" fmla="*/ 42 w 60"/>
                <a:gd name="T37" fmla="*/ 58 h 60"/>
                <a:gd name="T38" fmla="*/ 47 w 60"/>
                <a:gd name="T39" fmla="*/ 55 h 60"/>
                <a:gd name="T40" fmla="*/ 52 w 60"/>
                <a:gd name="T41" fmla="*/ 52 h 60"/>
                <a:gd name="T42" fmla="*/ 56 w 60"/>
                <a:gd name="T43" fmla="*/ 47 h 60"/>
                <a:gd name="T44" fmla="*/ 58 w 60"/>
                <a:gd name="T45" fmla="*/ 42 h 60"/>
                <a:gd name="T46" fmla="*/ 60 w 60"/>
                <a:gd name="T47" fmla="*/ 37 h 60"/>
                <a:gd name="T48" fmla="*/ 60 w 60"/>
                <a:gd name="T49" fmla="*/ 30 h 60"/>
                <a:gd name="T50" fmla="*/ 60 w 60"/>
                <a:gd name="T51" fmla="*/ 24 h 60"/>
                <a:gd name="T52" fmla="*/ 58 w 60"/>
                <a:gd name="T53" fmla="*/ 18 h 60"/>
                <a:gd name="T54" fmla="*/ 56 w 60"/>
                <a:gd name="T55" fmla="*/ 13 h 60"/>
                <a:gd name="T56" fmla="*/ 52 w 60"/>
                <a:gd name="T57" fmla="*/ 9 h 60"/>
                <a:gd name="T58" fmla="*/ 47 w 60"/>
                <a:gd name="T59" fmla="*/ 6 h 60"/>
                <a:gd name="T60" fmla="*/ 42 w 60"/>
                <a:gd name="T61" fmla="*/ 2 h 60"/>
                <a:gd name="T62" fmla="*/ 37 w 60"/>
                <a:gd name="T63" fmla="*/ 0 h 60"/>
                <a:gd name="T64" fmla="*/ 30 w 60"/>
                <a:gd name="T65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60" h="60">
                  <a:moveTo>
                    <a:pt x="30" y="0"/>
                  </a:moveTo>
                  <a:lnTo>
                    <a:pt x="25" y="0"/>
                  </a:lnTo>
                  <a:lnTo>
                    <a:pt x="18" y="2"/>
                  </a:lnTo>
                  <a:lnTo>
                    <a:pt x="14" y="6"/>
                  </a:lnTo>
                  <a:lnTo>
                    <a:pt x="9" y="9"/>
                  </a:lnTo>
                  <a:lnTo>
                    <a:pt x="5" y="13"/>
                  </a:lnTo>
                  <a:lnTo>
                    <a:pt x="2" y="18"/>
                  </a:lnTo>
                  <a:lnTo>
                    <a:pt x="1" y="24"/>
                  </a:lnTo>
                  <a:lnTo>
                    <a:pt x="0" y="30"/>
                  </a:lnTo>
                  <a:lnTo>
                    <a:pt x="1" y="36"/>
                  </a:lnTo>
                  <a:lnTo>
                    <a:pt x="2" y="42"/>
                  </a:lnTo>
                  <a:lnTo>
                    <a:pt x="5" y="46"/>
                  </a:lnTo>
                  <a:lnTo>
                    <a:pt x="9" y="52"/>
                  </a:lnTo>
                  <a:lnTo>
                    <a:pt x="14" y="55"/>
                  </a:lnTo>
                  <a:lnTo>
                    <a:pt x="18" y="58"/>
                  </a:lnTo>
                  <a:lnTo>
                    <a:pt x="25" y="59"/>
                  </a:lnTo>
                  <a:lnTo>
                    <a:pt x="30" y="60"/>
                  </a:lnTo>
                  <a:lnTo>
                    <a:pt x="37" y="59"/>
                  </a:lnTo>
                  <a:lnTo>
                    <a:pt x="42" y="58"/>
                  </a:lnTo>
                  <a:lnTo>
                    <a:pt x="47" y="55"/>
                  </a:lnTo>
                  <a:lnTo>
                    <a:pt x="52" y="52"/>
                  </a:lnTo>
                  <a:lnTo>
                    <a:pt x="56" y="47"/>
                  </a:lnTo>
                  <a:lnTo>
                    <a:pt x="58" y="42"/>
                  </a:lnTo>
                  <a:lnTo>
                    <a:pt x="60" y="37"/>
                  </a:lnTo>
                  <a:lnTo>
                    <a:pt x="60" y="30"/>
                  </a:lnTo>
                  <a:lnTo>
                    <a:pt x="60" y="24"/>
                  </a:lnTo>
                  <a:lnTo>
                    <a:pt x="58" y="18"/>
                  </a:lnTo>
                  <a:lnTo>
                    <a:pt x="56" y="13"/>
                  </a:lnTo>
                  <a:lnTo>
                    <a:pt x="52" y="9"/>
                  </a:lnTo>
                  <a:lnTo>
                    <a:pt x="47" y="6"/>
                  </a:lnTo>
                  <a:lnTo>
                    <a:pt x="42" y="2"/>
                  </a:lnTo>
                  <a:lnTo>
                    <a:pt x="37" y="0"/>
                  </a:lnTo>
                  <a:lnTo>
                    <a:pt x="3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7" name="Freeform 328">
              <a:extLst>
                <a:ext uri="{FF2B5EF4-FFF2-40B4-BE49-F238E27FC236}">
                  <a16:creationId xmlns:a16="http://schemas.microsoft.com/office/drawing/2014/main" id="{95BF3BC4-EAD8-4A59-AB4E-4F2CDFCDF31A}"/>
                </a:ext>
              </a:extLst>
            </p:cNvPr>
            <p:cNvSpPr>
              <a:spLocks/>
            </p:cNvSpPr>
            <p:nvPr/>
          </p:nvSpPr>
          <p:spPr bwMode="auto">
            <a:xfrm>
              <a:off x="2838450" y="3219450"/>
              <a:ext cx="19050" cy="19050"/>
            </a:xfrm>
            <a:custGeom>
              <a:avLst/>
              <a:gdLst>
                <a:gd name="T0" fmla="*/ 30 w 60"/>
                <a:gd name="T1" fmla="*/ 0 h 60"/>
                <a:gd name="T2" fmla="*/ 24 w 60"/>
                <a:gd name="T3" fmla="*/ 0 h 60"/>
                <a:gd name="T4" fmla="*/ 19 w 60"/>
                <a:gd name="T5" fmla="*/ 2 h 60"/>
                <a:gd name="T6" fmla="*/ 13 w 60"/>
                <a:gd name="T7" fmla="*/ 6 h 60"/>
                <a:gd name="T8" fmla="*/ 9 w 60"/>
                <a:gd name="T9" fmla="*/ 9 h 60"/>
                <a:gd name="T10" fmla="*/ 5 w 60"/>
                <a:gd name="T11" fmla="*/ 13 h 60"/>
                <a:gd name="T12" fmla="*/ 2 w 60"/>
                <a:gd name="T13" fmla="*/ 18 h 60"/>
                <a:gd name="T14" fmla="*/ 0 w 60"/>
                <a:gd name="T15" fmla="*/ 24 h 60"/>
                <a:gd name="T16" fmla="*/ 0 w 60"/>
                <a:gd name="T17" fmla="*/ 30 h 60"/>
                <a:gd name="T18" fmla="*/ 0 w 60"/>
                <a:gd name="T19" fmla="*/ 36 h 60"/>
                <a:gd name="T20" fmla="*/ 2 w 60"/>
                <a:gd name="T21" fmla="*/ 42 h 60"/>
                <a:gd name="T22" fmla="*/ 5 w 60"/>
                <a:gd name="T23" fmla="*/ 46 h 60"/>
                <a:gd name="T24" fmla="*/ 9 w 60"/>
                <a:gd name="T25" fmla="*/ 52 h 60"/>
                <a:gd name="T26" fmla="*/ 13 w 60"/>
                <a:gd name="T27" fmla="*/ 55 h 60"/>
                <a:gd name="T28" fmla="*/ 19 w 60"/>
                <a:gd name="T29" fmla="*/ 58 h 60"/>
                <a:gd name="T30" fmla="*/ 24 w 60"/>
                <a:gd name="T31" fmla="*/ 59 h 60"/>
                <a:gd name="T32" fmla="*/ 30 w 60"/>
                <a:gd name="T33" fmla="*/ 60 h 60"/>
                <a:gd name="T34" fmla="*/ 36 w 60"/>
                <a:gd name="T35" fmla="*/ 59 h 60"/>
                <a:gd name="T36" fmla="*/ 42 w 60"/>
                <a:gd name="T37" fmla="*/ 58 h 60"/>
                <a:gd name="T38" fmla="*/ 46 w 60"/>
                <a:gd name="T39" fmla="*/ 55 h 60"/>
                <a:gd name="T40" fmla="*/ 51 w 60"/>
                <a:gd name="T41" fmla="*/ 52 h 60"/>
                <a:gd name="T42" fmla="*/ 55 w 60"/>
                <a:gd name="T43" fmla="*/ 47 h 60"/>
                <a:gd name="T44" fmla="*/ 58 w 60"/>
                <a:gd name="T45" fmla="*/ 42 h 60"/>
                <a:gd name="T46" fmla="*/ 59 w 60"/>
                <a:gd name="T47" fmla="*/ 37 h 60"/>
                <a:gd name="T48" fmla="*/ 60 w 60"/>
                <a:gd name="T49" fmla="*/ 30 h 60"/>
                <a:gd name="T50" fmla="*/ 59 w 60"/>
                <a:gd name="T51" fmla="*/ 24 h 60"/>
                <a:gd name="T52" fmla="*/ 58 w 60"/>
                <a:gd name="T53" fmla="*/ 18 h 60"/>
                <a:gd name="T54" fmla="*/ 55 w 60"/>
                <a:gd name="T55" fmla="*/ 13 h 60"/>
                <a:gd name="T56" fmla="*/ 51 w 60"/>
                <a:gd name="T57" fmla="*/ 9 h 60"/>
                <a:gd name="T58" fmla="*/ 46 w 60"/>
                <a:gd name="T59" fmla="*/ 6 h 60"/>
                <a:gd name="T60" fmla="*/ 42 w 60"/>
                <a:gd name="T61" fmla="*/ 2 h 60"/>
                <a:gd name="T62" fmla="*/ 36 w 60"/>
                <a:gd name="T63" fmla="*/ 0 h 60"/>
                <a:gd name="T64" fmla="*/ 30 w 60"/>
                <a:gd name="T65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60" h="60">
                  <a:moveTo>
                    <a:pt x="30" y="0"/>
                  </a:moveTo>
                  <a:lnTo>
                    <a:pt x="24" y="0"/>
                  </a:lnTo>
                  <a:lnTo>
                    <a:pt x="19" y="2"/>
                  </a:lnTo>
                  <a:lnTo>
                    <a:pt x="13" y="6"/>
                  </a:lnTo>
                  <a:lnTo>
                    <a:pt x="9" y="9"/>
                  </a:lnTo>
                  <a:lnTo>
                    <a:pt x="5" y="13"/>
                  </a:lnTo>
                  <a:lnTo>
                    <a:pt x="2" y="18"/>
                  </a:lnTo>
                  <a:lnTo>
                    <a:pt x="0" y="24"/>
                  </a:lnTo>
                  <a:lnTo>
                    <a:pt x="0" y="30"/>
                  </a:lnTo>
                  <a:lnTo>
                    <a:pt x="0" y="36"/>
                  </a:lnTo>
                  <a:lnTo>
                    <a:pt x="2" y="42"/>
                  </a:lnTo>
                  <a:lnTo>
                    <a:pt x="5" y="46"/>
                  </a:lnTo>
                  <a:lnTo>
                    <a:pt x="9" y="52"/>
                  </a:lnTo>
                  <a:lnTo>
                    <a:pt x="13" y="55"/>
                  </a:lnTo>
                  <a:lnTo>
                    <a:pt x="19" y="58"/>
                  </a:lnTo>
                  <a:lnTo>
                    <a:pt x="24" y="59"/>
                  </a:lnTo>
                  <a:lnTo>
                    <a:pt x="30" y="60"/>
                  </a:lnTo>
                  <a:lnTo>
                    <a:pt x="36" y="59"/>
                  </a:lnTo>
                  <a:lnTo>
                    <a:pt x="42" y="58"/>
                  </a:lnTo>
                  <a:lnTo>
                    <a:pt x="46" y="55"/>
                  </a:lnTo>
                  <a:lnTo>
                    <a:pt x="51" y="52"/>
                  </a:lnTo>
                  <a:lnTo>
                    <a:pt x="55" y="47"/>
                  </a:lnTo>
                  <a:lnTo>
                    <a:pt x="58" y="42"/>
                  </a:lnTo>
                  <a:lnTo>
                    <a:pt x="59" y="37"/>
                  </a:lnTo>
                  <a:lnTo>
                    <a:pt x="60" y="30"/>
                  </a:lnTo>
                  <a:lnTo>
                    <a:pt x="59" y="24"/>
                  </a:lnTo>
                  <a:lnTo>
                    <a:pt x="58" y="18"/>
                  </a:lnTo>
                  <a:lnTo>
                    <a:pt x="55" y="13"/>
                  </a:lnTo>
                  <a:lnTo>
                    <a:pt x="51" y="9"/>
                  </a:lnTo>
                  <a:lnTo>
                    <a:pt x="46" y="6"/>
                  </a:lnTo>
                  <a:lnTo>
                    <a:pt x="42" y="2"/>
                  </a:lnTo>
                  <a:lnTo>
                    <a:pt x="36" y="0"/>
                  </a:lnTo>
                  <a:lnTo>
                    <a:pt x="3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8" name="Freeform 329">
              <a:extLst>
                <a:ext uri="{FF2B5EF4-FFF2-40B4-BE49-F238E27FC236}">
                  <a16:creationId xmlns:a16="http://schemas.microsoft.com/office/drawing/2014/main" id="{1BFE98A9-36A1-4BE5-8282-0A6D114A07AB}"/>
                </a:ext>
              </a:extLst>
            </p:cNvPr>
            <p:cNvSpPr>
              <a:spLocks/>
            </p:cNvSpPr>
            <p:nvPr/>
          </p:nvSpPr>
          <p:spPr bwMode="auto">
            <a:xfrm>
              <a:off x="2813050" y="3195638"/>
              <a:ext cx="20638" cy="19050"/>
            </a:xfrm>
            <a:custGeom>
              <a:avLst/>
              <a:gdLst>
                <a:gd name="T0" fmla="*/ 30 w 61"/>
                <a:gd name="T1" fmla="*/ 0 h 60"/>
                <a:gd name="T2" fmla="*/ 25 w 61"/>
                <a:gd name="T3" fmla="*/ 0 h 60"/>
                <a:gd name="T4" fmla="*/ 19 w 61"/>
                <a:gd name="T5" fmla="*/ 2 h 60"/>
                <a:gd name="T6" fmla="*/ 14 w 61"/>
                <a:gd name="T7" fmla="*/ 4 h 60"/>
                <a:gd name="T8" fmla="*/ 10 w 61"/>
                <a:gd name="T9" fmla="*/ 9 h 60"/>
                <a:gd name="T10" fmla="*/ 6 w 61"/>
                <a:gd name="T11" fmla="*/ 13 h 60"/>
                <a:gd name="T12" fmla="*/ 3 w 61"/>
                <a:gd name="T13" fmla="*/ 18 h 60"/>
                <a:gd name="T14" fmla="*/ 1 w 61"/>
                <a:gd name="T15" fmla="*/ 24 h 60"/>
                <a:gd name="T16" fmla="*/ 0 w 61"/>
                <a:gd name="T17" fmla="*/ 30 h 60"/>
                <a:gd name="T18" fmla="*/ 1 w 61"/>
                <a:gd name="T19" fmla="*/ 36 h 60"/>
                <a:gd name="T20" fmla="*/ 3 w 61"/>
                <a:gd name="T21" fmla="*/ 42 h 60"/>
                <a:gd name="T22" fmla="*/ 6 w 61"/>
                <a:gd name="T23" fmla="*/ 46 h 60"/>
                <a:gd name="T24" fmla="*/ 10 w 61"/>
                <a:gd name="T25" fmla="*/ 52 h 60"/>
                <a:gd name="T26" fmla="*/ 14 w 61"/>
                <a:gd name="T27" fmla="*/ 55 h 60"/>
                <a:gd name="T28" fmla="*/ 19 w 61"/>
                <a:gd name="T29" fmla="*/ 58 h 60"/>
                <a:gd name="T30" fmla="*/ 25 w 61"/>
                <a:gd name="T31" fmla="*/ 59 h 60"/>
                <a:gd name="T32" fmla="*/ 30 w 61"/>
                <a:gd name="T33" fmla="*/ 60 h 60"/>
                <a:gd name="T34" fmla="*/ 37 w 61"/>
                <a:gd name="T35" fmla="*/ 59 h 60"/>
                <a:gd name="T36" fmla="*/ 42 w 61"/>
                <a:gd name="T37" fmla="*/ 58 h 60"/>
                <a:gd name="T38" fmla="*/ 47 w 61"/>
                <a:gd name="T39" fmla="*/ 55 h 60"/>
                <a:gd name="T40" fmla="*/ 52 w 61"/>
                <a:gd name="T41" fmla="*/ 52 h 60"/>
                <a:gd name="T42" fmla="*/ 56 w 61"/>
                <a:gd name="T43" fmla="*/ 46 h 60"/>
                <a:gd name="T44" fmla="*/ 58 w 61"/>
                <a:gd name="T45" fmla="*/ 42 h 60"/>
                <a:gd name="T46" fmla="*/ 60 w 61"/>
                <a:gd name="T47" fmla="*/ 36 h 60"/>
                <a:gd name="T48" fmla="*/ 61 w 61"/>
                <a:gd name="T49" fmla="*/ 30 h 60"/>
                <a:gd name="T50" fmla="*/ 60 w 61"/>
                <a:gd name="T51" fmla="*/ 24 h 60"/>
                <a:gd name="T52" fmla="*/ 58 w 61"/>
                <a:gd name="T53" fmla="*/ 18 h 60"/>
                <a:gd name="T54" fmla="*/ 56 w 61"/>
                <a:gd name="T55" fmla="*/ 13 h 60"/>
                <a:gd name="T56" fmla="*/ 52 w 61"/>
                <a:gd name="T57" fmla="*/ 9 h 60"/>
                <a:gd name="T58" fmla="*/ 47 w 61"/>
                <a:gd name="T59" fmla="*/ 4 h 60"/>
                <a:gd name="T60" fmla="*/ 42 w 61"/>
                <a:gd name="T61" fmla="*/ 2 h 60"/>
                <a:gd name="T62" fmla="*/ 37 w 61"/>
                <a:gd name="T63" fmla="*/ 0 h 60"/>
                <a:gd name="T64" fmla="*/ 30 w 61"/>
                <a:gd name="T65" fmla="*/ 0 h 60"/>
                <a:gd name="T66" fmla="*/ 30 w 61"/>
                <a:gd name="T67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61" h="60">
                  <a:moveTo>
                    <a:pt x="30" y="0"/>
                  </a:moveTo>
                  <a:lnTo>
                    <a:pt x="25" y="0"/>
                  </a:lnTo>
                  <a:lnTo>
                    <a:pt x="19" y="2"/>
                  </a:lnTo>
                  <a:lnTo>
                    <a:pt x="14" y="4"/>
                  </a:lnTo>
                  <a:lnTo>
                    <a:pt x="10" y="9"/>
                  </a:lnTo>
                  <a:lnTo>
                    <a:pt x="6" y="13"/>
                  </a:lnTo>
                  <a:lnTo>
                    <a:pt x="3" y="18"/>
                  </a:lnTo>
                  <a:lnTo>
                    <a:pt x="1" y="24"/>
                  </a:lnTo>
                  <a:lnTo>
                    <a:pt x="0" y="30"/>
                  </a:lnTo>
                  <a:lnTo>
                    <a:pt x="1" y="36"/>
                  </a:lnTo>
                  <a:lnTo>
                    <a:pt x="3" y="42"/>
                  </a:lnTo>
                  <a:lnTo>
                    <a:pt x="6" y="46"/>
                  </a:lnTo>
                  <a:lnTo>
                    <a:pt x="10" y="52"/>
                  </a:lnTo>
                  <a:lnTo>
                    <a:pt x="14" y="55"/>
                  </a:lnTo>
                  <a:lnTo>
                    <a:pt x="19" y="58"/>
                  </a:lnTo>
                  <a:lnTo>
                    <a:pt x="25" y="59"/>
                  </a:lnTo>
                  <a:lnTo>
                    <a:pt x="30" y="60"/>
                  </a:lnTo>
                  <a:lnTo>
                    <a:pt x="37" y="59"/>
                  </a:lnTo>
                  <a:lnTo>
                    <a:pt x="42" y="58"/>
                  </a:lnTo>
                  <a:lnTo>
                    <a:pt x="47" y="55"/>
                  </a:lnTo>
                  <a:lnTo>
                    <a:pt x="52" y="52"/>
                  </a:lnTo>
                  <a:lnTo>
                    <a:pt x="56" y="46"/>
                  </a:lnTo>
                  <a:lnTo>
                    <a:pt x="58" y="42"/>
                  </a:lnTo>
                  <a:lnTo>
                    <a:pt x="60" y="36"/>
                  </a:lnTo>
                  <a:lnTo>
                    <a:pt x="61" y="30"/>
                  </a:lnTo>
                  <a:lnTo>
                    <a:pt x="60" y="24"/>
                  </a:lnTo>
                  <a:lnTo>
                    <a:pt x="58" y="18"/>
                  </a:lnTo>
                  <a:lnTo>
                    <a:pt x="56" y="13"/>
                  </a:lnTo>
                  <a:lnTo>
                    <a:pt x="52" y="9"/>
                  </a:lnTo>
                  <a:lnTo>
                    <a:pt x="47" y="4"/>
                  </a:lnTo>
                  <a:lnTo>
                    <a:pt x="42" y="2"/>
                  </a:lnTo>
                  <a:lnTo>
                    <a:pt x="37" y="0"/>
                  </a:lnTo>
                  <a:lnTo>
                    <a:pt x="30" y="0"/>
                  </a:lnTo>
                  <a:lnTo>
                    <a:pt x="3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9" name="Freeform 330">
              <a:extLst>
                <a:ext uri="{FF2B5EF4-FFF2-40B4-BE49-F238E27FC236}">
                  <a16:creationId xmlns:a16="http://schemas.microsoft.com/office/drawing/2014/main" id="{2A854092-6E2E-480C-A939-1ED822252B40}"/>
                </a:ext>
              </a:extLst>
            </p:cNvPr>
            <p:cNvSpPr>
              <a:spLocks/>
            </p:cNvSpPr>
            <p:nvPr/>
          </p:nvSpPr>
          <p:spPr bwMode="auto">
            <a:xfrm>
              <a:off x="2813050" y="3243263"/>
              <a:ext cx="20638" cy="19050"/>
            </a:xfrm>
            <a:custGeom>
              <a:avLst/>
              <a:gdLst>
                <a:gd name="T0" fmla="*/ 30 w 61"/>
                <a:gd name="T1" fmla="*/ 0 h 60"/>
                <a:gd name="T2" fmla="*/ 25 w 61"/>
                <a:gd name="T3" fmla="*/ 0 h 60"/>
                <a:gd name="T4" fmla="*/ 19 w 61"/>
                <a:gd name="T5" fmla="*/ 2 h 60"/>
                <a:gd name="T6" fmla="*/ 14 w 61"/>
                <a:gd name="T7" fmla="*/ 6 h 60"/>
                <a:gd name="T8" fmla="*/ 10 w 61"/>
                <a:gd name="T9" fmla="*/ 9 h 60"/>
                <a:gd name="T10" fmla="*/ 6 w 61"/>
                <a:gd name="T11" fmla="*/ 13 h 60"/>
                <a:gd name="T12" fmla="*/ 3 w 61"/>
                <a:gd name="T13" fmla="*/ 19 h 60"/>
                <a:gd name="T14" fmla="*/ 1 w 61"/>
                <a:gd name="T15" fmla="*/ 24 h 60"/>
                <a:gd name="T16" fmla="*/ 0 w 61"/>
                <a:gd name="T17" fmla="*/ 30 h 60"/>
                <a:gd name="T18" fmla="*/ 1 w 61"/>
                <a:gd name="T19" fmla="*/ 37 h 60"/>
                <a:gd name="T20" fmla="*/ 3 w 61"/>
                <a:gd name="T21" fmla="*/ 42 h 60"/>
                <a:gd name="T22" fmla="*/ 6 w 61"/>
                <a:gd name="T23" fmla="*/ 47 h 60"/>
                <a:gd name="T24" fmla="*/ 10 w 61"/>
                <a:gd name="T25" fmla="*/ 52 h 60"/>
                <a:gd name="T26" fmla="*/ 14 w 61"/>
                <a:gd name="T27" fmla="*/ 55 h 60"/>
                <a:gd name="T28" fmla="*/ 19 w 61"/>
                <a:gd name="T29" fmla="*/ 58 h 60"/>
                <a:gd name="T30" fmla="*/ 25 w 61"/>
                <a:gd name="T31" fmla="*/ 60 h 60"/>
                <a:gd name="T32" fmla="*/ 30 w 61"/>
                <a:gd name="T33" fmla="*/ 60 h 60"/>
                <a:gd name="T34" fmla="*/ 37 w 61"/>
                <a:gd name="T35" fmla="*/ 60 h 60"/>
                <a:gd name="T36" fmla="*/ 42 w 61"/>
                <a:gd name="T37" fmla="*/ 58 h 60"/>
                <a:gd name="T38" fmla="*/ 47 w 61"/>
                <a:gd name="T39" fmla="*/ 55 h 60"/>
                <a:gd name="T40" fmla="*/ 52 w 61"/>
                <a:gd name="T41" fmla="*/ 52 h 60"/>
                <a:gd name="T42" fmla="*/ 56 w 61"/>
                <a:gd name="T43" fmla="*/ 47 h 60"/>
                <a:gd name="T44" fmla="*/ 58 w 61"/>
                <a:gd name="T45" fmla="*/ 42 h 60"/>
                <a:gd name="T46" fmla="*/ 60 w 61"/>
                <a:gd name="T47" fmla="*/ 37 h 60"/>
                <a:gd name="T48" fmla="*/ 61 w 61"/>
                <a:gd name="T49" fmla="*/ 30 h 60"/>
                <a:gd name="T50" fmla="*/ 60 w 61"/>
                <a:gd name="T51" fmla="*/ 24 h 60"/>
                <a:gd name="T52" fmla="*/ 58 w 61"/>
                <a:gd name="T53" fmla="*/ 19 h 60"/>
                <a:gd name="T54" fmla="*/ 56 w 61"/>
                <a:gd name="T55" fmla="*/ 13 h 60"/>
                <a:gd name="T56" fmla="*/ 52 w 61"/>
                <a:gd name="T57" fmla="*/ 9 h 60"/>
                <a:gd name="T58" fmla="*/ 47 w 61"/>
                <a:gd name="T59" fmla="*/ 6 h 60"/>
                <a:gd name="T60" fmla="*/ 42 w 61"/>
                <a:gd name="T61" fmla="*/ 2 h 60"/>
                <a:gd name="T62" fmla="*/ 37 w 61"/>
                <a:gd name="T63" fmla="*/ 1 h 60"/>
                <a:gd name="T64" fmla="*/ 30 w 61"/>
                <a:gd name="T65" fmla="*/ 0 h 60"/>
                <a:gd name="T66" fmla="*/ 30 w 61"/>
                <a:gd name="T67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61" h="60">
                  <a:moveTo>
                    <a:pt x="30" y="0"/>
                  </a:moveTo>
                  <a:lnTo>
                    <a:pt x="25" y="0"/>
                  </a:lnTo>
                  <a:lnTo>
                    <a:pt x="19" y="2"/>
                  </a:lnTo>
                  <a:lnTo>
                    <a:pt x="14" y="6"/>
                  </a:lnTo>
                  <a:lnTo>
                    <a:pt x="10" y="9"/>
                  </a:lnTo>
                  <a:lnTo>
                    <a:pt x="6" y="13"/>
                  </a:lnTo>
                  <a:lnTo>
                    <a:pt x="3" y="19"/>
                  </a:lnTo>
                  <a:lnTo>
                    <a:pt x="1" y="24"/>
                  </a:lnTo>
                  <a:lnTo>
                    <a:pt x="0" y="30"/>
                  </a:lnTo>
                  <a:lnTo>
                    <a:pt x="1" y="37"/>
                  </a:lnTo>
                  <a:lnTo>
                    <a:pt x="3" y="42"/>
                  </a:lnTo>
                  <a:lnTo>
                    <a:pt x="6" y="47"/>
                  </a:lnTo>
                  <a:lnTo>
                    <a:pt x="10" y="52"/>
                  </a:lnTo>
                  <a:lnTo>
                    <a:pt x="14" y="55"/>
                  </a:lnTo>
                  <a:lnTo>
                    <a:pt x="19" y="58"/>
                  </a:lnTo>
                  <a:lnTo>
                    <a:pt x="25" y="60"/>
                  </a:lnTo>
                  <a:lnTo>
                    <a:pt x="30" y="60"/>
                  </a:lnTo>
                  <a:lnTo>
                    <a:pt x="37" y="60"/>
                  </a:lnTo>
                  <a:lnTo>
                    <a:pt x="42" y="58"/>
                  </a:lnTo>
                  <a:lnTo>
                    <a:pt x="47" y="55"/>
                  </a:lnTo>
                  <a:lnTo>
                    <a:pt x="52" y="52"/>
                  </a:lnTo>
                  <a:lnTo>
                    <a:pt x="56" y="47"/>
                  </a:lnTo>
                  <a:lnTo>
                    <a:pt x="58" y="42"/>
                  </a:lnTo>
                  <a:lnTo>
                    <a:pt x="60" y="37"/>
                  </a:lnTo>
                  <a:lnTo>
                    <a:pt x="61" y="30"/>
                  </a:lnTo>
                  <a:lnTo>
                    <a:pt x="60" y="24"/>
                  </a:lnTo>
                  <a:lnTo>
                    <a:pt x="58" y="19"/>
                  </a:lnTo>
                  <a:lnTo>
                    <a:pt x="56" y="13"/>
                  </a:lnTo>
                  <a:lnTo>
                    <a:pt x="52" y="9"/>
                  </a:lnTo>
                  <a:lnTo>
                    <a:pt x="47" y="6"/>
                  </a:lnTo>
                  <a:lnTo>
                    <a:pt x="42" y="2"/>
                  </a:lnTo>
                  <a:lnTo>
                    <a:pt x="37" y="1"/>
                  </a:lnTo>
                  <a:lnTo>
                    <a:pt x="30" y="0"/>
                  </a:lnTo>
                  <a:lnTo>
                    <a:pt x="3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27D96532-8BC1-4DC3-8ED0-2FC35D5D6693}"/>
              </a:ext>
            </a:extLst>
          </p:cNvPr>
          <p:cNvGrpSpPr/>
          <p:nvPr/>
        </p:nvGrpSpPr>
        <p:grpSpPr>
          <a:xfrm>
            <a:off x="6116931" y="1751369"/>
            <a:ext cx="131684" cy="172715"/>
            <a:chOff x="3784600" y="2508250"/>
            <a:chExt cx="219075" cy="287338"/>
          </a:xfrm>
          <a:solidFill>
            <a:schemeClr val="bg1"/>
          </a:solidFill>
        </p:grpSpPr>
        <p:sp>
          <p:nvSpPr>
            <p:cNvPr id="31" name="Freeform 31">
              <a:extLst>
                <a:ext uri="{FF2B5EF4-FFF2-40B4-BE49-F238E27FC236}">
                  <a16:creationId xmlns:a16="http://schemas.microsoft.com/office/drawing/2014/main" id="{70518687-475D-4FFB-978A-367476F1D19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784600" y="2508250"/>
              <a:ext cx="219075" cy="287338"/>
            </a:xfrm>
            <a:custGeom>
              <a:avLst/>
              <a:gdLst>
                <a:gd name="T0" fmla="*/ 30 w 692"/>
                <a:gd name="T1" fmla="*/ 874 h 904"/>
                <a:gd name="T2" fmla="*/ 75 w 692"/>
                <a:gd name="T3" fmla="*/ 512 h 904"/>
                <a:gd name="T4" fmla="*/ 80 w 692"/>
                <a:gd name="T5" fmla="*/ 511 h 904"/>
                <a:gd name="T6" fmla="*/ 86 w 692"/>
                <a:gd name="T7" fmla="*/ 508 h 904"/>
                <a:gd name="T8" fmla="*/ 89 w 692"/>
                <a:gd name="T9" fmla="*/ 502 h 904"/>
                <a:gd name="T10" fmla="*/ 90 w 692"/>
                <a:gd name="T11" fmla="*/ 497 h 904"/>
                <a:gd name="T12" fmla="*/ 89 w 692"/>
                <a:gd name="T13" fmla="*/ 344 h 904"/>
                <a:gd name="T14" fmla="*/ 87 w 692"/>
                <a:gd name="T15" fmla="*/ 338 h 904"/>
                <a:gd name="T16" fmla="*/ 83 w 692"/>
                <a:gd name="T17" fmla="*/ 334 h 904"/>
                <a:gd name="T18" fmla="*/ 78 w 692"/>
                <a:gd name="T19" fmla="*/ 332 h 904"/>
                <a:gd name="T20" fmla="*/ 30 w 692"/>
                <a:gd name="T21" fmla="*/ 331 h 904"/>
                <a:gd name="T22" fmla="*/ 475 w 692"/>
                <a:gd name="T23" fmla="*/ 30 h 904"/>
                <a:gd name="T24" fmla="*/ 662 w 692"/>
                <a:gd name="T25" fmla="*/ 874 h 904"/>
                <a:gd name="T26" fmla="*/ 492 w 692"/>
                <a:gd name="T27" fmla="*/ 5 h 904"/>
                <a:gd name="T28" fmla="*/ 487 w 692"/>
                <a:gd name="T29" fmla="*/ 2 h 904"/>
                <a:gd name="T30" fmla="*/ 481 w 692"/>
                <a:gd name="T31" fmla="*/ 0 h 904"/>
                <a:gd name="T32" fmla="*/ 12 w 692"/>
                <a:gd name="T33" fmla="*/ 0 h 904"/>
                <a:gd name="T34" fmla="*/ 6 w 692"/>
                <a:gd name="T35" fmla="*/ 3 h 904"/>
                <a:gd name="T36" fmla="*/ 2 w 692"/>
                <a:gd name="T37" fmla="*/ 7 h 904"/>
                <a:gd name="T38" fmla="*/ 0 w 692"/>
                <a:gd name="T39" fmla="*/ 12 h 904"/>
                <a:gd name="T40" fmla="*/ 0 w 692"/>
                <a:gd name="T41" fmla="*/ 346 h 904"/>
                <a:gd name="T42" fmla="*/ 1 w 692"/>
                <a:gd name="T43" fmla="*/ 352 h 904"/>
                <a:gd name="T44" fmla="*/ 4 w 692"/>
                <a:gd name="T45" fmla="*/ 357 h 904"/>
                <a:gd name="T46" fmla="*/ 8 w 692"/>
                <a:gd name="T47" fmla="*/ 360 h 904"/>
                <a:gd name="T48" fmla="*/ 15 w 692"/>
                <a:gd name="T49" fmla="*/ 361 h 904"/>
                <a:gd name="T50" fmla="*/ 60 w 692"/>
                <a:gd name="T51" fmla="*/ 482 h 904"/>
                <a:gd name="T52" fmla="*/ 12 w 692"/>
                <a:gd name="T53" fmla="*/ 482 h 904"/>
                <a:gd name="T54" fmla="*/ 6 w 692"/>
                <a:gd name="T55" fmla="*/ 484 h 904"/>
                <a:gd name="T56" fmla="*/ 2 w 692"/>
                <a:gd name="T57" fmla="*/ 488 h 904"/>
                <a:gd name="T58" fmla="*/ 0 w 692"/>
                <a:gd name="T59" fmla="*/ 494 h 904"/>
                <a:gd name="T60" fmla="*/ 0 w 692"/>
                <a:gd name="T61" fmla="*/ 889 h 904"/>
                <a:gd name="T62" fmla="*/ 1 w 692"/>
                <a:gd name="T63" fmla="*/ 894 h 904"/>
                <a:gd name="T64" fmla="*/ 4 w 692"/>
                <a:gd name="T65" fmla="*/ 899 h 904"/>
                <a:gd name="T66" fmla="*/ 8 w 692"/>
                <a:gd name="T67" fmla="*/ 902 h 904"/>
                <a:gd name="T68" fmla="*/ 15 w 692"/>
                <a:gd name="T69" fmla="*/ 904 h 904"/>
                <a:gd name="T70" fmla="*/ 680 w 692"/>
                <a:gd name="T71" fmla="*/ 902 h 904"/>
                <a:gd name="T72" fmla="*/ 685 w 692"/>
                <a:gd name="T73" fmla="*/ 900 h 904"/>
                <a:gd name="T74" fmla="*/ 689 w 692"/>
                <a:gd name="T75" fmla="*/ 897 h 904"/>
                <a:gd name="T76" fmla="*/ 692 w 692"/>
                <a:gd name="T77" fmla="*/ 892 h 904"/>
                <a:gd name="T78" fmla="*/ 692 w 692"/>
                <a:gd name="T79" fmla="*/ 211 h 904"/>
                <a:gd name="T80" fmla="*/ 690 w 692"/>
                <a:gd name="T81" fmla="*/ 205 h 904"/>
                <a:gd name="T82" fmla="*/ 687 w 692"/>
                <a:gd name="T83" fmla="*/ 200 h 9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692" h="904">
                  <a:moveTo>
                    <a:pt x="662" y="874"/>
                  </a:moveTo>
                  <a:lnTo>
                    <a:pt x="30" y="874"/>
                  </a:lnTo>
                  <a:lnTo>
                    <a:pt x="30" y="512"/>
                  </a:lnTo>
                  <a:lnTo>
                    <a:pt x="75" y="512"/>
                  </a:lnTo>
                  <a:lnTo>
                    <a:pt x="78" y="511"/>
                  </a:lnTo>
                  <a:lnTo>
                    <a:pt x="80" y="511"/>
                  </a:lnTo>
                  <a:lnTo>
                    <a:pt x="83" y="509"/>
                  </a:lnTo>
                  <a:lnTo>
                    <a:pt x="86" y="508"/>
                  </a:lnTo>
                  <a:lnTo>
                    <a:pt x="87" y="506"/>
                  </a:lnTo>
                  <a:lnTo>
                    <a:pt x="89" y="502"/>
                  </a:lnTo>
                  <a:lnTo>
                    <a:pt x="89" y="500"/>
                  </a:lnTo>
                  <a:lnTo>
                    <a:pt x="90" y="497"/>
                  </a:lnTo>
                  <a:lnTo>
                    <a:pt x="90" y="346"/>
                  </a:lnTo>
                  <a:lnTo>
                    <a:pt x="89" y="344"/>
                  </a:lnTo>
                  <a:lnTo>
                    <a:pt x="89" y="340"/>
                  </a:lnTo>
                  <a:lnTo>
                    <a:pt x="87" y="338"/>
                  </a:lnTo>
                  <a:lnTo>
                    <a:pt x="86" y="336"/>
                  </a:lnTo>
                  <a:lnTo>
                    <a:pt x="83" y="334"/>
                  </a:lnTo>
                  <a:lnTo>
                    <a:pt x="80" y="333"/>
                  </a:lnTo>
                  <a:lnTo>
                    <a:pt x="78" y="332"/>
                  </a:lnTo>
                  <a:lnTo>
                    <a:pt x="75" y="331"/>
                  </a:lnTo>
                  <a:lnTo>
                    <a:pt x="30" y="331"/>
                  </a:lnTo>
                  <a:lnTo>
                    <a:pt x="30" y="30"/>
                  </a:lnTo>
                  <a:lnTo>
                    <a:pt x="475" y="30"/>
                  </a:lnTo>
                  <a:lnTo>
                    <a:pt x="662" y="217"/>
                  </a:lnTo>
                  <a:lnTo>
                    <a:pt x="662" y="874"/>
                  </a:lnTo>
                  <a:close/>
                  <a:moveTo>
                    <a:pt x="687" y="200"/>
                  </a:moveTo>
                  <a:lnTo>
                    <a:pt x="492" y="5"/>
                  </a:lnTo>
                  <a:lnTo>
                    <a:pt x="489" y="3"/>
                  </a:lnTo>
                  <a:lnTo>
                    <a:pt x="487" y="2"/>
                  </a:lnTo>
                  <a:lnTo>
                    <a:pt x="484" y="0"/>
                  </a:lnTo>
                  <a:lnTo>
                    <a:pt x="481" y="0"/>
                  </a:lnTo>
                  <a:lnTo>
                    <a:pt x="15" y="0"/>
                  </a:lnTo>
                  <a:lnTo>
                    <a:pt x="12" y="0"/>
                  </a:lnTo>
                  <a:lnTo>
                    <a:pt x="8" y="2"/>
                  </a:lnTo>
                  <a:lnTo>
                    <a:pt x="6" y="3"/>
                  </a:lnTo>
                  <a:lnTo>
                    <a:pt x="4" y="5"/>
                  </a:lnTo>
                  <a:lnTo>
                    <a:pt x="2" y="7"/>
                  </a:lnTo>
                  <a:lnTo>
                    <a:pt x="1" y="9"/>
                  </a:lnTo>
                  <a:lnTo>
                    <a:pt x="0" y="12"/>
                  </a:lnTo>
                  <a:lnTo>
                    <a:pt x="0" y="15"/>
                  </a:lnTo>
                  <a:lnTo>
                    <a:pt x="0" y="346"/>
                  </a:lnTo>
                  <a:lnTo>
                    <a:pt x="0" y="349"/>
                  </a:lnTo>
                  <a:lnTo>
                    <a:pt x="1" y="352"/>
                  </a:lnTo>
                  <a:lnTo>
                    <a:pt x="2" y="354"/>
                  </a:lnTo>
                  <a:lnTo>
                    <a:pt x="4" y="357"/>
                  </a:lnTo>
                  <a:lnTo>
                    <a:pt x="6" y="359"/>
                  </a:lnTo>
                  <a:lnTo>
                    <a:pt x="8" y="360"/>
                  </a:lnTo>
                  <a:lnTo>
                    <a:pt x="12" y="361"/>
                  </a:lnTo>
                  <a:lnTo>
                    <a:pt x="15" y="361"/>
                  </a:lnTo>
                  <a:lnTo>
                    <a:pt x="60" y="361"/>
                  </a:lnTo>
                  <a:lnTo>
                    <a:pt x="60" y="482"/>
                  </a:lnTo>
                  <a:lnTo>
                    <a:pt x="15" y="482"/>
                  </a:lnTo>
                  <a:lnTo>
                    <a:pt x="12" y="482"/>
                  </a:lnTo>
                  <a:lnTo>
                    <a:pt x="8" y="483"/>
                  </a:lnTo>
                  <a:lnTo>
                    <a:pt x="6" y="484"/>
                  </a:lnTo>
                  <a:lnTo>
                    <a:pt x="4" y="486"/>
                  </a:lnTo>
                  <a:lnTo>
                    <a:pt x="2" y="488"/>
                  </a:lnTo>
                  <a:lnTo>
                    <a:pt x="1" y="491"/>
                  </a:lnTo>
                  <a:lnTo>
                    <a:pt x="0" y="494"/>
                  </a:lnTo>
                  <a:lnTo>
                    <a:pt x="0" y="497"/>
                  </a:lnTo>
                  <a:lnTo>
                    <a:pt x="0" y="889"/>
                  </a:lnTo>
                  <a:lnTo>
                    <a:pt x="0" y="891"/>
                  </a:lnTo>
                  <a:lnTo>
                    <a:pt x="1" y="894"/>
                  </a:lnTo>
                  <a:lnTo>
                    <a:pt x="2" y="897"/>
                  </a:lnTo>
                  <a:lnTo>
                    <a:pt x="4" y="899"/>
                  </a:lnTo>
                  <a:lnTo>
                    <a:pt x="6" y="900"/>
                  </a:lnTo>
                  <a:lnTo>
                    <a:pt x="8" y="902"/>
                  </a:lnTo>
                  <a:lnTo>
                    <a:pt x="12" y="902"/>
                  </a:lnTo>
                  <a:lnTo>
                    <a:pt x="15" y="904"/>
                  </a:lnTo>
                  <a:lnTo>
                    <a:pt x="677" y="904"/>
                  </a:lnTo>
                  <a:lnTo>
                    <a:pt x="680" y="902"/>
                  </a:lnTo>
                  <a:lnTo>
                    <a:pt x="683" y="902"/>
                  </a:lnTo>
                  <a:lnTo>
                    <a:pt x="685" y="900"/>
                  </a:lnTo>
                  <a:lnTo>
                    <a:pt x="687" y="899"/>
                  </a:lnTo>
                  <a:lnTo>
                    <a:pt x="689" y="897"/>
                  </a:lnTo>
                  <a:lnTo>
                    <a:pt x="690" y="894"/>
                  </a:lnTo>
                  <a:lnTo>
                    <a:pt x="692" y="892"/>
                  </a:lnTo>
                  <a:lnTo>
                    <a:pt x="692" y="889"/>
                  </a:lnTo>
                  <a:lnTo>
                    <a:pt x="692" y="211"/>
                  </a:lnTo>
                  <a:lnTo>
                    <a:pt x="692" y="207"/>
                  </a:lnTo>
                  <a:lnTo>
                    <a:pt x="690" y="205"/>
                  </a:lnTo>
                  <a:lnTo>
                    <a:pt x="689" y="202"/>
                  </a:lnTo>
                  <a:lnTo>
                    <a:pt x="687" y="2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2" name="Freeform 32">
              <a:extLst>
                <a:ext uri="{FF2B5EF4-FFF2-40B4-BE49-F238E27FC236}">
                  <a16:creationId xmlns:a16="http://schemas.microsoft.com/office/drawing/2014/main" id="{C387781C-476D-4F25-85D2-A6F813601B8F}"/>
                </a:ext>
              </a:extLst>
            </p:cNvPr>
            <p:cNvSpPr>
              <a:spLocks/>
            </p:cNvSpPr>
            <p:nvPr/>
          </p:nvSpPr>
          <p:spPr bwMode="auto">
            <a:xfrm>
              <a:off x="3832225" y="2546350"/>
              <a:ext cx="9525" cy="66675"/>
            </a:xfrm>
            <a:custGeom>
              <a:avLst/>
              <a:gdLst>
                <a:gd name="T0" fmla="*/ 15 w 30"/>
                <a:gd name="T1" fmla="*/ 0 h 210"/>
                <a:gd name="T2" fmla="*/ 12 w 30"/>
                <a:gd name="T3" fmla="*/ 0 h 210"/>
                <a:gd name="T4" fmla="*/ 9 w 30"/>
                <a:gd name="T5" fmla="*/ 1 h 210"/>
                <a:gd name="T6" fmla="*/ 6 w 30"/>
                <a:gd name="T7" fmla="*/ 2 h 210"/>
                <a:gd name="T8" fmla="*/ 4 w 30"/>
                <a:gd name="T9" fmla="*/ 4 h 210"/>
                <a:gd name="T10" fmla="*/ 2 w 30"/>
                <a:gd name="T11" fmla="*/ 6 h 210"/>
                <a:gd name="T12" fmla="*/ 1 w 30"/>
                <a:gd name="T13" fmla="*/ 9 h 210"/>
                <a:gd name="T14" fmla="*/ 0 w 30"/>
                <a:gd name="T15" fmla="*/ 11 h 210"/>
                <a:gd name="T16" fmla="*/ 0 w 30"/>
                <a:gd name="T17" fmla="*/ 15 h 210"/>
                <a:gd name="T18" fmla="*/ 0 w 30"/>
                <a:gd name="T19" fmla="*/ 195 h 210"/>
                <a:gd name="T20" fmla="*/ 0 w 30"/>
                <a:gd name="T21" fmla="*/ 198 h 210"/>
                <a:gd name="T22" fmla="*/ 1 w 30"/>
                <a:gd name="T23" fmla="*/ 201 h 210"/>
                <a:gd name="T24" fmla="*/ 2 w 30"/>
                <a:gd name="T25" fmla="*/ 203 h 210"/>
                <a:gd name="T26" fmla="*/ 4 w 30"/>
                <a:gd name="T27" fmla="*/ 206 h 210"/>
                <a:gd name="T28" fmla="*/ 6 w 30"/>
                <a:gd name="T29" fmla="*/ 208 h 210"/>
                <a:gd name="T30" fmla="*/ 9 w 30"/>
                <a:gd name="T31" fmla="*/ 209 h 210"/>
                <a:gd name="T32" fmla="*/ 12 w 30"/>
                <a:gd name="T33" fmla="*/ 210 h 210"/>
                <a:gd name="T34" fmla="*/ 15 w 30"/>
                <a:gd name="T35" fmla="*/ 210 h 210"/>
                <a:gd name="T36" fmla="*/ 18 w 30"/>
                <a:gd name="T37" fmla="*/ 210 h 210"/>
                <a:gd name="T38" fmla="*/ 20 w 30"/>
                <a:gd name="T39" fmla="*/ 209 h 210"/>
                <a:gd name="T40" fmla="*/ 24 w 30"/>
                <a:gd name="T41" fmla="*/ 208 h 210"/>
                <a:gd name="T42" fmla="*/ 26 w 30"/>
                <a:gd name="T43" fmla="*/ 206 h 210"/>
                <a:gd name="T44" fmla="*/ 28 w 30"/>
                <a:gd name="T45" fmla="*/ 203 h 210"/>
                <a:gd name="T46" fmla="*/ 29 w 30"/>
                <a:gd name="T47" fmla="*/ 201 h 210"/>
                <a:gd name="T48" fmla="*/ 30 w 30"/>
                <a:gd name="T49" fmla="*/ 198 h 210"/>
                <a:gd name="T50" fmla="*/ 30 w 30"/>
                <a:gd name="T51" fmla="*/ 195 h 210"/>
                <a:gd name="T52" fmla="*/ 30 w 30"/>
                <a:gd name="T53" fmla="*/ 15 h 210"/>
                <a:gd name="T54" fmla="*/ 30 w 30"/>
                <a:gd name="T55" fmla="*/ 11 h 210"/>
                <a:gd name="T56" fmla="*/ 29 w 30"/>
                <a:gd name="T57" fmla="*/ 8 h 210"/>
                <a:gd name="T58" fmla="*/ 28 w 30"/>
                <a:gd name="T59" fmla="*/ 6 h 210"/>
                <a:gd name="T60" fmla="*/ 26 w 30"/>
                <a:gd name="T61" fmla="*/ 4 h 210"/>
                <a:gd name="T62" fmla="*/ 24 w 30"/>
                <a:gd name="T63" fmla="*/ 2 h 210"/>
                <a:gd name="T64" fmla="*/ 20 w 30"/>
                <a:gd name="T65" fmla="*/ 1 h 210"/>
                <a:gd name="T66" fmla="*/ 18 w 30"/>
                <a:gd name="T67" fmla="*/ 0 h 210"/>
                <a:gd name="T68" fmla="*/ 15 w 30"/>
                <a:gd name="T69" fmla="*/ 0 h 210"/>
                <a:gd name="T70" fmla="*/ 15 w 30"/>
                <a:gd name="T71" fmla="*/ 0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30" h="210">
                  <a:moveTo>
                    <a:pt x="15" y="0"/>
                  </a:moveTo>
                  <a:lnTo>
                    <a:pt x="12" y="0"/>
                  </a:lnTo>
                  <a:lnTo>
                    <a:pt x="9" y="1"/>
                  </a:lnTo>
                  <a:lnTo>
                    <a:pt x="6" y="2"/>
                  </a:lnTo>
                  <a:lnTo>
                    <a:pt x="4" y="4"/>
                  </a:lnTo>
                  <a:lnTo>
                    <a:pt x="2" y="6"/>
                  </a:lnTo>
                  <a:lnTo>
                    <a:pt x="1" y="9"/>
                  </a:lnTo>
                  <a:lnTo>
                    <a:pt x="0" y="11"/>
                  </a:lnTo>
                  <a:lnTo>
                    <a:pt x="0" y="15"/>
                  </a:lnTo>
                  <a:lnTo>
                    <a:pt x="0" y="195"/>
                  </a:lnTo>
                  <a:lnTo>
                    <a:pt x="0" y="198"/>
                  </a:lnTo>
                  <a:lnTo>
                    <a:pt x="1" y="201"/>
                  </a:lnTo>
                  <a:lnTo>
                    <a:pt x="2" y="203"/>
                  </a:lnTo>
                  <a:lnTo>
                    <a:pt x="4" y="206"/>
                  </a:lnTo>
                  <a:lnTo>
                    <a:pt x="6" y="208"/>
                  </a:lnTo>
                  <a:lnTo>
                    <a:pt x="9" y="209"/>
                  </a:lnTo>
                  <a:lnTo>
                    <a:pt x="12" y="210"/>
                  </a:lnTo>
                  <a:lnTo>
                    <a:pt x="15" y="210"/>
                  </a:lnTo>
                  <a:lnTo>
                    <a:pt x="18" y="210"/>
                  </a:lnTo>
                  <a:lnTo>
                    <a:pt x="20" y="209"/>
                  </a:lnTo>
                  <a:lnTo>
                    <a:pt x="24" y="208"/>
                  </a:lnTo>
                  <a:lnTo>
                    <a:pt x="26" y="206"/>
                  </a:lnTo>
                  <a:lnTo>
                    <a:pt x="28" y="203"/>
                  </a:lnTo>
                  <a:lnTo>
                    <a:pt x="29" y="201"/>
                  </a:lnTo>
                  <a:lnTo>
                    <a:pt x="30" y="198"/>
                  </a:lnTo>
                  <a:lnTo>
                    <a:pt x="30" y="195"/>
                  </a:lnTo>
                  <a:lnTo>
                    <a:pt x="30" y="15"/>
                  </a:lnTo>
                  <a:lnTo>
                    <a:pt x="30" y="11"/>
                  </a:lnTo>
                  <a:lnTo>
                    <a:pt x="29" y="8"/>
                  </a:lnTo>
                  <a:lnTo>
                    <a:pt x="28" y="6"/>
                  </a:lnTo>
                  <a:lnTo>
                    <a:pt x="26" y="4"/>
                  </a:lnTo>
                  <a:lnTo>
                    <a:pt x="24" y="2"/>
                  </a:lnTo>
                  <a:lnTo>
                    <a:pt x="20" y="1"/>
                  </a:lnTo>
                  <a:lnTo>
                    <a:pt x="18" y="0"/>
                  </a:lnTo>
                  <a:lnTo>
                    <a:pt x="15" y="0"/>
                  </a:lnTo>
                  <a:lnTo>
                    <a:pt x="1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3" name="Freeform 33">
              <a:extLst>
                <a:ext uri="{FF2B5EF4-FFF2-40B4-BE49-F238E27FC236}">
                  <a16:creationId xmlns:a16="http://schemas.microsoft.com/office/drawing/2014/main" id="{FF94D14D-555C-4856-84A8-57492219D348}"/>
                </a:ext>
              </a:extLst>
            </p:cNvPr>
            <p:cNvSpPr>
              <a:spLocks/>
            </p:cNvSpPr>
            <p:nvPr/>
          </p:nvSpPr>
          <p:spPr bwMode="auto">
            <a:xfrm>
              <a:off x="3870325" y="2546350"/>
              <a:ext cx="9525" cy="66675"/>
            </a:xfrm>
            <a:custGeom>
              <a:avLst/>
              <a:gdLst>
                <a:gd name="T0" fmla="*/ 15 w 30"/>
                <a:gd name="T1" fmla="*/ 210 h 210"/>
                <a:gd name="T2" fmla="*/ 18 w 30"/>
                <a:gd name="T3" fmla="*/ 210 h 210"/>
                <a:gd name="T4" fmla="*/ 22 w 30"/>
                <a:gd name="T5" fmla="*/ 209 h 210"/>
                <a:gd name="T6" fmla="*/ 24 w 30"/>
                <a:gd name="T7" fmla="*/ 208 h 210"/>
                <a:gd name="T8" fmla="*/ 26 w 30"/>
                <a:gd name="T9" fmla="*/ 206 h 210"/>
                <a:gd name="T10" fmla="*/ 28 w 30"/>
                <a:gd name="T11" fmla="*/ 203 h 210"/>
                <a:gd name="T12" fmla="*/ 29 w 30"/>
                <a:gd name="T13" fmla="*/ 201 h 210"/>
                <a:gd name="T14" fmla="*/ 30 w 30"/>
                <a:gd name="T15" fmla="*/ 198 h 210"/>
                <a:gd name="T16" fmla="*/ 30 w 30"/>
                <a:gd name="T17" fmla="*/ 195 h 210"/>
                <a:gd name="T18" fmla="*/ 30 w 30"/>
                <a:gd name="T19" fmla="*/ 15 h 210"/>
                <a:gd name="T20" fmla="*/ 30 w 30"/>
                <a:gd name="T21" fmla="*/ 11 h 210"/>
                <a:gd name="T22" fmla="*/ 29 w 30"/>
                <a:gd name="T23" fmla="*/ 8 h 210"/>
                <a:gd name="T24" fmla="*/ 28 w 30"/>
                <a:gd name="T25" fmla="*/ 6 h 210"/>
                <a:gd name="T26" fmla="*/ 26 w 30"/>
                <a:gd name="T27" fmla="*/ 4 h 210"/>
                <a:gd name="T28" fmla="*/ 24 w 30"/>
                <a:gd name="T29" fmla="*/ 2 h 210"/>
                <a:gd name="T30" fmla="*/ 22 w 30"/>
                <a:gd name="T31" fmla="*/ 1 h 210"/>
                <a:gd name="T32" fmla="*/ 18 w 30"/>
                <a:gd name="T33" fmla="*/ 0 h 210"/>
                <a:gd name="T34" fmla="*/ 15 w 30"/>
                <a:gd name="T35" fmla="*/ 0 h 210"/>
                <a:gd name="T36" fmla="*/ 12 w 30"/>
                <a:gd name="T37" fmla="*/ 0 h 210"/>
                <a:gd name="T38" fmla="*/ 10 w 30"/>
                <a:gd name="T39" fmla="*/ 1 h 210"/>
                <a:gd name="T40" fmla="*/ 7 w 30"/>
                <a:gd name="T41" fmla="*/ 2 h 210"/>
                <a:gd name="T42" fmla="*/ 4 w 30"/>
                <a:gd name="T43" fmla="*/ 4 h 210"/>
                <a:gd name="T44" fmla="*/ 3 w 30"/>
                <a:gd name="T45" fmla="*/ 6 h 210"/>
                <a:gd name="T46" fmla="*/ 1 w 30"/>
                <a:gd name="T47" fmla="*/ 9 h 210"/>
                <a:gd name="T48" fmla="*/ 0 w 30"/>
                <a:gd name="T49" fmla="*/ 11 h 210"/>
                <a:gd name="T50" fmla="*/ 0 w 30"/>
                <a:gd name="T51" fmla="*/ 15 h 210"/>
                <a:gd name="T52" fmla="*/ 0 w 30"/>
                <a:gd name="T53" fmla="*/ 195 h 210"/>
                <a:gd name="T54" fmla="*/ 0 w 30"/>
                <a:gd name="T55" fmla="*/ 198 h 210"/>
                <a:gd name="T56" fmla="*/ 1 w 30"/>
                <a:gd name="T57" fmla="*/ 201 h 210"/>
                <a:gd name="T58" fmla="*/ 3 w 30"/>
                <a:gd name="T59" fmla="*/ 203 h 210"/>
                <a:gd name="T60" fmla="*/ 4 w 30"/>
                <a:gd name="T61" fmla="*/ 206 h 210"/>
                <a:gd name="T62" fmla="*/ 7 w 30"/>
                <a:gd name="T63" fmla="*/ 208 h 210"/>
                <a:gd name="T64" fmla="*/ 10 w 30"/>
                <a:gd name="T65" fmla="*/ 209 h 210"/>
                <a:gd name="T66" fmla="*/ 12 w 30"/>
                <a:gd name="T67" fmla="*/ 210 h 210"/>
                <a:gd name="T68" fmla="*/ 15 w 30"/>
                <a:gd name="T69" fmla="*/ 210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30" h="210">
                  <a:moveTo>
                    <a:pt x="15" y="210"/>
                  </a:moveTo>
                  <a:lnTo>
                    <a:pt x="18" y="210"/>
                  </a:lnTo>
                  <a:lnTo>
                    <a:pt x="22" y="209"/>
                  </a:lnTo>
                  <a:lnTo>
                    <a:pt x="24" y="208"/>
                  </a:lnTo>
                  <a:lnTo>
                    <a:pt x="26" y="206"/>
                  </a:lnTo>
                  <a:lnTo>
                    <a:pt x="28" y="203"/>
                  </a:lnTo>
                  <a:lnTo>
                    <a:pt x="29" y="201"/>
                  </a:lnTo>
                  <a:lnTo>
                    <a:pt x="30" y="198"/>
                  </a:lnTo>
                  <a:lnTo>
                    <a:pt x="30" y="195"/>
                  </a:lnTo>
                  <a:lnTo>
                    <a:pt x="30" y="15"/>
                  </a:lnTo>
                  <a:lnTo>
                    <a:pt x="30" y="11"/>
                  </a:lnTo>
                  <a:lnTo>
                    <a:pt x="29" y="8"/>
                  </a:lnTo>
                  <a:lnTo>
                    <a:pt x="28" y="6"/>
                  </a:lnTo>
                  <a:lnTo>
                    <a:pt x="26" y="4"/>
                  </a:lnTo>
                  <a:lnTo>
                    <a:pt x="24" y="2"/>
                  </a:lnTo>
                  <a:lnTo>
                    <a:pt x="22" y="1"/>
                  </a:lnTo>
                  <a:lnTo>
                    <a:pt x="18" y="0"/>
                  </a:lnTo>
                  <a:lnTo>
                    <a:pt x="15" y="0"/>
                  </a:lnTo>
                  <a:lnTo>
                    <a:pt x="12" y="0"/>
                  </a:lnTo>
                  <a:lnTo>
                    <a:pt x="10" y="1"/>
                  </a:lnTo>
                  <a:lnTo>
                    <a:pt x="7" y="2"/>
                  </a:lnTo>
                  <a:lnTo>
                    <a:pt x="4" y="4"/>
                  </a:lnTo>
                  <a:lnTo>
                    <a:pt x="3" y="6"/>
                  </a:lnTo>
                  <a:lnTo>
                    <a:pt x="1" y="9"/>
                  </a:lnTo>
                  <a:lnTo>
                    <a:pt x="0" y="11"/>
                  </a:lnTo>
                  <a:lnTo>
                    <a:pt x="0" y="15"/>
                  </a:lnTo>
                  <a:lnTo>
                    <a:pt x="0" y="195"/>
                  </a:lnTo>
                  <a:lnTo>
                    <a:pt x="0" y="198"/>
                  </a:lnTo>
                  <a:lnTo>
                    <a:pt x="1" y="201"/>
                  </a:lnTo>
                  <a:lnTo>
                    <a:pt x="3" y="203"/>
                  </a:lnTo>
                  <a:lnTo>
                    <a:pt x="4" y="206"/>
                  </a:lnTo>
                  <a:lnTo>
                    <a:pt x="7" y="208"/>
                  </a:lnTo>
                  <a:lnTo>
                    <a:pt x="10" y="209"/>
                  </a:lnTo>
                  <a:lnTo>
                    <a:pt x="12" y="210"/>
                  </a:lnTo>
                  <a:lnTo>
                    <a:pt x="15" y="21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4" name="Freeform 34">
              <a:extLst>
                <a:ext uri="{FF2B5EF4-FFF2-40B4-BE49-F238E27FC236}">
                  <a16:creationId xmlns:a16="http://schemas.microsoft.com/office/drawing/2014/main" id="{5D6E6286-1DAA-4A0C-8A50-F89B71CDA14E}"/>
                </a:ext>
              </a:extLst>
            </p:cNvPr>
            <p:cNvSpPr>
              <a:spLocks/>
            </p:cNvSpPr>
            <p:nvPr/>
          </p:nvSpPr>
          <p:spPr bwMode="auto">
            <a:xfrm>
              <a:off x="3908425" y="2546350"/>
              <a:ext cx="9525" cy="66675"/>
            </a:xfrm>
            <a:custGeom>
              <a:avLst/>
              <a:gdLst>
                <a:gd name="T0" fmla="*/ 15 w 31"/>
                <a:gd name="T1" fmla="*/ 210 h 210"/>
                <a:gd name="T2" fmla="*/ 18 w 31"/>
                <a:gd name="T3" fmla="*/ 210 h 210"/>
                <a:gd name="T4" fmla="*/ 22 w 31"/>
                <a:gd name="T5" fmla="*/ 209 h 210"/>
                <a:gd name="T6" fmla="*/ 24 w 31"/>
                <a:gd name="T7" fmla="*/ 208 h 210"/>
                <a:gd name="T8" fmla="*/ 26 w 31"/>
                <a:gd name="T9" fmla="*/ 206 h 210"/>
                <a:gd name="T10" fmla="*/ 28 w 31"/>
                <a:gd name="T11" fmla="*/ 203 h 210"/>
                <a:gd name="T12" fmla="*/ 29 w 31"/>
                <a:gd name="T13" fmla="*/ 201 h 210"/>
                <a:gd name="T14" fmla="*/ 30 w 31"/>
                <a:gd name="T15" fmla="*/ 198 h 210"/>
                <a:gd name="T16" fmla="*/ 31 w 31"/>
                <a:gd name="T17" fmla="*/ 195 h 210"/>
                <a:gd name="T18" fmla="*/ 31 w 31"/>
                <a:gd name="T19" fmla="*/ 15 h 210"/>
                <a:gd name="T20" fmla="*/ 30 w 31"/>
                <a:gd name="T21" fmla="*/ 11 h 210"/>
                <a:gd name="T22" fmla="*/ 29 w 31"/>
                <a:gd name="T23" fmla="*/ 8 h 210"/>
                <a:gd name="T24" fmla="*/ 28 w 31"/>
                <a:gd name="T25" fmla="*/ 6 h 210"/>
                <a:gd name="T26" fmla="*/ 26 w 31"/>
                <a:gd name="T27" fmla="*/ 4 h 210"/>
                <a:gd name="T28" fmla="*/ 24 w 31"/>
                <a:gd name="T29" fmla="*/ 2 h 210"/>
                <a:gd name="T30" fmla="*/ 22 w 31"/>
                <a:gd name="T31" fmla="*/ 1 h 210"/>
                <a:gd name="T32" fmla="*/ 18 w 31"/>
                <a:gd name="T33" fmla="*/ 0 h 210"/>
                <a:gd name="T34" fmla="*/ 15 w 31"/>
                <a:gd name="T35" fmla="*/ 0 h 210"/>
                <a:gd name="T36" fmla="*/ 13 w 31"/>
                <a:gd name="T37" fmla="*/ 0 h 210"/>
                <a:gd name="T38" fmla="*/ 10 w 31"/>
                <a:gd name="T39" fmla="*/ 1 h 210"/>
                <a:gd name="T40" fmla="*/ 8 w 31"/>
                <a:gd name="T41" fmla="*/ 2 h 210"/>
                <a:gd name="T42" fmla="*/ 6 w 31"/>
                <a:gd name="T43" fmla="*/ 4 h 210"/>
                <a:gd name="T44" fmla="*/ 3 w 31"/>
                <a:gd name="T45" fmla="*/ 6 h 210"/>
                <a:gd name="T46" fmla="*/ 2 w 31"/>
                <a:gd name="T47" fmla="*/ 9 h 210"/>
                <a:gd name="T48" fmla="*/ 1 w 31"/>
                <a:gd name="T49" fmla="*/ 11 h 210"/>
                <a:gd name="T50" fmla="*/ 0 w 31"/>
                <a:gd name="T51" fmla="*/ 15 h 210"/>
                <a:gd name="T52" fmla="*/ 0 w 31"/>
                <a:gd name="T53" fmla="*/ 195 h 210"/>
                <a:gd name="T54" fmla="*/ 1 w 31"/>
                <a:gd name="T55" fmla="*/ 198 h 210"/>
                <a:gd name="T56" fmla="*/ 2 w 31"/>
                <a:gd name="T57" fmla="*/ 201 h 210"/>
                <a:gd name="T58" fmla="*/ 3 w 31"/>
                <a:gd name="T59" fmla="*/ 203 h 210"/>
                <a:gd name="T60" fmla="*/ 6 w 31"/>
                <a:gd name="T61" fmla="*/ 206 h 210"/>
                <a:gd name="T62" fmla="*/ 8 w 31"/>
                <a:gd name="T63" fmla="*/ 208 h 210"/>
                <a:gd name="T64" fmla="*/ 10 w 31"/>
                <a:gd name="T65" fmla="*/ 209 h 210"/>
                <a:gd name="T66" fmla="*/ 13 w 31"/>
                <a:gd name="T67" fmla="*/ 210 h 210"/>
                <a:gd name="T68" fmla="*/ 15 w 31"/>
                <a:gd name="T69" fmla="*/ 210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31" h="210">
                  <a:moveTo>
                    <a:pt x="15" y="210"/>
                  </a:moveTo>
                  <a:lnTo>
                    <a:pt x="18" y="210"/>
                  </a:lnTo>
                  <a:lnTo>
                    <a:pt x="22" y="209"/>
                  </a:lnTo>
                  <a:lnTo>
                    <a:pt x="24" y="208"/>
                  </a:lnTo>
                  <a:lnTo>
                    <a:pt x="26" y="206"/>
                  </a:lnTo>
                  <a:lnTo>
                    <a:pt x="28" y="203"/>
                  </a:lnTo>
                  <a:lnTo>
                    <a:pt x="29" y="201"/>
                  </a:lnTo>
                  <a:lnTo>
                    <a:pt x="30" y="198"/>
                  </a:lnTo>
                  <a:lnTo>
                    <a:pt x="31" y="195"/>
                  </a:lnTo>
                  <a:lnTo>
                    <a:pt x="31" y="15"/>
                  </a:lnTo>
                  <a:lnTo>
                    <a:pt x="30" y="11"/>
                  </a:lnTo>
                  <a:lnTo>
                    <a:pt x="29" y="8"/>
                  </a:lnTo>
                  <a:lnTo>
                    <a:pt x="28" y="6"/>
                  </a:lnTo>
                  <a:lnTo>
                    <a:pt x="26" y="4"/>
                  </a:lnTo>
                  <a:lnTo>
                    <a:pt x="24" y="2"/>
                  </a:lnTo>
                  <a:lnTo>
                    <a:pt x="22" y="1"/>
                  </a:lnTo>
                  <a:lnTo>
                    <a:pt x="18" y="0"/>
                  </a:lnTo>
                  <a:lnTo>
                    <a:pt x="15" y="0"/>
                  </a:lnTo>
                  <a:lnTo>
                    <a:pt x="13" y="0"/>
                  </a:lnTo>
                  <a:lnTo>
                    <a:pt x="10" y="1"/>
                  </a:lnTo>
                  <a:lnTo>
                    <a:pt x="8" y="2"/>
                  </a:lnTo>
                  <a:lnTo>
                    <a:pt x="6" y="4"/>
                  </a:lnTo>
                  <a:lnTo>
                    <a:pt x="3" y="6"/>
                  </a:lnTo>
                  <a:lnTo>
                    <a:pt x="2" y="9"/>
                  </a:lnTo>
                  <a:lnTo>
                    <a:pt x="1" y="11"/>
                  </a:lnTo>
                  <a:lnTo>
                    <a:pt x="0" y="15"/>
                  </a:lnTo>
                  <a:lnTo>
                    <a:pt x="0" y="195"/>
                  </a:lnTo>
                  <a:lnTo>
                    <a:pt x="1" y="198"/>
                  </a:lnTo>
                  <a:lnTo>
                    <a:pt x="2" y="201"/>
                  </a:lnTo>
                  <a:lnTo>
                    <a:pt x="3" y="203"/>
                  </a:lnTo>
                  <a:lnTo>
                    <a:pt x="6" y="206"/>
                  </a:lnTo>
                  <a:lnTo>
                    <a:pt x="8" y="208"/>
                  </a:lnTo>
                  <a:lnTo>
                    <a:pt x="10" y="209"/>
                  </a:lnTo>
                  <a:lnTo>
                    <a:pt x="13" y="210"/>
                  </a:lnTo>
                  <a:lnTo>
                    <a:pt x="15" y="21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5" name="Freeform 35">
              <a:extLst>
                <a:ext uri="{FF2B5EF4-FFF2-40B4-BE49-F238E27FC236}">
                  <a16:creationId xmlns:a16="http://schemas.microsoft.com/office/drawing/2014/main" id="{142C2370-FD50-4C57-A009-AC439154CFEA}"/>
                </a:ext>
              </a:extLst>
            </p:cNvPr>
            <p:cNvSpPr>
              <a:spLocks/>
            </p:cNvSpPr>
            <p:nvPr/>
          </p:nvSpPr>
          <p:spPr bwMode="auto">
            <a:xfrm>
              <a:off x="3946525" y="2565400"/>
              <a:ext cx="9525" cy="57150"/>
            </a:xfrm>
            <a:custGeom>
              <a:avLst/>
              <a:gdLst>
                <a:gd name="T0" fmla="*/ 15 w 30"/>
                <a:gd name="T1" fmla="*/ 180 h 180"/>
                <a:gd name="T2" fmla="*/ 19 w 30"/>
                <a:gd name="T3" fmla="*/ 180 h 180"/>
                <a:gd name="T4" fmla="*/ 21 w 30"/>
                <a:gd name="T5" fmla="*/ 179 h 180"/>
                <a:gd name="T6" fmla="*/ 24 w 30"/>
                <a:gd name="T7" fmla="*/ 178 h 180"/>
                <a:gd name="T8" fmla="*/ 26 w 30"/>
                <a:gd name="T9" fmla="*/ 176 h 180"/>
                <a:gd name="T10" fmla="*/ 27 w 30"/>
                <a:gd name="T11" fmla="*/ 173 h 180"/>
                <a:gd name="T12" fmla="*/ 29 w 30"/>
                <a:gd name="T13" fmla="*/ 171 h 180"/>
                <a:gd name="T14" fmla="*/ 30 w 30"/>
                <a:gd name="T15" fmla="*/ 168 h 180"/>
                <a:gd name="T16" fmla="*/ 30 w 30"/>
                <a:gd name="T17" fmla="*/ 165 h 180"/>
                <a:gd name="T18" fmla="*/ 30 w 30"/>
                <a:gd name="T19" fmla="*/ 15 h 180"/>
                <a:gd name="T20" fmla="*/ 30 w 30"/>
                <a:gd name="T21" fmla="*/ 11 h 180"/>
                <a:gd name="T22" fmla="*/ 29 w 30"/>
                <a:gd name="T23" fmla="*/ 9 h 180"/>
                <a:gd name="T24" fmla="*/ 27 w 30"/>
                <a:gd name="T25" fmla="*/ 6 h 180"/>
                <a:gd name="T26" fmla="*/ 26 w 30"/>
                <a:gd name="T27" fmla="*/ 4 h 180"/>
                <a:gd name="T28" fmla="*/ 24 w 30"/>
                <a:gd name="T29" fmla="*/ 2 h 180"/>
                <a:gd name="T30" fmla="*/ 21 w 30"/>
                <a:gd name="T31" fmla="*/ 1 h 180"/>
                <a:gd name="T32" fmla="*/ 19 w 30"/>
                <a:gd name="T33" fmla="*/ 0 h 180"/>
                <a:gd name="T34" fmla="*/ 15 w 30"/>
                <a:gd name="T35" fmla="*/ 0 h 180"/>
                <a:gd name="T36" fmla="*/ 12 w 30"/>
                <a:gd name="T37" fmla="*/ 0 h 180"/>
                <a:gd name="T38" fmla="*/ 9 w 30"/>
                <a:gd name="T39" fmla="*/ 1 h 180"/>
                <a:gd name="T40" fmla="*/ 7 w 30"/>
                <a:gd name="T41" fmla="*/ 2 h 180"/>
                <a:gd name="T42" fmla="*/ 5 w 30"/>
                <a:gd name="T43" fmla="*/ 4 h 180"/>
                <a:gd name="T44" fmla="*/ 3 w 30"/>
                <a:gd name="T45" fmla="*/ 6 h 180"/>
                <a:gd name="T46" fmla="*/ 1 w 30"/>
                <a:gd name="T47" fmla="*/ 9 h 180"/>
                <a:gd name="T48" fmla="*/ 0 w 30"/>
                <a:gd name="T49" fmla="*/ 11 h 180"/>
                <a:gd name="T50" fmla="*/ 0 w 30"/>
                <a:gd name="T51" fmla="*/ 15 h 180"/>
                <a:gd name="T52" fmla="*/ 0 w 30"/>
                <a:gd name="T53" fmla="*/ 165 h 180"/>
                <a:gd name="T54" fmla="*/ 0 w 30"/>
                <a:gd name="T55" fmla="*/ 168 h 180"/>
                <a:gd name="T56" fmla="*/ 1 w 30"/>
                <a:gd name="T57" fmla="*/ 171 h 180"/>
                <a:gd name="T58" fmla="*/ 3 w 30"/>
                <a:gd name="T59" fmla="*/ 173 h 180"/>
                <a:gd name="T60" fmla="*/ 5 w 30"/>
                <a:gd name="T61" fmla="*/ 176 h 180"/>
                <a:gd name="T62" fmla="*/ 7 w 30"/>
                <a:gd name="T63" fmla="*/ 178 h 180"/>
                <a:gd name="T64" fmla="*/ 9 w 30"/>
                <a:gd name="T65" fmla="*/ 179 h 180"/>
                <a:gd name="T66" fmla="*/ 12 w 30"/>
                <a:gd name="T67" fmla="*/ 180 h 180"/>
                <a:gd name="T68" fmla="*/ 15 w 30"/>
                <a:gd name="T69" fmla="*/ 180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30" h="180">
                  <a:moveTo>
                    <a:pt x="15" y="180"/>
                  </a:moveTo>
                  <a:lnTo>
                    <a:pt x="19" y="180"/>
                  </a:lnTo>
                  <a:lnTo>
                    <a:pt x="21" y="179"/>
                  </a:lnTo>
                  <a:lnTo>
                    <a:pt x="24" y="178"/>
                  </a:lnTo>
                  <a:lnTo>
                    <a:pt x="26" y="176"/>
                  </a:lnTo>
                  <a:lnTo>
                    <a:pt x="27" y="173"/>
                  </a:lnTo>
                  <a:lnTo>
                    <a:pt x="29" y="171"/>
                  </a:lnTo>
                  <a:lnTo>
                    <a:pt x="30" y="168"/>
                  </a:lnTo>
                  <a:lnTo>
                    <a:pt x="30" y="165"/>
                  </a:lnTo>
                  <a:lnTo>
                    <a:pt x="30" y="15"/>
                  </a:lnTo>
                  <a:lnTo>
                    <a:pt x="30" y="11"/>
                  </a:lnTo>
                  <a:lnTo>
                    <a:pt x="29" y="9"/>
                  </a:lnTo>
                  <a:lnTo>
                    <a:pt x="27" y="6"/>
                  </a:lnTo>
                  <a:lnTo>
                    <a:pt x="26" y="4"/>
                  </a:lnTo>
                  <a:lnTo>
                    <a:pt x="24" y="2"/>
                  </a:lnTo>
                  <a:lnTo>
                    <a:pt x="21" y="1"/>
                  </a:lnTo>
                  <a:lnTo>
                    <a:pt x="19" y="0"/>
                  </a:lnTo>
                  <a:lnTo>
                    <a:pt x="15" y="0"/>
                  </a:lnTo>
                  <a:lnTo>
                    <a:pt x="12" y="0"/>
                  </a:lnTo>
                  <a:lnTo>
                    <a:pt x="9" y="1"/>
                  </a:lnTo>
                  <a:lnTo>
                    <a:pt x="7" y="2"/>
                  </a:lnTo>
                  <a:lnTo>
                    <a:pt x="5" y="4"/>
                  </a:lnTo>
                  <a:lnTo>
                    <a:pt x="3" y="6"/>
                  </a:lnTo>
                  <a:lnTo>
                    <a:pt x="1" y="9"/>
                  </a:lnTo>
                  <a:lnTo>
                    <a:pt x="0" y="11"/>
                  </a:lnTo>
                  <a:lnTo>
                    <a:pt x="0" y="15"/>
                  </a:lnTo>
                  <a:lnTo>
                    <a:pt x="0" y="165"/>
                  </a:lnTo>
                  <a:lnTo>
                    <a:pt x="0" y="168"/>
                  </a:lnTo>
                  <a:lnTo>
                    <a:pt x="1" y="171"/>
                  </a:lnTo>
                  <a:lnTo>
                    <a:pt x="3" y="173"/>
                  </a:lnTo>
                  <a:lnTo>
                    <a:pt x="5" y="176"/>
                  </a:lnTo>
                  <a:lnTo>
                    <a:pt x="7" y="178"/>
                  </a:lnTo>
                  <a:lnTo>
                    <a:pt x="9" y="179"/>
                  </a:lnTo>
                  <a:lnTo>
                    <a:pt x="12" y="180"/>
                  </a:lnTo>
                  <a:lnTo>
                    <a:pt x="15" y="18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6" name="Freeform 36">
              <a:extLst>
                <a:ext uri="{FF2B5EF4-FFF2-40B4-BE49-F238E27FC236}">
                  <a16:creationId xmlns:a16="http://schemas.microsoft.com/office/drawing/2014/main" id="{AEF094E3-1AA7-4DCC-B4C8-4D980F5DA3F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865563" y="2708275"/>
              <a:ext cx="57150" cy="47625"/>
            </a:xfrm>
            <a:custGeom>
              <a:avLst/>
              <a:gdLst>
                <a:gd name="T0" fmla="*/ 42 w 181"/>
                <a:gd name="T1" fmla="*/ 120 h 150"/>
                <a:gd name="T2" fmla="*/ 90 w 181"/>
                <a:gd name="T3" fmla="*/ 43 h 150"/>
                <a:gd name="T4" fmla="*/ 138 w 181"/>
                <a:gd name="T5" fmla="*/ 120 h 150"/>
                <a:gd name="T6" fmla="*/ 42 w 181"/>
                <a:gd name="T7" fmla="*/ 120 h 150"/>
                <a:gd name="T8" fmla="*/ 103 w 181"/>
                <a:gd name="T9" fmla="*/ 8 h 150"/>
                <a:gd name="T10" fmla="*/ 101 w 181"/>
                <a:gd name="T11" fmla="*/ 4 h 150"/>
                <a:gd name="T12" fmla="*/ 98 w 181"/>
                <a:gd name="T13" fmla="*/ 2 h 150"/>
                <a:gd name="T14" fmla="*/ 94 w 181"/>
                <a:gd name="T15" fmla="*/ 1 h 150"/>
                <a:gd name="T16" fmla="*/ 90 w 181"/>
                <a:gd name="T17" fmla="*/ 0 h 150"/>
                <a:gd name="T18" fmla="*/ 87 w 181"/>
                <a:gd name="T19" fmla="*/ 1 h 150"/>
                <a:gd name="T20" fmla="*/ 84 w 181"/>
                <a:gd name="T21" fmla="*/ 2 h 150"/>
                <a:gd name="T22" fmla="*/ 80 w 181"/>
                <a:gd name="T23" fmla="*/ 4 h 150"/>
                <a:gd name="T24" fmla="*/ 77 w 181"/>
                <a:gd name="T25" fmla="*/ 8 h 150"/>
                <a:gd name="T26" fmla="*/ 2 w 181"/>
                <a:gd name="T27" fmla="*/ 128 h 150"/>
                <a:gd name="T28" fmla="*/ 1 w 181"/>
                <a:gd name="T29" fmla="*/ 131 h 150"/>
                <a:gd name="T30" fmla="*/ 0 w 181"/>
                <a:gd name="T31" fmla="*/ 135 h 150"/>
                <a:gd name="T32" fmla="*/ 1 w 181"/>
                <a:gd name="T33" fmla="*/ 140 h 150"/>
                <a:gd name="T34" fmla="*/ 2 w 181"/>
                <a:gd name="T35" fmla="*/ 143 h 150"/>
                <a:gd name="T36" fmla="*/ 4 w 181"/>
                <a:gd name="T37" fmla="*/ 146 h 150"/>
                <a:gd name="T38" fmla="*/ 8 w 181"/>
                <a:gd name="T39" fmla="*/ 148 h 150"/>
                <a:gd name="T40" fmla="*/ 11 w 181"/>
                <a:gd name="T41" fmla="*/ 150 h 150"/>
                <a:gd name="T42" fmla="*/ 15 w 181"/>
                <a:gd name="T43" fmla="*/ 150 h 150"/>
                <a:gd name="T44" fmla="*/ 166 w 181"/>
                <a:gd name="T45" fmla="*/ 150 h 150"/>
                <a:gd name="T46" fmla="*/ 166 w 181"/>
                <a:gd name="T47" fmla="*/ 150 h 150"/>
                <a:gd name="T48" fmla="*/ 166 w 181"/>
                <a:gd name="T49" fmla="*/ 150 h 150"/>
                <a:gd name="T50" fmla="*/ 170 w 181"/>
                <a:gd name="T51" fmla="*/ 150 h 150"/>
                <a:gd name="T52" fmla="*/ 172 w 181"/>
                <a:gd name="T53" fmla="*/ 149 h 150"/>
                <a:gd name="T54" fmla="*/ 175 w 181"/>
                <a:gd name="T55" fmla="*/ 148 h 150"/>
                <a:gd name="T56" fmla="*/ 177 w 181"/>
                <a:gd name="T57" fmla="*/ 146 h 150"/>
                <a:gd name="T58" fmla="*/ 178 w 181"/>
                <a:gd name="T59" fmla="*/ 144 h 150"/>
                <a:gd name="T60" fmla="*/ 180 w 181"/>
                <a:gd name="T61" fmla="*/ 142 h 150"/>
                <a:gd name="T62" fmla="*/ 181 w 181"/>
                <a:gd name="T63" fmla="*/ 139 h 150"/>
                <a:gd name="T64" fmla="*/ 181 w 181"/>
                <a:gd name="T65" fmla="*/ 135 h 150"/>
                <a:gd name="T66" fmla="*/ 180 w 181"/>
                <a:gd name="T67" fmla="*/ 130 h 150"/>
                <a:gd name="T68" fmla="*/ 177 w 181"/>
                <a:gd name="T69" fmla="*/ 126 h 150"/>
                <a:gd name="T70" fmla="*/ 103 w 181"/>
                <a:gd name="T71" fmla="*/ 8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81" h="150">
                  <a:moveTo>
                    <a:pt x="42" y="120"/>
                  </a:moveTo>
                  <a:lnTo>
                    <a:pt x="90" y="43"/>
                  </a:lnTo>
                  <a:lnTo>
                    <a:pt x="138" y="120"/>
                  </a:lnTo>
                  <a:lnTo>
                    <a:pt x="42" y="120"/>
                  </a:lnTo>
                  <a:close/>
                  <a:moveTo>
                    <a:pt x="103" y="8"/>
                  </a:moveTo>
                  <a:lnTo>
                    <a:pt x="101" y="4"/>
                  </a:lnTo>
                  <a:lnTo>
                    <a:pt x="98" y="2"/>
                  </a:lnTo>
                  <a:lnTo>
                    <a:pt x="94" y="1"/>
                  </a:lnTo>
                  <a:lnTo>
                    <a:pt x="90" y="0"/>
                  </a:lnTo>
                  <a:lnTo>
                    <a:pt x="87" y="1"/>
                  </a:lnTo>
                  <a:lnTo>
                    <a:pt x="84" y="2"/>
                  </a:lnTo>
                  <a:lnTo>
                    <a:pt x="80" y="4"/>
                  </a:lnTo>
                  <a:lnTo>
                    <a:pt x="77" y="8"/>
                  </a:lnTo>
                  <a:lnTo>
                    <a:pt x="2" y="128"/>
                  </a:lnTo>
                  <a:lnTo>
                    <a:pt x="1" y="131"/>
                  </a:lnTo>
                  <a:lnTo>
                    <a:pt x="0" y="135"/>
                  </a:lnTo>
                  <a:lnTo>
                    <a:pt x="1" y="140"/>
                  </a:lnTo>
                  <a:lnTo>
                    <a:pt x="2" y="143"/>
                  </a:lnTo>
                  <a:lnTo>
                    <a:pt x="4" y="146"/>
                  </a:lnTo>
                  <a:lnTo>
                    <a:pt x="8" y="148"/>
                  </a:lnTo>
                  <a:lnTo>
                    <a:pt x="11" y="150"/>
                  </a:lnTo>
                  <a:lnTo>
                    <a:pt x="15" y="150"/>
                  </a:lnTo>
                  <a:lnTo>
                    <a:pt x="166" y="150"/>
                  </a:lnTo>
                  <a:lnTo>
                    <a:pt x="166" y="150"/>
                  </a:lnTo>
                  <a:lnTo>
                    <a:pt x="166" y="150"/>
                  </a:lnTo>
                  <a:lnTo>
                    <a:pt x="170" y="150"/>
                  </a:lnTo>
                  <a:lnTo>
                    <a:pt x="172" y="149"/>
                  </a:lnTo>
                  <a:lnTo>
                    <a:pt x="175" y="148"/>
                  </a:lnTo>
                  <a:lnTo>
                    <a:pt x="177" y="146"/>
                  </a:lnTo>
                  <a:lnTo>
                    <a:pt x="178" y="144"/>
                  </a:lnTo>
                  <a:lnTo>
                    <a:pt x="180" y="142"/>
                  </a:lnTo>
                  <a:lnTo>
                    <a:pt x="181" y="139"/>
                  </a:lnTo>
                  <a:lnTo>
                    <a:pt x="181" y="135"/>
                  </a:lnTo>
                  <a:lnTo>
                    <a:pt x="180" y="130"/>
                  </a:lnTo>
                  <a:lnTo>
                    <a:pt x="177" y="126"/>
                  </a:lnTo>
                  <a:lnTo>
                    <a:pt x="103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</p:grp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80AF9ECC-5F9B-4F26-A16A-C4E0FA494163}"/>
              </a:ext>
            </a:extLst>
          </p:cNvPr>
          <p:cNvCxnSpPr>
            <a:cxnSpLocks/>
          </p:cNvCxnSpPr>
          <p:nvPr/>
        </p:nvCxnSpPr>
        <p:spPr>
          <a:xfrm flipH="1">
            <a:off x="2226360" y="1584908"/>
            <a:ext cx="1480513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Rectangle 41">
            <a:extLst>
              <a:ext uri="{FF2B5EF4-FFF2-40B4-BE49-F238E27FC236}">
                <a16:creationId xmlns:a16="http://schemas.microsoft.com/office/drawing/2014/main" id="{A9146A47-F48B-457D-926B-9493B2B6C7A8}"/>
              </a:ext>
            </a:extLst>
          </p:cNvPr>
          <p:cNvSpPr/>
          <p:nvPr/>
        </p:nvSpPr>
        <p:spPr>
          <a:xfrm rot="5400000">
            <a:off x="1367084" y="-1742475"/>
            <a:ext cx="537795" cy="4367532"/>
          </a:xfrm>
          <a:prstGeom prst="rect">
            <a:avLst/>
          </a:prstGeom>
          <a:solidFill>
            <a:srgbClr val="F7D61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ar-AE" dirty="0">
                <a:solidFill>
                  <a:schemeClr val="bg1"/>
                </a:solidFill>
              </a:rPr>
              <a:t>سجلٌ الجولة </a:t>
            </a:r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DE59A97D-F4BD-4BAB-AB4D-3C3E0F134770}"/>
              </a:ext>
            </a:extLst>
          </p:cNvPr>
          <p:cNvCxnSpPr>
            <a:cxnSpLocks/>
          </p:cNvCxnSpPr>
          <p:nvPr/>
        </p:nvCxnSpPr>
        <p:spPr>
          <a:xfrm>
            <a:off x="5446082" y="1628052"/>
            <a:ext cx="1122645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B833935E-0148-49BA-A777-B2FC66F87F59}"/>
              </a:ext>
            </a:extLst>
          </p:cNvPr>
          <p:cNvSpPr txBox="1"/>
          <p:nvPr/>
        </p:nvSpPr>
        <p:spPr>
          <a:xfrm>
            <a:off x="5463986" y="3043731"/>
            <a:ext cx="1861697" cy="1384995"/>
          </a:xfrm>
          <a:prstGeom prst="rect">
            <a:avLst/>
          </a:prstGeom>
          <a:noFill/>
          <a:ln w="6350">
            <a:noFill/>
            <a:prstDash val="dash"/>
          </a:ln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ar-AE" sz="1000" b="1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الجولة المكتملة </a:t>
            </a:r>
            <a:endParaRPr lang="en-US" sz="1000" b="1" dirty="0">
              <a:solidFill>
                <a:prstClr val="black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r"/>
            <a:r>
              <a:rPr lang="ar-AE" sz="1000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مكن للحريف رؤية الجولة المكتملة </a:t>
            </a:r>
          </a:p>
          <a:p>
            <a:pPr algn="r"/>
            <a:r>
              <a:rPr lang="ar-AE" sz="1000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موقع نقطة إنطلاق الحريف و نقطة الوصول</a:t>
            </a:r>
          </a:p>
          <a:p>
            <a:pPr algn="r"/>
            <a:r>
              <a:rPr lang="ar-AE" sz="1000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إسم الكابتن </a:t>
            </a:r>
          </a:p>
          <a:p>
            <a:pPr algn="r"/>
            <a:r>
              <a:rPr lang="ar-AE" sz="1000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نوع الحجز </a:t>
            </a:r>
          </a:p>
          <a:p>
            <a:pPr algn="r"/>
            <a:r>
              <a:rPr lang="ar-AE" sz="1000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التاريخ و التوقيت </a:t>
            </a:r>
          </a:p>
          <a:p>
            <a:pPr algn="r"/>
            <a:r>
              <a:rPr lang="ar-AE" sz="1000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إسم العربة</a:t>
            </a:r>
          </a:p>
          <a:p>
            <a:pPr algn="r"/>
            <a:r>
              <a:rPr lang="ar-AE" sz="1000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الأجرة</a:t>
            </a:r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C3D560F3-C8BB-41BE-BCA5-2BD8EB672B64}"/>
              </a:ext>
            </a:extLst>
          </p:cNvPr>
          <p:cNvCxnSpPr>
            <a:cxnSpLocks/>
          </p:cNvCxnSpPr>
          <p:nvPr/>
        </p:nvCxnSpPr>
        <p:spPr>
          <a:xfrm>
            <a:off x="6578252" y="1628052"/>
            <a:ext cx="9525" cy="1218499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56C37E9D-F471-4082-9E1B-ED592E6167E7}"/>
              </a:ext>
            </a:extLst>
          </p:cNvPr>
          <p:cNvCxnSpPr>
            <a:cxnSpLocks/>
          </p:cNvCxnSpPr>
          <p:nvPr/>
        </p:nvCxnSpPr>
        <p:spPr>
          <a:xfrm>
            <a:off x="5446082" y="1504950"/>
            <a:ext cx="2895099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FA5F9CDA-129B-474E-83BE-CE9A35927152}"/>
              </a:ext>
            </a:extLst>
          </p:cNvPr>
          <p:cNvCxnSpPr>
            <a:cxnSpLocks/>
          </p:cNvCxnSpPr>
          <p:nvPr/>
        </p:nvCxnSpPr>
        <p:spPr>
          <a:xfrm>
            <a:off x="8341181" y="1532802"/>
            <a:ext cx="0" cy="1341601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F3213A31-81CE-48D4-B125-410FD5A7889E}"/>
              </a:ext>
            </a:extLst>
          </p:cNvPr>
          <p:cNvSpPr txBox="1"/>
          <p:nvPr/>
        </p:nvSpPr>
        <p:spPr>
          <a:xfrm>
            <a:off x="7341692" y="2984030"/>
            <a:ext cx="1643203" cy="1077218"/>
          </a:xfrm>
          <a:prstGeom prst="rect">
            <a:avLst/>
          </a:prstGeom>
          <a:noFill/>
          <a:ln w="6350">
            <a:noFill/>
            <a:prstDash val="dash"/>
          </a:ln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ar-AE" sz="1000" b="1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الجولة الملغاة </a:t>
            </a:r>
            <a:endParaRPr lang="en-US" sz="1000" b="1" dirty="0">
              <a:solidFill>
                <a:prstClr val="black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r"/>
            <a:r>
              <a:rPr lang="ar-AE" sz="1000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يمكن للحريف رؤية الجولة الملغاة </a:t>
            </a:r>
          </a:p>
          <a:p>
            <a:pPr algn="r"/>
            <a:r>
              <a:rPr lang="ar-AE" sz="1000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موقع نقطة إنطلاق الحريف و نقطة الوصول </a:t>
            </a:r>
          </a:p>
          <a:p>
            <a:pPr algn="r"/>
            <a:r>
              <a:rPr lang="ar-AE" sz="1000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التاريخ و التوقيت</a:t>
            </a:r>
          </a:p>
          <a:p>
            <a:pPr algn="r"/>
            <a:r>
              <a:rPr lang="ar-AE" sz="1000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سبب الإلغاء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C13CD8D-2F7B-4263-9E07-5C95B7A3CEB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6571" y="341313"/>
            <a:ext cx="2375044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350748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/>
              <a:t>SlideSalad is #1 online marketplace of premium presentations templates for all needs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SlideSalad- </a:t>
            </a:r>
            <a:r>
              <a:rPr lang="de-DE" noProof="1"/>
              <a:t>COPYRIGHT NOTICE</a:t>
            </a:r>
            <a:endParaRPr lang="en-US" dirty="0"/>
          </a:p>
        </p:txBody>
      </p:sp>
      <p:sp>
        <p:nvSpPr>
          <p:cNvPr id="19" name="Rechteck 8"/>
          <p:cNvSpPr/>
          <p:nvPr/>
        </p:nvSpPr>
        <p:spPr>
          <a:xfrm>
            <a:off x="304800" y="1263498"/>
            <a:ext cx="3843121" cy="27889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ct val="20000"/>
              </a:spcAft>
            </a:pPr>
            <a:r>
              <a:rPr lang="en-US" sz="1600" b="1" noProof="1">
                <a:solidFill>
                  <a:schemeClr val="bg1"/>
                </a:solidFill>
                <a:latin typeface="+mj-lt"/>
              </a:rPr>
              <a:t>Things you can do with the template</a:t>
            </a:r>
          </a:p>
          <a:p>
            <a:pPr>
              <a:spcAft>
                <a:spcPct val="20000"/>
              </a:spcAft>
            </a:pPr>
            <a:r>
              <a:rPr lang="de-DE" sz="1100" noProof="1">
                <a:solidFill>
                  <a:schemeClr val="bg1"/>
                </a:solidFill>
                <a:latin typeface="+mj-lt"/>
              </a:rPr>
              <a:t>Use the free templates for your own presentations and projects without limitations.</a:t>
            </a:r>
          </a:p>
          <a:p>
            <a:pPr marL="133350" indent="-133350">
              <a:spcAft>
                <a:spcPts val="375"/>
              </a:spcAft>
              <a:buFontTx/>
              <a:buChar char="•"/>
            </a:pPr>
            <a:r>
              <a:rPr lang="de-DE" sz="1100" u="sng" noProof="1">
                <a:solidFill>
                  <a:schemeClr val="bg1"/>
                </a:solidFill>
                <a:latin typeface="+mj-lt"/>
              </a:rPr>
              <a:t>Please link back to our website</a:t>
            </a:r>
            <a:r>
              <a:rPr lang="de-DE" sz="1100" noProof="1">
                <a:solidFill>
                  <a:schemeClr val="bg1"/>
                </a:solidFill>
                <a:latin typeface="+mj-lt"/>
              </a:rPr>
              <a:t> if you like our free designs </a:t>
            </a:r>
            <a:br>
              <a:rPr lang="de-DE" sz="1100" noProof="1">
                <a:solidFill>
                  <a:schemeClr val="bg1"/>
                </a:solidFill>
                <a:latin typeface="+mj-lt"/>
              </a:rPr>
            </a:br>
            <a:r>
              <a:rPr lang="de-DE" sz="1100" noProof="1">
                <a:solidFill>
                  <a:schemeClr val="bg1"/>
                </a:solidFill>
                <a:latin typeface="+mj-lt"/>
              </a:rPr>
              <a:t>or </a:t>
            </a:r>
            <a:r>
              <a:rPr lang="de-DE" sz="1100" u="sng" noProof="1">
                <a:solidFill>
                  <a:schemeClr val="bg1"/>
                </a:solidFill>
                <a:latin typeface="+mj-lt"/>
              </a:rPr>
              <a:t>write a comment</a:t>
            </a:r>
            <a:r>
              <a:rPr lang="de-DE" sz="1100" noProof="1">
                <a:solidFill>
                  <a:schemeClr val="bg1"/>
                </a:solidFill>
                <a:latin typeface="+mj-lt"/>
              </a:rPr>
              <a:t> to this template on our website.</a:t>
            </a:r>
          </a:p>
          <a:p>
            <a:endParaRPr lang="de-DE" sz="1100" noProof="1">
              <a:solidFill>
                <a:schemeClr val="bg1"/>
              </a:solidFill>
              <a:latin typeface="+mj-lt"/>
            </a:endParaRPr>
          </a:p>
          <a:p>
            <a:r>
              <a:rPr lang="en-US" sz="1100" noProof="1">
                <a:solidFill>
                  <a:schemeClr val="bg1"/>
                </a:solidFill>
                <a:latin typeface="+mj-lt"/>
              </a:rPr>
              <a:t>All copyright and intellectual property rights, without limitation, are retained by </a:t>
            </a:r>
            <a:r>
              <a:rPr lang="en-US" sz="1100" b="1" u="sng" noProof="1">
                <a:solidFill>
                  <a:schemeClr val="bg1"/>
                </a:solidFill>
                <a:latin typeface="+mj-lt"/>
              </a:rPr>
              <a:t>SlideSalad.com</a:t>
            </a:r>
            <a:r>
              <a:rPr lang="en-US" sz="1100" noProof="1">
                <a:solidFill>
                  <a:schemeClr val="bg1"/>
                </a:solidFill>
                <a:latin typeface="+mj-lt"/>
              </a:rPr>
              <a:t>. </a:t>
            </a:r>
            <a:br>
              <a:rPr lang="en-US" sz="1100" noProof="1">
                <a:solidFill>
                  <a:schemeClr val="bg1"/>
                </a:solidFill>
                <a:latin typeface="+mj-lt"/>
              </a:rPr>
            </a:br>
            <a:r>
              <a:rPr lang="en-US" sz="1100" noProof="1">
                <a:solidFill>
                  <a:schemeClr val="bg1"/>
                </a:solidFill>
                <a:latin typeface="+mj-lt"/>
              </a:rPr>
              <a:t>By downloading and using this template, you agree </a:t>
            </a:r>
            <a:br>
              <a:rPr lang="en-US" sz="1100" noProof="1">
                <a:solidFill>
                  <a:schemeClr val="bg1"/>
                </a:solidFill>
                <a:latin typeface="+mj-lt"/>
              </a:rPr>
            </a:br>
            <a:r>
              <a:rPr lang="en-US" sz="1100" noProof="1">
                <a:solidFill>
                  <a:schemeClr val="bg1"/>
                </a:solidFill>
                <a:latin typeface="+mj-lt"/>
              </a:rPr>
              <a:t>to this statement.</a:t>
            </a:r>
          </a:p>
          <a:p>
            <a:endParaRPr lang="de-DE" sz="1200" b="1" noProof="1">
              <a:solidFill>
                <a:schemeClr val="bg1"/>
              </a:solidFill>
              <a:latin typeface="+mj-lt"/>
            </a:endParaRPr>
          </a:p>
          <a:p>
            <a:r>
              <a:rPr lang="de-DE" sz="1200" b="1" noProof="1">
                <a:solidFill>
                  <a:schemeClr val="bg1"/>
                </a:solidFill>
                <a:latin typeface="+mj-lt"/>
              </a:rPr>
              <a:t>Please contact us if you have any questions </a:t>
            </a:r>
            <a:br>
              <a:rPr lang="de-DE" sz="1200" b="1" noProof="1">
                <a:solidFill>
                  <a:schemeClr val="bg1"/>
                </a:solidFill>
                <a:latin typeface="+mj-lt"/>
              </a:rPr>
            </a:br>
            <a:r>
              <a:rPr lang="de-DE" sz="1200" b="1" noProof="1">
                <a:solidFill>
                  <a:schemeClr val="bg1"/>
                </a:solidFill>
                <a:latin typeface="+mj-lt"/>
              </a:rPr>
              <a:t>about usage: </a:t>
            </a:r>
            <a:r>
              <a:rPr lang="de-DE" sz="1200" noProof="1">
                <a:solidFill>
                  <a:schemeClr val="bg1"/>
                </a:solidFill>
                <a:latin typeface="+mj-lt"/>
              </a:rPr>
              <a:t>support@slidesalad.com</a:t>
            </a:r>
          </a:p>
        </p:txBody>
      </p:sp>
      <p:sp>
        <p:nvSpPr>
          <p:cNvPr id="22" name="Rechteck 9"/>
          <p:cNvSpPr/>
          <p:nvPr/>
        </p:nvSpPr>
        <p:spPr>
          <a:xfrm>
            <a:off x="4801949" y="1263498"/>
            <a:ext cx="3947413" cy="15399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ct val="20000"/>
              </a:spcAft>
            </a:pPr>
            <a:r>
              <a:rPr lang="en-US" sz="1600" b="1" noProof="1">
                <a:solidFill>
                  <a:schemeClr val="bg1"/>
                </a:solidFill>
                <a:latin typeface="+mj-lt"/>
              </a:rPr>
              <a:t>Things you can’t do with the template</a:t>
            </a:r>
          </a:p>
          <a:p>
            <a:pPr>
              <a:spcAft>
                <a:spcPct val="20000"/>
              </a:spcAft>
            </a:pPr>
            <a:r>
              <a:rPr lang="en-US" sz="1100" noProof="1">
                <a:solidFill>
                  <a:schemeClr val="bg1"/>
                </a:solidFill>
                <a:latin typeface="+mj-lt"/>
              </a:rPr>
              <a:t>Resell or distribute the templates or backgrounds.</a:t>
            </a:r>
          </a:p>
          <a:p>
            <a:pPr marL="133350" indent="-133350">
              <a:spcAft>
                <a:spcPts val="375"/>
              </a:spcAft>
              <a:buFontTx/>
              <a:buChar char="•"/>
            </a:pPr>
            <a:r>
              <a:rPr lang="en-US" sz="1100" noProof="1">
                <a:solidFill>
                  <a:schemeClr val="bg1"/>
                </a:solidFill>
                <a:latin typeface="+mj-lt"/>
              </a:rPr>
              <a:t>Make these templates available on a website or social network for download.</a:t>
            </a:r>
          </a:p>
          <a:p>
            <a:pPr marL="133350" indent="-133350">
              <a:spcAft>
                <a:spcPts val="375"/>
              </a:spcAft>
              <a:buFontTx/>
              <a:buChar char="•"/>
            </a:pPr>
            <a:r>
              <a:rPr lang="en-US" sz="1100" noProof="1">
                <a:solidFill>
                  <a:schemeClr val="bg1"/>
                </a:solidFill>
                <a:latin typeface="+mj-lt"/>
              </a:rPr>
              <a:t>Edit or modify the downloaded templates and claim / </a:t>
            </a:r>
            <a:br>
              <a:rPr lang="en-US" sz="1100" noProof="1">
                <a:solidFill>
                  <a:schemeClr val="bg1"/>
                </a:solidFill>
                <a:latin typeface="+mj-lt"/>
              </a:rPr>
            </a:br>
            <a:r>
              <a:rPr lang="en-US" sz="1100" noProof="1">
                <a:solidFill>
                  <a:schemeClr val="bg1"/>
                </a:solidFill>
                <a:latin typeface="+mj-lt"/>
              </a:rPr>
              <a:t>pass off as your own work.</a:t>
            </a:r>
          </a:p>
          <a:p>
            <a:pPr marL="133350" indent="-133350">
              <a:buFontTx/>
              <a:buChar char="•"/>
            </a:pPr>
            <a:endParaRPr lang="en-US" sz="1100" noProof="1">
              <a:solidFill>
                <a:schemeClr val="bg1"/>
              </a:solidFill>
              <a:latin typeface="+mj-lt"/>
            </a:endParaRPr>
          </a:p>
        </p:txBody>
      </p:sp>
      <p:sp>
        <p:nvSpPr>
          <p:cNvPr id="25" name="Rechteck 10"/>
          <p:cNvSpPr/>
          <p:nvPr/>
        </p:nvSpPr>
        <p:spPr>
          <a:xfrm>
            <a:off x="381000" y="4282486"/>
            <a:ext cx="832590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noProof="1">
                <a:solidFill>
                  <a:schemeClr val="bg1"/>
                </a:solidFill>
                <a:latin typeface="+mj-lt"/>
              </a:rPr>
              <a:t>More PowerPoint, Google Slides and Keynote templates are available at </a:t>
            </a:r>
            <a:r>
              <a:rPr lang="en-US" sz="1400" b="1" u="sng" noProof="1">
                <a:solidFill>
                  <a:schemeClr val="bg1"/>
                </a:solidFill>
                <a:latin typeface="+mj-lt"/>
              </a:rPr>
              <a:t>www.SlideSalad.com</a:t>
            </a:r>
          </a:p>
        </p:txBody>
      </p:sp>
      <p:sp>
        <p:nvSpPr>
          <p:cNvPr id="7" name="Text Placeholder 15">
            <a:extLst>
              <a:ext uri="{FF2B5EF4-FFF2-40B4-BE49-F238E27FC236}">
                <a16:creationId xmlns:a16="http://schemas.microsoft.com/office/drawing/2014/main" id="{921DD78B-26FA-4776-B720-8812C90A1575}"/>
              </a:ext>
            </a:extLst>
          </p:cNvPr>
          <p:cNvSpPr txBox="1">
            <a:spLocks/>
          </p:cNvSpPr>
          <p:nvPr/>
        </p:nvSpPr>
        <p:spPr>
          <a:xfrm>
            <a:off x="1844858" y="480528"/>
            <a:ext cx="6096000" cy="401648"/>
          </a:xfr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en-US" sz="2000" b="1" dirty="0">
              <a:solidFill>
                <a:srgbClr val="FFC000"/>
              </a:solidFill>
              <a:latin typeface="+mj-lt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3621429D-418F-473A-8445-B0A7D125ABAA}"/>
              </a:ext>
            </a:extLst>
          </p:cNvPr>
          <p:cNvCxnSpPr>
            <a:cxnSpLocks/>
          </p:cNvCxnSpPr>
          <p:nvPr/>
        </p:nvCxnSpPr>
        <p:spPr>
          <a:xfrm>
            <a:off x="609600" y="1584908"/>
            <a:ext cx="0" cy="1170165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4C52D8A2-67D1-452E-A822-FDEF2F0131A9}"/>
              </a:ext>
            </a:extLst>
          </p:cNvPr>
          <p:cNvSpPr txBox="1"/>
          <p:nvPr/>
        </p:nvSpPr>
        <p:spPr>
          <a:xfrm>
            <a:off x="1624863" y="2339954"/>
            <a:ext cx="1802447" cy="1384995"/>
          </a:xfrm>
          <a:prstGeom prst="rect">
            <a:avLst/>
          </a:prstGeom>
          <a:noFill/>
          <a:ln w="6350">
            <a:noFill/>
            <a:prstDash val="dash"/>
          </a:ln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ar-AE" sz="1000" b="1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الجولة الحالية</a:t>
            </a:r>
            <a:endParaRPr lang="en-US" sz="1000" b="1" dirty="0">
              <a:solidFill>
                <a:prstClr val="black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r"/>
            <a:r>
              <a:rPr lang="ar-AE" sz="1000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يمكن للحريف رؤية الجولة الحالية </a:t>
            </a:r>
          </a:p>
          <a:p>
            <a:pPr algn="r"/>
            <a:r>
              <a:rPr lang="ar-AE" sz="1000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موقع نقطة إنطلاق الحريف و نقطة الوصول </a:t>
            </a:r>
          </a:p>
          <a:p>
            <a:pPr algn="r"/>
            <a:r>
              <a:rPr lang="ar-AE" sz="1000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الحالة</a:t>
            </a:r>
          </a:p>
          <a:p>
            <a:pPr algn="r"/>
            <a:r>
              <a:rPr lang="ar-AE" sz="1000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إسم الكابتن </a:t>
            </a:r>
          </a:p>
          <a:p>
            <a:pPr algn="r"/>
            <a:r>
              <a:rPr lang="ar-AE" sz="1000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نوع الحجز </a:t>
            </a:r>
          </a:p>
          <a:p>
            <a:pPr algn="r"/>
            <a:r>
              <a:rPr lang="ar-AE" sz="1000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التاريخ و التوقيت </a:t>
            </a:r>
          </a:p>
          <a:p>
            <a:pPr algn="r"/>
            <a:r>
              <a:rPr lang="ar-AE" sz="1000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اسم العربة </a:t>
            </a:r>
            <a:endParaRPr lang="en-US" sz="1000" dirty="0">
              <a:solidFill>
                <a:prstClr val="black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0463B664-3958-4F2D-B3E9-86A27A1FC0FB}"/>
              </a:ext>
            </a:extLst>
          </p:cNvPr>
          <p:cNvGrpSpPr/>
          <p:nvPr/>
        </p:nvGrpSpPr>
        <p:grpSpPr>
          <a:xfrm>
            <a:off x="2753265" y="3057268"/>
            <a:ext cx="160255" cy="43504"/>
            <a:chOff x="2632075" y="3195638"/>
            <a:chExt cx="225425" cy="66675"/>
          </a:xfrm>
          <a:solidFill>
            <a:schemeClr val="bg1"/>
          </a:solidFill>
        </p:grpSpPr>
        <p:sp>
          <p:nvSpPr>
            <p:cNvPr id="21" name="Freeform 324">
              <a:extLst>
                <a:ext uri="{FF2B5EF4-FFF2-40B4-BE49-F238E27FC236}">
                  <a16:creationId xmlns:a16="http://schemas.microsoft.com/office/drawing/2014/main" id="{498F5E98-7CE6-435D-AE46-FF6D0DCDDEDC}"/>
                </a:ext>
              </a:extLst>
            </p:cNvPr>
            <p:cNvSpPr>
              <a:spLocks/>
            </p:cNvSpPr>
            <p:nvPr/>
          </p:nvSpPr>
          <p:spPr bwMode="auto">
            <a:xfrm>
              <a:off x="2632075" y="3200400"/>
              <a:ext cx="57150" cy="57150"/>
            </a:xfrm>
            <a:custGeom>
              <a:avLst/>
              <a:gdLst>
                <a:gd name="T0" fmla="*/ 105 w 181"/>
                <a:gd name="T1" fmla="*/ 75 h 180"/>
                <a:gd name="T2" fmla="*/ 105 w 181"/>
                <a:gd name="T3" fmla="*/ 12 h 180"/>
                <a:gd name="T4" fmla="*/ 102 w 181"/>
                <a:gd name="T5" fmla="*/ 7 h 180"/>
                <a:gd name="T6" fmla="*/ 98 w 181"/>
                <a:gd name="T7" fmla="*/ 2 h 180"/>
                <a:gd name="T8" fmla="*/ 93 w 181"/>
                <a:gd name="T9" fmla="*/ 0 h 180"/>
                <a:gd name="T10" fmla="*/ 86 w 181"/>
                <a:gd name="T11" fmla="*/ 0 h 180"/>
                <a:gd name="T12" fmla="*/ 81 w 181"/>
                <a:gd name="T13" fmla="*/ 2 h 180"/>
                <a:gd name="T14" fmla="*/ 78 w 181"/>
                <a:gd name="T15" fmla="*/ 7 h 180"/>
                <a:gd name="T16" fmla="*/ 76 w 181"/>
                <a:gd name="T17" fmla="*/ 12 h 180"/>
                <a:gd name="T18" fmla="*/ 75 w 181"/>
                <a:gd name="T19" fmla="*/ 75 h 180"/>
                <a:gd name="T20" fmla="*/ 11 w 181"/>
                <a:gd name="T21" fmla="*/ 75 h 180"/>
                <a:gd name="T22" fmla="*/ 6 w 181"/>
                <a:gd name="T23" fmla="*/ 77 h 180"/>
                <a:gd name="T24" fmla="*/ 2 w 181"/>
                <a:gd name="T25" fmla="*/ 82 h 180"/>
                <a:gd name="T26" fmla="*/ 0 w 181"/>
                <a:gd name="T27" fmla="*/ 87 h 180"/>
                <a:gd name="T28" fmla="*/ 0 w 181"/>
                <a:gd name="T29" fmla="*/ 93 h 180"/>
                <a:gd name="T30" fmla="*/ 2 w 181"/>
                <a:gd name="T31" fmla="*/ 99 h 180"/>
                <a:gd name="T32" fmla="*/ 6 w 181"/>
                <a:gd name="T33" fmla="*/ 102 h 180"/>
                <a:gd name="T34" fmla="*/ 11 w 181"/>
                <a:gd name="T35" fmla="*/ 105 h 180"/>
                <a:gd name="T36" fmla="*/ 75 w 181"/>
                <a:gd name="T37" fmla="*/ 105 h 180"/>
                <a:gd name="T38" fmla="*/ 76 w 181"/>
                <a:gd name="T39" fmla="*/ 169 h 180"/>
                <a:gd name="T40" fmla="*/ 78 w 181"/>
                <a:gd name="T41" fmla="*/ 174 h 180"/>
                <a:gd name="T42" fmla="*/ 81 w 181"/>
                <a:gd name="T43" fmla="*/ 178 h 180"/>
                <a:gd name="T44" fmla="*/ 86 w 181"/>
                <a:gd name="T45" fmla="*/ 180 h 180"/>
                <a:gd name="T46" fmla="*/ 93 w 181"/>
                <a:gd name="T47" fmla="*/ 180 h 180"/>
                <a:gd name="T48" fmla="*/ 98 w 181"/>
                <a:gd name="T49" fmla="*/ 178 h 180"/>
                <a:gd name="T50" fmla="*/ 102 w 181"/>
                <a:gd name="T51" fmla="*/ 174 h 180"/>
                <a:gd name="T52" fmla="*/ 105 w 181"/>
                <a:gd name="T53" fmla="*/ 169 h 180"/>
                <a:gd name="T54" fmla="*/ 105 w 181"/>
                <a:gd name="T55" fmla="*/ 105 h 180"/>
                <a:gd name="T56" fmla="*/ 168 w 181"/>
                <a:gd name="T57" fmla="*/ 105 h 180"/>
                <a:gd name="T58" fmla="*/ 173 w 181"/>
                <a:gd name="T59" fmla="*/ 102 h 180"/>
                <a:gd name="T60" fmla="*/ 178 w 181"/>
                <a:gd name="T61" fmla="*/ 99 h 180"/>
                <a:gd name="T62" fmla="*/ 180 w 181"/>
                <a:gd name="T63" fmla="*/ 93 h 180"/>
                <a:gd name="T64" fmla="*/ 180 w 181"/>
                <a:gd name="T65" fmla="*/ 87 h 180"/>
                <a:gd name="T66" fmla="*/ 178 w 181"/>
                <a:gd name="T67" fmla="*/ 82 h 180"/>
                <a:gd name="T68" fmla="*/ 173 w 181"/>
                <a:gd name="T69" fmla="*/ 77 h 180"/>
                <a:gd name="T70" fmla="*/ 168 w 181"/>
                <a:gd name="T71" fmla="*/ 75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81" h="180">
                  <a:moveTo>
                    <a:pt x="165" y="75"/>
                  </a:moveTo>
                  <a:lnTo>
                    <a:pt x="105" y="75"/>
                  </a:lnTo>
                  <a:lnTo>
                    <a:pt x="105" y="15"/>
                  </a:lnTo>
                  <a:lnTo>
                    <a:pt x="105" y="12"/>
                  </a:lnTo>
                  <a:lnTo>
                    <a:pt x="104" y="9"/>
                  </a:lnTo>
                  <a:lnTo>
                    <a:pt x="102" y="7"/>
                  </a:lnTo>
                  <a:lnTo>
                    <a:pt x="100" y="4"/>
                  </a:lnTo>
                  <a:lnTo>
                    <a:pt x="98" y="2"/>
                  </a:lnTo>
                  <a:lnTo>
                    <a:pt x="96" y="1"/>
                  </a:lnTo>
                  <a:lnTo>
                    <a:pt x="93" y="0"/>
                  </a:lnTo>
                  <a:lnTo>
                    <a:pt x="90" y="0"/>
                  </a:lnTo>
                  <a:lnTo>
                    <a:pt x="86" y="0"/>
                  </a:lnTo>
                  <a:lnTo>
                    <a:pt x="84" y="1"/>
                  </a:lnTo>
                  <a:lnTo>
                    <a:pt x="81" y="2"/>
                  </a:lnTo>
                  <a:lnTo>
                    <a:pt x="79" y="4"/>
                  </a:lnTo>
                  <a:lnTo>
                    <a:pt x="78" y="7"/>
                  </a:lnTo>
                  <a:lnTo>
                    <a:pt x="76" y="9"/>
                  </a:lnTo>
                  <a:lnTo>
                    <a:pt x="76" y="12"/>
                  </a:lnTo>
                  <a:lnTo>
                    <a:pt x="75" y="15"/>
                  </a:lnTo>
                  <a:lnTo>
                    <a:pt x="75" y="75"/>
                  </a:lnTo>
                  <a:lnTo>
                    <a:pt x="15" y="75"/>
                  </a:lnTo>
                  <a:lnTo>
                    <a:pt x="11" y="75"/>
                  </a:lnTo>
                  <a:lnTo>
                    <a:pt x="9" y="76"/>
                  </a:lnTo>
                  <a:lnTo>
                    <a:pt x="6" y="77"/>
                  </a:lnTo>
                  <a:lnTo>
                    <a:pt x="4" y="80"/>
                  </a:lnTo>
                  <a:lnTo>
                    <a:pt x="2" y="82"/>
                  </a:lnTo>
                  <a:lnTo>
                    <a:pt x="1" y="84"/>
                  </a:lnTo>
                  <a:lnTo>
                    <a:pt x="0" y="87"/>
                  </a:lnTo>
                  <a:lnTo>
                    <a:pt x="0" y="90"/>
                  </a:lnTo>
                  <a:lnTo>
                    <a:pt x="0" y="93"/>
                  </a:lnTo>
                  <a:lnTo>
                    <a:pt x="1" y="96"/>
                  </a:lnTo>
                  <a:lnTo>
                    <a:pt x="2" y="99"/>
                  </a:lnTo>
                  <a:lnTo>
                    <a:pt x="4" y="101"/>
                  </a:lnTo>
                  <a:lnTo>
                    <a:pt x="6" y="102"/>
                  </a:lnTo>
                  <a:lnTo>
                    <a:pt x="9" y="104"/>
                  </a:lnTo>
                  <a:lnTo>
                    <a:pt x="11" y="105"/>
                  </a:lnTo>
                  <a:lnTo>
                    <a:pt x="15" y="105"/>
                  </a:lnTo>
                  <a:lnTo>
                    <a:pt x="75" y="105"/>
                  </a:lnTo>
                  <a:lnTo>
                    <a:pt x="75" y="165"/>
                  </a:lnTo>
                  <a:lnTo>
                    <a:pt x="76" y="169"/>
                  </a:lnTo>
                  <a:lnTo>
                    <a:pt x="76" y="171"/>
                  </a:lnTo>
                  <a:lnTo>
                    <a:pt x="78" y="174"/>
                  </a:lnTo>
                  <a:lnTo>
                    <a:pt x="79" y="176"/>
                  </a:lnTo>
                  <a:lnTo>
                    <a:pt x="81" y="178"/>
                  </a:lnTo>
                  <a:lnTo>
                    <a:pt x="84" y="179"/>
                  </a:lnTo>
                  <a:lnTo>
                    <a:pt x="86" y="180"/>
                  </a:lnTo>
                  <a:lnTo>
                    <a:pt x="90" y="180"/>
                  </a:lnTo>
                  <a:lnTo>
                    <a:pt x="93" y="180"/>
                  </a:lnTo>
                  <a:lnTo>
                    <a:pt x="96" y="179"/>
                  </a:lnTo>
                  <a:lnTo>
                    <a:pt x="98" y="178"/>
                  </a:lnTo>
                  <a:lnTo>
                    <a:pt x="100" y="176"/>
                  </a:lnTo>
                  <a:lnTo>
                    <a:pt x="102" y="174"/>
                  </a:lnTo>
                  <a:lnTo>
                    <a:pt x="104" y="171"/>
                  </a:lnTo>
                  <a:lnTo>
                    <a:pt x="105" y="169"/>
                  </a:lnTo>
                  <a:lnTo>
                    <a:pt x="105" y="165"/>
                  </a:lnTo>
                  <a:lnTo>
                    <a:pt x="105" y="105"/>
                  </a:lnTo>
                  <a:lnTo>
                    <a:pt x="165" y="105"/>
                  </a:lnTo>
                  <a:lnTo>
                    <a:pt x="168" y="105"/>
                  </a:lnTo>
                  <a:lnTo>
                    <a:pt x="171" y="104"/>
                  </a:lnTo>
                  <a:lnTo>
                    <a:pt x="173" y="102"/>
                  </a:lnTo>
                  <a:lnTo>
                    <a:pt x="175" y="101"/>
                  </a:lnTo>
                  <a:lnTo>
                    <a:pt x="178" y="99"/>
                  </a:lnTo>
                  <a:lnTo>
                    <a:pt x="179" y="96"/>
                  </a:lnTo>
                  <a:lnTo>
                    <a:pt x="180" y="93"/>
                  </a:lnTo>
                  <a:lnTo>
                    <a:pt x="181" y="90"/>
                  </a:lnTo>
                  <a:lnTo>
                    <a:pt x="180" y="87"/>
                  </a:lnTo>
                  <a:lnTo>
                    <a:pt x="179" y="84"/>
                  </a:lnTo>
                  <a:lnTo>
                    <a:pt x="178" y="82"/>
                  </a:lnTo>
                  <a:lnTo>
                    <a:pt x="175" y="80"/>
                  </a:lnTo>
                  <a:lnTo>
                    <a:pt x="173" y="77"/>
                  </a:lnTo>
                  <a:lnTo>
                    <a:pt x="171" y="76"/>
                  </a:lnTo>
                  <a:lnTo>
                    <a:pt x="168" y="75"/>
                  </a:lnTo>
                  <a:lnTo>
                    <a:pt x="165" y="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3" name="Freeform 325">
              <a:extLst>
                <a:ext uri="{FF2B5EF4-FFF2-40B4-BE49-F238E27FC236}">
                  <a16:creationId xmlns:a16="http://schemas.microsoft.com/office/drawing/2014/main" id="{96085507-98B8-4C08-8A90-58FB8D2AEAE4}"/>
                </a:ext>
              </a:extLst>
            </p:cNvPr>
            <p:cNvSpPr>
              <a:spLocks/>
            </p:cNvSpPr>
            <p:nvPr/>
          </p:nvSpPr>
          <p:spPr bwMode="auto">
            <a:xfrm>
              <a:off x="2703513" y="3252788"/>
              <a:ext cx="28575" cy="9525"/>
            </a:xfrm>
            <a:custGeom>
              <a:avLst/>
              <a:gdLst>
                <a:gd name="T0" fmla="*/ 75 w 90"/>
                <a:gd name="T1" fmla="*/ 0 h 30"/>
                <a:gd name="T2" fmla="*/ 15 w 90"/>
                <a:gd name="T3" fmla="*/ 0 h 30"/>
                <a:gd name="T4" fmla="*/ 12 w 90"/>
                <a:gd name="T5" fmla="*/ 0 h 30"/>
                <a:gd name="T6" fmla="*/ 8 w 90"/>
                <a:gd name="T7" fmla="*/ 1 h 30"/>
                <a:gd name="T8" fmla="*/ 6 w 90"/>
                <a:gd name="T9" fmla="*/ 2 h 30"/>
                <a:gd name="T10" fmla="*/ 4 w 90"/>
                <a:gd name="T11" fmla="*/ 5 h 30"/>
                <a:gd name="T12" fmla="*/ 2 w 90"/>
                <a:gd name="T13" fmla="*/ 7 h 30"/>
                <a:gd name="T14" fmla="*/ 1 w 90"/>
                <a:gd name="T15" fmla="*/ 10 h 30"/>
                <a:gd name="T16" fmla="*/ 0 w 90"/>
                <a:gd name="T17" fmla="*/ 12 h 30"/>
                <a:gd name="T18" fmla="*/ 0 w 90"/>
                <a:gd name="T19" fmla="*/ 15 h 30"/>
                <a:gd name="T20" fmla="*/ 0 w 90"/>
                <a:gd name="T21" fmla="*/ 19 h 30"/>
                <a:gd name="T22" fmla="*/ 1 w 90"/>
                <a:gd name="T23" fmla="*/ 22 h 30"/>
                <a:gd name="T24" fmla="*/ 2 w 90"/>
                <a:gd name="T25" fmla="*/ 24 h 30"/>
                <a:gd name="T26" fmla="*/ 4 w 90"/>
                <a:gd name="T27" fmla="*/ 26 h 30"/>
                <a:gd name="T28" fmla="*/ 6 w 90"/>
                <a:gd name="T29" fmla="*/ 28 h 30"/>
                <a:gd name="T30" fmla="*/ 8 w 90"/>
                <a:gd name="T31" fmla="*/ 29 h 30"/>
                <a:gd name="T32" fmla="*/ 12 w 90"/>
                <a:gd name="T33" fmla="*/ 30 h 30"/>
                <a:gd name="T34" fmla="*/ 15 w 90"/>
                <a:gd name="T35" fmla="*/ 30 h 30"/>
                <a:gd name="T36" fmla="*/ 75 w 90"/>
                <a:gd name="T37" fmla="*/ 30 h 30"/>
                <a:gd name="T38" fmla="*/ 78 w 90"/>
                <a:gd name="T39" fmla="*/ 30 h 30"/>
                <a:gd name="T40" fmla="*/ 80 w 90"/>
                <a:gd name="T41" fmla="*/ 29 h 30"/>
                <a:gd name="T42" fmla="*/ 83 w 90"/>
                <a:gd name="T43" fmla="*/ 28 h 30"/>
                <a:gd name="T44" fmla="*/ 86 w 90"/>
                <a:gd name="T45" fmla="*/ 26 h 30"/>
                <a:gd name="T46" fmla="*/ 87 w 90"/>
                <a:gd name="T47" fmla="*/ 24 h 30"/>
                <a:gd name="T48" fmla="*/ 89 w 90"/>
                <a:gd name="T49" fmla="*/ 22 h 30"/>
                <a:gd name="T50" fmla="*/ 90 w 90"/>
                <a:gd name="T51" fmla="*/ 19 h 30"/>
                <a:gd name="T52" fmla="*/ 90 w 90"/>
                <a:gd name="T53" fmla="*/ 15 h 30"/>
                <a:gd name="T54" fmla="*/ 90 w 90"/>
                <a:gd name="T55" fmla="*/ 12 h 30"/>
                <a:gd name="T56" fmla="*/ 89 w 90"/>
                <a:gd name="T57" fmla="*/ 10 h 30"/>
                <a:gd name="T58" fmla="*/ 87 w 90"/>
                <a:gd name="T59" fmla="*/ 7 h 30"/>
                <a:gd name="T60" fmla="*/ 86 w 90"/>
                <a:gd name="T61" fmla="*/ 5 h 30"/>
                <a:gd name="T62" fmla="*/ 83 w 90"/>
                <a:gd name="T63" fmla="*/ 2 h 30"/>
                <a:gd name="T64" fmla="*/ 80 w 90"/>
                <a:gd name="T65" fmla="*/ 1 h 30"/>
                <a:gd name="T66" fmla="*/ 78 w 90"/>
                <a:gd name="T67" fmla="*/ 0 h 30"/>
                <a:gd name="T68" fmla="*/ 75 w 90"/>
                <a:gd name="T69" fmla="*/ 0 h 30"/>
                <a:gd name="T70" fmla="*/ 75 w 90"/>
                <a:gd name="T71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90" h="30">
                  <a:moveTo>
                    <a:pt x="75" y="0"/>
                  </a:moveTo>
                  <a:lnTo>
                    <a:pt x="15" y="0"/>
                  </a:lnTo>
                  <a:lnTo>
                    <a:pt x="12" y="0"/>
                  </a:lnTo>
                  <a:lnTo>
                    <a:pt x="8" y="1"/>
                  </a:lnTo>
                  <a:lnTo>
                    <a:pt x="6" y="2"/>
                  </a:lnTo>
                  <a:lnTo>
                    <a:pt x="4" y="5"/>
                  </a:lnTo>
                  <a:lnTo>
                    <a:pt x="2" y="7"/>
                  </a:lnTo>
                  <a:lnTo>
                    <a:pt x="1" y="10"/>
                  </a:lnTo>
                  <a:lnTo>
                    <a:pt x="0" y="12"/>
                  </a:lnTo>
                  <a:lnTo>
                    <a:pt x="0" y="15"/>
                  </a:lnTo>
                  <a:lnTo>
                    <a:pt x="0" y="19"/>
                  </a:lnTo>
                  <a:lnTo>
                    <a:pt x="1" y="22"/>
                  </a:lnTo>
                  <a:lnTo>
                    <a:pt x="2" y="24"/>
                  </a:lnTo>
                  <a:lnTo>
                    <a:pt x="4" y="26"/>
                  </a:lnTo>
                  <a:lnTo>
                    <a:pt x="6" y="28"/>
                  </a:lnTo>
                  <a:lnTo>
                    <a:pt x="8" y="29"/>
                  </a:lnTo>
                  <a:lnTo>
                    <a:pt x="12" y="30"/>
                  </a:lnTo>
                  <a:lnTo>
                    <a:pt x="15" y="30"/>
                  </a:lnTo>
                  <a:lnTo>
                    <a:pt x="75" y="30"/>
                  </a:lnTo>
                  <a:lnTo>
                    <a:pt x="78" y="30"/>
                  </a:lnTo>
                  <a:lnTo>
                    <a:pt x="80" y="29"/>
                  </a:lnTo>
                  <a:lnTo>
                    <a:pt x="83" y="28"/>
                  </a:lnTo>
                  <a:lnTo>
                    <a:pt x="86" y="26"/>
                  </a:lnTo>
                  <a:lnTo>
                    <a:pt x="87" y="24"/>
                  </a:lnTo>
                  <a:lnTo>
                    <a:pt x="89" y="22"/>
                  </a:lnTo>
                  <a:lnTo>
                    <a:pt x="90" y="19"/>
                  </a:lnTo>
                  <a:lnTo>
                    <a:pt x="90" y="15"/>
                  </a:lnTo>
                  <a:lnTo>
                    <a:pt x="90" y="12"/>
                  </a:lnTo>
                  <a:lnTo>
                    <a:pt x="89" y="10"/>
                  </a:lnTo>
                  <a:lnTo>
                    <a:pt x="87" y="7"/>
                  </a:lnTo>
                  <a:lnTo>
                    <a:pt x="86" y="5"/>
                  </a:lnTo>
                  <a:lnTo>
                    <a:pt x="83" y="2"/>
                  </a:lnTo>
                  <a:lnTo>
                    <a:pt x="80" y="1"/>
                  </a:lnTo>
                  <a:lnTo>
                    <a:pt x="78" y="0"/>
                  </a:lnTo>
                  <a:lnTo>
                    <a:pt x="75" y="0"/>
                  </a:lnTo>
                  <a:lnTo>
                    <a:pt x="7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4" name="Freeform 326">
              <a:extLst>
                <a:ext uri="{FF2B5EF4-FFF2-40B4-BE49-F238E27FC236}">
                  <a16:creationId xmlns:a16="http://schemas.microsoft.com/office/drawing/2014/main" id="{6CB5DF83-D093-42D5-8CBB-A4DD8BB2F734}"/>
                </a:ext>
              </a:extLst>
            </p:cNvPr>
            <p:cNvSpPr>
              <a:spLocks/>
            </p:cNvSpPr>
            <p:nvPr/>
          </p:nvSpPr>
          <p:spPr bwMode="auto">
            <a:xfrm>
              <a:off x="2751138" y="3252788"/>
              <a:ext cx="28575" cy="9525"/>
            </a:xfrm>
            <a:custGeom>
              <a:avLst/>
              <a:gdLst>
                <a:gd name="T0" fmla="*/ 75 w 90"/>
                <a:gd name="T1" fmla="*/ 0 h 30"/>
                <a:gd name="T2" fmla="*/ 15 w 90"/>
                <a:gd name="T3" fmla="*/ 0 h 30"/>
                <a:gd name="T4" fmla="*/ 12 w 90"/>
                <a:gd name="T5" fmla="*/ 0 h 30"/>
                <a:gd name="T6" fmla="*/ 10 w 90"/>
                <a:gd name="T7" fmla="*/ 1 h 30"/>
                <a:gd name="T8" fmla="*/ 6 w 90"/>
                <a:gd name="T9" fmla="*/ 2 h 30"/>
                <a:gd name="T10" fmla="*/ 4 w 90"/>
                <a:gd name="T11" fmla="*/ 5 h 30"/>
                <a:gd name="T12" fmla="*/ 2 w 90"/>
                <a:gd name="T13" fmla="*/ 7 h 30"/>
                <a:gd name="T14" fmla="*/ 1 w 90"/>
                <a:gd name="T15" fmla="*/ 10 h 30"/>
                <a:gd name="T16" fmla="*/ 0 w 90"/>
                <a:gd name="T17" fmla="*/ 12 h 30"/>
                <a:gd name="T18" fmla="*/ 0 w 90"/>
                <a:gd name="T19" fmla="*/ 15 h 30"/>
                <a:gd name="T20" fmla="*/ 0 w 90"/>
                <a:gd name="T21" fmla="*/ 19 h 30"/>
                <a:gd name="T22" fmla="*/ 1 w 90"/>
                <a:gd name="T23" fmla="*/ 22 h 30"/>
                <a:gd name="T24" fmla="*/ 2 w 90"/>
                <a:gd name="T25" fmla="*/ 24 h 30"/>
                <a:gd name="T26" fmla="*/ 4 w 90"/>
                <a:gd name="T27" fmla="*/ 26 h 30"/>
                <a:gd name="T28" fmla="*/ 6 w 90"/>
                <a:gd name="T29" fmla="*/ 28 h 30"/>
                <a:gd name="T30" fmla="*/ 10 w 90"/>
                <a:gd name="T31" fmla="*/ 29 h 30"/>
                <a:gd name="T32" fmla="*/ 12 w 90"/>
                <a:gd name="T33" fmla="*/ 30 h 30"/>
                <a:gd name="T34" fmla="*/ 15 w 90"/>
                <a:gd name="T35" fmla="*/ 30 h 30"/>
                <a:gd name="T36" fmla="*/ 75 w 90"/>
                <a:gd name="T37" fmla="*/ 30 h 30"/>
                <a:gd name="T38" fmla="*/ 78 w 90"/>
                <a:gd name="T39" fmla="*/ 30 h 30"/>
                <a:gd name="T40" fmla="*/ 81 w 90"/>
                <a:gd name="T41" fmla="*/ 29 h 30"/>
                <a:gd name="T42" fmla="*/ 84 w 90"/>
                <a:gd name="T43" fmla="*/ 28 h 30"/>
                <a:gd name="T44" fmla="*/ 86 w 90"/>
                <a:gd name="T45" fmla="*/ 26 h 30"/>
                <a:gd name="T46" fmla="*/ 88 w 90"/>
                <a:gd name="T47" fmla="*/ 24 h 30"/>
                <a:gd name="T48" fmla="*/ 89 w 90"/>
                <a:gd name="T49" fmla="*/ 22 h 30"/>
                <a:gd name="T50" fmla="*/ 90 w 90"/>
                <a:gd name="T51" fmla="*/ 19 h 30"/>
                <a:gd name="T52" fmla="*/ 90 w 90"/>
                <a:gd name="T53" fmla="*/ 15 h 30"/>
                <a:gd name="T54" fmla="*/ 90 w 90"/>
                <a:gd name="T55" fmla="*/ 12 h 30"/>
                <a:gd name="T56" fmla="*/ 89 w 90"/>
                <a:gd name="T57" fmla="*/ 10 h 30"/>
                <a:gd name="T58" fmla="*/ 88 w 90"/>
                <a:gd name="T59" fmla="*/ 7 h 30"/>
                <a:gd name="T60" fmla="*/ 86 w 90"/>
                <a:gd name="T61" fmla="*/ 5 h 30"/>
                <a:gd name="T62" fmla="*/ 84 w 90"/>
                <a:gd name="T63" fmla="*/ 2 h 30"/>
                <a:gd name="T64" fmla="*/ 81 w 90"/>
                <a:gd name="T65" fmla="*/ 1 h 30"/>
                <a:gd name="T66" fmla="*/ 78 w 90"/>
                <a:gd name="T67" fmla="*/ 0 h 30"/>
                <a:gd name="T68" fmla="*/ 75 w 90"/>
                <a:gd name="T69" fmla="*/ 0 h 30"/>
                <a:gd name="T70" fmla="*/ 75 w 90"/>
                <a:gd name="T71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90" h="30">
                  <a:moveTo>
                    <a:pt x="75" y="0"/>
                  </a:moveTo>
                  <a:lnTo>
                    <a:pt x="15" y="0"/>
                  </a:lnTo>
                  <a:lnTo>
                    <a:pt x="12" y="0"/>
                  </a:lnTo>
                  <a:lnTo>
                    <a:pt x="10" y="1"/>
                  </a:lnTo>
                  <a:lnTo>
                    <a:pt x="6" y="2"/>
                  </a:lnTo>
                  <a:lnTo>
                    <a:pt x="4" y="5"/>
                  </a:lnTo>
                  <a:lnTo>
                    <a:pt x="2" y="7"/>
                  </a:lnTo>
                  <a:lnTo>
                    <a:pt x="1" y="10"/>
                  </a:lnTo>
                  <a:lnTo>
                    <a:pt x="0" y="12"/>
                  </a:lnTo>
                  <a:lnTo>
                    <a:pt x="0" y="15"/>
                  </a:lnTo>
                  <a:lnTo>
                    <a:pt x="0" y="19"/>
                  </a:lnTo>
                  <a:lnTo>
                    <a:pt x="1" y="22"/>
                  </a:lnTo>
                  <a:lnTo>
                    <a:pt x="2" y="24"/>
                  </a:lnTo>
                  <a:lnTo>
                    <a:pt x="4" y="26"/>
                  </a:lnTo>
                  <a:lnTo>
                    <a:pt x="6" y="28"/>
                  </a:lnTo>
                  <a:lnTo>
                    <a:pt x="10" y="29"/>
                  </a:lnTo>
                  <a:lnTo>
                    <a:pt x="12" y="30"/>
                  </a:lnTo>
                  <a:lnTo>
                    <a:pt x="15" y="30"/>
                  </a:lnTo>
                  <a:lnTo>
                    <a:pt x="75" y="30"/>
                  </a:lnTo>
                  <a:lnTo>
                    <a:pt x="78" y="30"/>
                  </a:lnTo>
                  <a:lnTo>
                    <a:pt x="81" y="29"/>
                  </a:lnTo>
                  <a:lnTo>
                    <a:pt x="84" y="28"/>
                  </a:lnTo>
                  <a:lnTo>
                    <a:pt x="86" y="26"/>
                  </a:lnTo>
                  <a:lnTo>
                    <a:pt x="88" y="24"/>
                  </a:lnTo>
                  <a:lnTo>
                    <a:pt x="89" y="22"/>
                  </a:lnTo>
                  <a:lnTo>
                    <a:pt x="90" y="19"/>
                  </a:lnTo>
                  <a:lnTo>
                    <a:pt x="90" y="15"/>
                  </a:lnTo>
                  <a:lnTo>
                    <a:pt x="90" y="12"/>
                  </a:lnTo>
                  <a:lnTo>
                    <a:pt x="89" y="10"/>
                  </a:lnTo>
                  <a:lnTo>
                    <a:pt x="88" y="7"/>
                  </a:lnTo>
                  <a:lnTo>
                    <a:pt x="86" y="5"/>
                  </a:lnTo>
                  <a:lnTo>
                    <a:pt x="84" y="2"/>
                  </a:lnTo>
                  <a:lnTo>
                    <a:pt x="81" y="1"/>
                  </a:lnTo>
                  <a:lnTo>
                    <a:pt x="78" y="0"/>
                  </a:lnTo>
                  <a:lnTo>
                    <a:pt x="75" y="0"/>
                  </a:lnTo>
                  <a:lnTo>
                    <a:pt x="7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26" name="Freeform 327">
              <a:extLst>
                <a:ext uri="{FF2B5EF4-FFF2-40B4-BE49-F238E27FC236}">
                  <a16:creationId xmlns:a16="http://schemas.microsoft.com/office/drawing/2014/main" id="{D1FD7895-BE7E-4957-BE73-023CAADFC96B}"/>
                </a:ext>
              </a:extLst>
            </p:cNvPr>
            <p:cNvSpPr>
              <a:spLocks/>
            </p:cNvSpPr>
            <p:nvPr/>
          </p:nvSpPr>
          <p:spPr bwMode="auto">
            <a:xfrm>
              <a:off x="2789238" y="3219450"/>
              <a:ext cx="19050" cy="19050"/>
            </a:xfrm>
            <a:custGeom>
              <a:avLst/>
              <a:gdLst>
                <a:gd name="T0" fmla="*/ 30 w 60"/>
                <a:gd name="T1" fmla="*/ 0 h 60"/>
                <a:gd name="T2" fmla="*/ 25 w 60"/>
                <a:gd name="T3" fmla="*/ 0 h 60"/>
                <a:gd name="T4" fmla="*/ 18 w 60"/>
                <a:gd name="T5" fmla="*/ 2 h 60"/>
                <a:gd name="T6" fmla="*/ 14 w 60"/>
                <a:gd name="T7" fmla="*/ 6 h 60"/>
                <a:gd name="T8" fmla="*/ 9 w 60"/>
                <a:gd name="T9" fmla="*/ 9 h 60"/>
                <a:gd name="T10" fmla="*/ 5 w 60"/>
                <a:gd name="T11" fmla="*/ 13 h 60"/>
                <a:gd name="T12" fmla="*/ 2 w 60"/>
                <a:gd name="T13" fmla="*/ 18 h 60"/>
                <a:gd name="T14" fmla="*/ 1 w 60"/>
                <a:gd name="T15" fmla="*/ 24 h 60"/>
                <a:gd name="T16" fmla="*/ 0 w 60"/>
                <a:gd name="T17" fmla="*/ 30 h 60"/>
                <a:gd name="T18" fmla="*/ 1 w 60"/>
                <a:gd name="T19" fmla="*/ 36 h 60"/>
                <a:gd name="T20" fmla="*/ 2 w 60"/>
                <a:gd name="T21" fmla="*/ 42 h 60"/>
                <a:gd name="T22" fmla="*/ 5 w 60"/>
                <a:gd name="T23" fmla="*/ 46 h 60"/>
                <a:gd name="T24" fmla="*/ 9 w 60"/>
                <a:gd name="T25" fmla="*/ 52 h 60"/>
                <a:gd name="T26" fmla="*/ 14 w 60"/>
                <a:gd name="T27" fmla="*/ 55 h 60"/>
                <a:gd name="T28" fmla="*/ 18 w 60"/>
                <a:gd name="T29" fmla="*/ 58 h 60"/>
                <a:gd name="T30" fmla="*/ 25 w 60"/>
                <a:gd name="T31" fmla="*/ 59 h 60"/>
                <a:gd name="T32" fmla="*/ 30 w 60"/>
                <a:gd name="T33" fmla="*/ 60 h 60"/>
                <a:gd name="T34" fmla="*/ 37 w 60"/>
                <a:gd name="T35" fmla="*/ 59 h 60"/>
                <a:gd name="T36" fmla="*/ 42 w 60"/>
                <a:gd name="T37" fmla="*/ 58 h 60"/>
                <a:gd name="T38" fmla="*/ 47 w 60"/>
                <a:gd name="T39" fmla="*/ 55 h 60"/>
                <a:gd name="T40" fmla="*/ 52 w 60"/>
                <a:gd name="T41" fmla="*/ 52 h 60"/>
                <a:gd name="T42" fmla="*/ 56 w 60"/>
                <a:gd name="T43" fmla="*/ 47 h 60"/>
                <a:gd name="T44" fmla="*/ 58 w 60"/>
                <a:gd name="T45" fmla="*/ 42 h 60"/>
                <a:gd name="T46" fmla="*/ 60 w 60"/>
                <a:gd name="T47" fmla="*/ 37 h 60"/>
                <a:gd name="T48" fmla="*/ 60 w 60"/>
                <a:gd name="T49" fmla="*/ 30 h 60"/>
                <a:gd name="T50" fmla="*/ 60 w 60"/>
                <a:gd name="T51" fmla="*/ 24 h 60"/>
                <a:gd name="T52" fmla="*/ 58 w 60"/>
                <a:gd name="T53" fmla="*/ 18 h 60"/>
                <a:gd name="T54" fmla="*/ 56 w 60"/>
                <a:gd name="T55" fmla="*/ 13 h 60"/>
                <a:gd name="T56" fmla="*/ 52 w 60"/>
                <a:gd name="T57" fmla="*/ 9 h 60"/>
                <a:gd name="T58" fmla="*/ 47 w 60"/>
                <a:gd name="T59" fmla="*/ 6 h 60"/>
                <a:gd name="T60" fmla="*/ 42 w 60"/>
                <a:gd name="T61" fmla="*/ 2 h 60"/>
                <a:gd name="T62" fmla="*/ 37 w 60"/>
                <a:gd name="T63" fmla="*/ 0 h 60"/>
                <a:gd name="T64" fmla="*/ 30 w 60"/>
                <a:gd name="T65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60" h="60">
                  <a:moveTo>
                    <a:pt x="30" y="0"/>
                  </a:moveTo>
                  <a:lnTo>
                    <a:pt x="25" y="0"/>
                  </a:lnTo>
                  <a:lnTo>
                    <a:pt x="18" y="2"/>
                  </a:lnTo>
                  <a:lnTo>
                    <a:pt x="14" y="6"/>
                  </a:lnTo>
                  <a:lnTo>
                    <a:pt x="9" y="9"/>
                  </a:lnTo>
                  <a:lnTo>
                    <a:pt x="5" y="13"/>
                  </a:lnTo>
                  <a:lnTo>
                    <a:pt x="2" y="18"/>
                  </a:lnTo>
                  <a:lnTo>
                    <a:pt x="1" y="24"/>
                  </a:lnTo>
                  <a:lnTo>
                    <a:pt x="0" y="30"/>
                  </a:lnTo>
                  <a:lnTo>
                    <a:pt x="1" y="36"/>
                  </a:lnTo>
                  <a:lnTo>
                    <a:pt x="2" y="42"/>
                  </a:lnTo>
                  <a:lnTo>
                    <a:pt x="5" y="46"/>
                  </a:lnTo>
                  <a:lnTo>
                    <a:pt x="9" y="52"/>
                  </a:lnTo>
                  <a:lnTo>
                    <a:pt x="14" y="55"/>
                  </a:lnTo>
                  <a:lnTo>
                    <a:pt x="18" y="58"/>
                  </a:lnTo>
                  <a:lnTo>
                    <a:pt x="25" y="59"/>
                  </a:lnTo>
                  <a:lnTo>
                    <a:pt x="30" y="60"/>
                  </a:lnTo>
                  <a:lnTo>
                    <a:pt x="37" y="59"/>
                  </a:lnTo>
                  <a:lnTo>
                    <a:pt x="42" y="58"/>
                  </a:lnTo>
                  <a:lnTo>
                    <a:pt x="47" y="55"/>
                  </a:lnTo>
                  <a:lnTo>
                    <a:pt x="52" y="52"/>
                  </a:lnTo>
                  <a:lnTo>
                    <a:pt x="56" y="47"/>
                  </a:lnTo>
                  <a:lnTo>
                    <a:pt x="58" y="42"/>
                  </a:lnTo>
                  <a:lnTo>
                    <a:pt x="60" y="37"/>
                  </a:lnTo>
                  <a:lnTo>
                    <a:pt x="60" y="30"/>
                  </a:lnTo>
                  <a:lnTo>
                    <a:pt x="60" y="24"/>
                  </a:lnTo>
                  <a:lnTo>
                    <a:pt x="58" y="18"/>
                  </a:lnTo>
                  <a:lnTo>
                    <a:pt x="56" y="13"/>
                  </a:lnTo>
                  <a:lnTo>
                    <a:pt x="52" y="9"/>
                  </a:lnTo>
                  <a:lnTo>
                    <a:pt x="47" y="6"/>
                  </a:lnTo>
                  <a:lnTo>
                    <a:pt x="42" y="2"/>
                  </a:lnTo>
                  <a:lnTo>
                    <a:pt x="37" y="0"/>
                  </a:lnTo>
                  <a:lnTo>
                    <a:pt x="3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7" name="Freeform 328">
              <a:extLst>
                <a:ext uri="{FF2B5EF4-FFF2-40B4-BE49-F238E27FC236}">
                  <a16:creationId xmlns:a16="http://schemas.microsoft.com/office/drawing/2014/main" id="{95BF3BC4-EAD8-4A59-AB4E-4F2CDFCDF31A}"/>
                </a:ext>
              </a:extLst>
            </p:cNvPr>
            <p:cNvSpPr>
              <a:spLocks/>
            </p:cNvSpPr>
            <p:nvPr/>
          </p:nvSpPr>
          <p:spPr bwMode="auto">
            <a:xfrm>
              <a:off x="2838450" y="3219450"/>
              <a:ext cx="19050" cy="19050"/>
            </a:xfrm>
            <a:custGeom>
              <a:avLst/>
              <a:gdLst>
                <a:gd name="T0" fmla="*/ 30 w 60"/>
                <a:gd name="T1" fmla="*/ 0 h 60"/>
                <a:gd name="T2" fmla="*/ 24 w 60"/>
                <a:gd name="T3" fmla="*/ 0 h 60"/>
                <a:gd name="T4" fmla="*/ 19 w 60"/>
                <a:gd name="T5" fmla="*/ 2 h 60"/>
                <a:gd name="T6" fmla="*/ 13 w 60"/>
                <a:gd name="T7" fmla="*/ 6 h 60"/>
                <a:gd name="T8" fmla="*/ 9 w 60"/>
                <a:gd name="T9" fmla="*/ 9 h 60"/>
                <a:gd name="T10" fmla="*/ 5 w 60"/>
                <a:gd name="T11" fmla="*/ 13 h 60"/>
                <a:gd name="T12" fmla="*/ 2 w 60"/>
                <a:gd name="T13" fmla="*/ 18 h 60"/>
                <a:gd name="T14" fmla="*/ 0 w 60"/>
                <a:gd name="T15" fmla="*/ 24 h 60"/>
                <a:gd name="T16" fmla="*/ 0 w 60"/>
                <a:gd name="T17" fmla="*/ 30 h 60"/>
                <a:gd name="T18" fmla="*/ 0 w 60"/>
                <a:gd name="T19" fmla="*/ 36 h 60"/>
                <a:gd name="T20" fmla="*/ 2 w 60"/>
                <a:gd name="T21" fmla="*/ 42 h 60"/>
                <a:gd name="T22" fmla="*/ 5 w 60"/>
                <a:gd name="T23" fmla="*/ 46 h 60"/>
                <a:gd name="T24" fmla="*/ 9 w 60"/>
                <a:gd name="T25" fmla="*/ 52 h 60"/>
                <a:gd name="T26" fmla="*/ 13 w 60"/>
                <a:gd name="T27" fmla="*/ 55 h 60"/>
                <a:gd name="T28" fmla="*/ 19 w 60"/>
                <a:gd name="T29" fmla="*/ 58 h 60"/>
                <a:gd name="T30" fmla="*/ 24 w 60"/>
                <a:gd name="T31" fmla="*/ 59 h 60"/>
                <a:gd name="T32" fmla="*/ 30 w 60"/>
                <a:gd name="T33" fmla="*/ 60 h 60"/>
                <a:gd name="T34" fmla="*/ 36 w 60"/>
                <a:gd name="T35" fmla="*/ 59 h 60"/>
                <a:gd name="T36" fmla="*/ 42 w 60"/>
                <a:gd name="T37" fmla="*/ 58 h 60"/>
                <a:gd name="T38" fmla="*/ 46 w 60"/>
                <a:gd name="T39" fmla="*/ 55 h 60"/>
                <a:gd name="T40" fmla="*/ 51 w 60"/>
                <a:gd name="T41" fmla="*/ 52 h 60"/>
                <a:gd name="T42" fmla="*/ 55 w 60"/>
                <a:gd name="T43" fmla="*/ 47 h 60"/>
                <a:gd name="T44" fmla="*/ 58 w 60"/>
                <a:gd name="T45" fmla="*/ 42 h 60"/>
                <a:gd name="T46" fmla="*/ 59 w 60"/>
                <a:gd name="T47" fmla="*/ 37 h 60"/>
                <a:gd name="T48" fmla="*/ 60 w 60"/>
                <a:gd name="T49" fmla="*/ 30 h 60"/>
                <a:gd name="T50" fmla="*/ 59 w 60"/>
                <a:gd name="T51" fmla="*/ 24 h 60"/>
                <a:gd name="T52" fmla="*/ 58 w 60"/>
                <a:gd name="T53" fmla="*/ 18 h 60"/>
                <a:gd name="T54" fmla="*/ 55 w 60"/>
                <a:gd name="T55" fmla="*/ 13 h 60"/>
                <a:gd name="T56" fmla="*/ 51 w 60"/>
                <a:gd name="T57" fmla="*/ 9 h 60"/>
                <a:gd name="T58" fmla="*/ 46 w 60"/>
                <a:gd name="T59" fmla="*/ 6 h 60"/>
                <a:gd name="T60" fmla="*/ 42 w 60"/>
                <a:gd name="T61" fmla="*/ 2 h 60"/>
                <a:gd name="T62" fmla="*/ 36 w 60"/>
                <a:gd name="T63" fmla="*/ 0 h 60"/>
                <a:gd name="T64" fmla="*/ 30 w 60"/>
                <a:gd name="T65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60" h="60">
                  <a:moveTo>
                    <a:pt x="30" y="0"/>
                  </a:moveTo>
                  <a:lnTo>
                    <a:pt x="24" y="0"/>
                  </a:lnTo>
                  <a:lnTo>
                    <a:pt x="19" y="2"/>
                  </a:lnTo>
                  <a:lnTo>
                    <a:pt x="13" y="6"/>
                  </a:lnTo>
                  <a:lnTo>
                    <a:pt x="9" y="9"/>
                  </a:lnTo>
                  <a:lnTo>
                    <a:pt x="5" y="13"/>
                  </a:lnTo>
                  <a:lnTo>
                    <a:pt x="2" y="18"/>
                  </a:lnTo>
                  <a:lnTo>
                    <a:pt x="0" y="24"/>
                  </a:lnTo>
                  <a:lnTo>
                    <a:pt x="0" y="30"/>
                  </a:lnTo>
                  <a:lnTo>
                    <a:pt x="0" y="36"/>
                  </a:lnTo>
                  <a:lnTo>
                    <a:pt x="2" y="42"/>
                  </a:lnTo>
                  <a:lnTo>
                    <a:pt x="5" y="46"/>
                  </a:lnTo>
                  <a:lnTo>
                    <a:pt x="9" y="52"/>
                  </a:lnTo>
                  <a:lnTo>
                    <a:pt x="13" y="55"/>
                  </a:lnTo>
                  <a:lnTo>
                    <a:pt x="19" y="58"/>
                  </a:lnTo>
                  <a:lnTo>
                    <a:pt x="24" y="59"/>
                  </a:lnTo>
                  <a:lnTo>
                    <a:pt x="30" y="60"/>
                  </a:lnTo>
                  <a:lnTo>
                    <a:pt x="36" y="59"/>
                  </a:lnTo>
                  <a:lnTo>
                    <a:pt x="42" y="58"/>
                  </a:lnTo>
                  <a:lnTo>
                    <a:pt x="46" y="55"/>
                  </a:lnTo>
                  <a:lnTo>
                    <a:pt x="51" y="52"/>
                  </a:lnTo>
                  <a:lnTo>
                    <a:pt x="55" y="47"/>
                  </a:lnTo>
                  <a:lnTo>
                    <a:pt x="58" y="42"/>
                  </a:lnTo>
                  <a:lnTo>
                    <a:pt x="59" y="37"/>
                  </a:lnTo>
                  <a:lnTo>
                    <a:pt x="60" y="30"/>
                  </a:lnTo>
                  <a:lnTo>
                    <a:pt x="59" y="24"/>
                  </a:lnTo>
                  <a:lnTo>
                    <a:pt x="58" y="18"/>
                  </a:lnTo>
                  <a:lnTo>
                    <a:pt x="55" y="13"/>
                  </a:lnTo>
                  <a:lnTo>
                    <a:pt x="51" y="9"/>
                  </a:lnTo>
                  <a:lnTo>
                    <a:pt x="46" y="6"/>
                  </a:lnTo>
                  <a:lnTo>
                    <a:pt x="42" y="2"/>
                  </a:lnTo>
                  <a:lnTo>
                    <a:pt x="36" y="0"/>
                  </a:lnTo>
                  <a:lnTo>
                    <a:pt x="3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8" name="Freeform 329">
              <a:extLst>
                <a:ext uri="{FF2B5EF4-FFF2-40B4-BE49-F238E27FC236}">
                  <a16:creationId xmlns:a16="http://schemas.microsoft.com/office/drawing/2014/main" id="{1BFE98A9-36A1-4BE5-8282-0A6D114A07AB}"/>
                </a:ext>
              </a:extLst>
            </p:cNvPr>
            <p:cNvSpPr>
              <a:spLocks/>
            </p:cNvSpPr>
            <p:nvPr/>
          </p:nvSpPr>
          <p:spPr bwMode="auto">
            <a:xfrm>
              <a:off x="2813050" y="3195638"/>
              <a:ext cx="20638" cy="19050"/>
            </a:xfrm>
            <a:custGeom>
              <a:avLst/>
              <a:gdLst>
                <a:gd name="T0" fmla="*/ 30 w 61"/>
                <a:gd name="T1" fmla="*/ 0 h 60"/>
                <a:gd name="T2" fmla="*/ 25 w 61"/>
                <a:gd name="T3" fmla="*/ 0 h 60"/>
                <a:gd name="T4" fmla="*/ 19 w 61"/>
                <a:gd name="T5" fmla="*/ 2 h 60"/>
                <a:gd name="T6" fmla="*/ 14 w 61"/>
                <a:gd name="T7" fmla="*/ 4 h 60"/>
                <a:gd name="T8" fmla="*/ 10 w 61"/>
                <a:gd name="T9" fmla="*/ 9 h 60"/>
                <a:gd name="T10" fmla="*/ 6 w 61"/>
                <a:gd name="T11" fmla="*/ 13 h 60"/>
                <a:gd name="T12" fmla="*/ 3 w 61"/>
                <a:gd name="T13" fmla="*/ 18 h 60"/>
                <a:gd name="T14" fmla="*/ 1 w 61"/>
                <a:gd name="T15" fmla="*/ 24 h 60"/>
                <a:gd name="T16" fmla="*/ 0 w 61"/>
                <a:gd name="T17" fmla="*/ 30 h 60"/>
                <a:gd name="T18" fmla="*/ 1 w 61"/>
                <a:gd name="T19" fmla="*/ 36 h 60"/>
                <a:gd name="T20" fmla="*/ 3 w 61"/>
                <a:gd name="T21" fmla="*/ 42 h 60"/>
                <a:gd name="T22" fmla="*/ 6 w 61"/>
                <a:gd name="T23" fmla="*/ 46 h 60"/>
                <a:gd name="T24" fmla="*/ 10 w 61"/>
                <a:gd name="T25" fmla="*/ 52 h 60"/>
                <a:gd name="T26" fmla="*/ 14 w 61"/>
                <a:gd name="T27" fmla="*/ 55 h 60"/>
                <a:gd name="T28" fmla="*/ 19 w 61"/>
                <a:gd name="T29" fmla="*/ 58 h 60"/>
                <a:gd name="T30" fmla="*/ 25 w 61"/>
                <a:gd name="T31" fmla="*/ 59 h 60"/>
                <a:gd name="T32" fmla="*/ 30 w 61"/>
                <a:gd name="T33" fmla="*/ 60 h 60"/>
                <a:gd name="T34" fmla="*/ 37 w 61"/>
                <a:gd name="T35" fmla="*/ 59 h 60"/>
                <a:gd name="T36" fmla="*/ 42 w 61"/>
                <a:gd name="T37" fmla="*/ 58 h 60"/>
                <a:gd name="T38" fmla="*/ 47 w 61"/>
                <a:gd name="T39" fmla="*/ 55 h 60"/>
                <a:gd name="T40" fmla="*/ 52 w 61"/>
                <a:gd name="T41" fmla="*/ 52 h 60"/>
                <a:gd name="T42" fmla="*/ 56 w 61"/>
                <a:gd name="T43" fmla="*/ 46 h 60"/>
                <a:gd name="T44" fmla="*/ 58 w 61"/>
                <a:gd name="T45" fmla="*/ 42 h 60"/>
                <a:gd name="T46" fmla="*/ 60 w 61"/>
                <a:gd name="T47" fmla="*/ 36 h 60"/>
                <a:gd name="T48" fmla="*/ 61 w 61"/>
                <a:gd name="T49" fmla="*/ 30 h 60"/>
                <a:gd name="T50" fmla="*/ 60 w 61"/>
                <a:gd name="T51" fmla="*/ 24 h 60"/>
                <a:gd name="T52" fmla="*/ 58 w 61"/>
                <a:gd name="T53" fmla="*/ 18 h 60"/>
                <a:gd name="T54" fmla="*/ 56 w 61"/>
                <a:gd name="T55" fmla="*/ 13 h 60"/>
                <a:gd name="T56" fmla="*/ 52 w 61"/>
                <a:gd name="T57" fmla="*/ 9 h 60"/>
                <a:gd name="T58" fmla="*/ 47 w 61"/>
                <a:gd name="T59" fmla="*/ 4 h 60"/>
                <a:gd name="T60" fmla="*/ 42 w 61"/>
                <a:gd name="T61" fmla="*/ 2 h 60"/>
                <a:gd name="T62" fmla="*/ 37 w 61"/>
                <a:gd name="T63" fmla="*/ 0 h 60"/>
                <a:gd name="T64" fmla="*/ 30 w 61"/>
                <a:gd name="T65" fmla="*/ 0 h 60"/>
                <a:gd name="T66" fmla="*/ 30 w 61"/>
                <a:gd name="T67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61" h="60">
                  <a:moveTo>
                    <a:pt x="30" y="0"/>
                  </a:moveTo>
                  <a:lnTo>
                    <a:pt x="25" y="0"/>
                  </a:lnTo>
                  <a:lnTo>
                    <a:pt x="19" y="2"/>
                  </a:lnTo>
                  <a:lnTo>
                    <a:pt x="14" y="4"/>
                  </a:lnTo>
                  <a:lnTo>
                    <a:pt x="10" y="9"/>
                  </a:lnTo>
                  <a:lnTo>
                    <a:pt x="6" y="13"/>
                  </a:lnTo>
                  <a:lnTo>
                    <a:pt x="3" y="18"/>
                  </a:lnTo>
                  <a:lnTo>
                    <a:pt x="1" y="24"/>
                  </a:lnTo>
                  <a:lnTo>
                    <a:pt x="0" y="30"/>
                  </a:lnTo>
                  <a:lnTo>
                    <a:pt x="1" y="36"/>
                  </a:lnTo>
                  <a:lnTo>
                    <a:pt x="3" y="42"/>
                  </a:lnTo>
                  <a:lnTo>
                    <a:pt x="6" y="46"/>
                  </a:lnTo>
                  <a:lnTo>
                    <a:pt x="10" y="52"/>
                  </a:lnTo>
                  <a:lnTo>
                    <a:pt x="14" y="55"/>
                  </a:lnTo>
                  <a:lnTo>
                    <a:pt x="19" y="58"/>
                  </a:lnTo>
                  <a:lnTo>
                    <a:pt x="25" y="59"/>
                  </a:lnTo>
                  <a:lnTo>
                    <a:pt x="30" y="60"/>
                  </a:lnTo>
                  <a:lnTo>
                    <a:pt x="37" y="59"/>
                  </a:lnTo>
                  <a:lnTo>
                    <a:pt x="42" y="58"/>
                  </a:lnTo>
                  <a:lnTo>
                    <a:pt x="47" y="55"/>
                  </a:lnTo>
                  <a:lnTo>
                    <a:pt x="52" y="52"/>
                  </a:lnTo>
                  <a:lnTo>
                    <a:pt x="56" y="46"/>
                  </a:lnTo>
                  <a:lnTo>
                    <a:pt x="58" y="42"/>
                  </a:lnTo>
                  <a:lnTo>
                    <a:pt x="60" y="36"/>
                  </a:lnTo>
                  <a:lnTo>
                    <a:pt x="61" y="30"/>
                  </a:lnTo>
                  <a:lnTo>
                    <a:pt x="60" y="24"/>
                  </a:lnTo>
                  <a:lnTo>
                    <a:pt x="58" y="18"/>
                  </a:lnTo>
                  <a:lnTo>
                    <a:pt x="56" y="13"/>
                  </a:lnTo>
                  <a:lnTo>
                    <a:pt x="52" y="9"/>
                  </a:lnTo>
                  <a:lnTo>
                    <a:pt x="47" y="4"/>
                  </a:lnTo>
                  <a:lnTo>
                    <a:pt x="42" y="2"/>
                  </a:lnTo>
                  <a:lnTo>
                    <a:pt x="37" y="0"/>
                  </a:lnTo>
                  <a:lnTo>
                    <a:pt x="30" y="0"/>
                  </a:lnTo>
                  <a:lnTo>
                    <a:pt x="3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9" name="Freeform 330">
              <a:extLst>
                <a:ext uri="{FF2B5EF4-FFF2-40B4-BE49-F238E27FC236}">
                  <a16:creationId xmlns:a16="http://schemas.microsoft.com/office/drawing/2014/main" id="{2A854092-6E2E-480C-A939-1ED822252B40}"/>
                </a:ext>
              </a:extLst>
            </p:cNvPr>
            <p:cNvSpPr>
              <a:spLocks/>
            </p:cNvSpPr>
            <p:nvPr/>
          </p:nvSpPr>
          <p:spPr bwMode="auto">
            <a:xfrm>
              <a:off x="2813050" y="3243263"/>
              <a:ext cx="20638" cy="19050"/>
            </a:xfrm>
            <a:custGeom>
              <a:avLst/>
              <a:gdLst>
                <a:gd name="T0" fmla="*/ 30 w 61"/>
                <a:gd name="T1" fmla="*/ 0 h 60"/>
                <a:gd name="T2" fmla="*/ 25 w 61"/>
                <a:gd name="T3" fmla="*/ 0 h 60"/>
                <a:gd name="T4" fmla="*/ 19 w 61"/>
                <a:gd name="T5" fmla="*/ 2 h 60"/>
                <a:gd name="T6" fmla="*/ 14 w 61"/>
                <a:gd name="T7" fmla="*/ 6 h 60"/>
                <a:gd name="T8" fmla="*/ 10 w 61"/>
                <a:gd name="T9" fmla="*/ 9 h 60"/>
                <a:gd name="T10" fmla="*/ 6 w 61"/>
                <a:gd name="T11" fmla="*/ 13 h 60"/>
                <a:gd name="T12" fmla="*/ 3 w 61"/>
                <a:gd name="T13" fmla="*/ 19 h 60"/>
                <a:gd name="T14" fmla="*/ 1 w 61"/>
                <a:gd name="T15" fmla="*/ 24 h 60"/>
                <a:gd name="T16" fmla="*/ 0 w 61"/>
                <a:gd name="T17" fmla="*/ 30 h 60"/>
                <a:gd name="T18" fmla="*/ 1 w 61"/>
                <a:gd name="T19" fmla="*/ 37 h 60"/>
                <a:gd name="T20" fmla="*/ 3 w 61"/>
                <a:gd name="T21" fmla="*/ 42 h 60"/>
                <a:gd name="T22" fmla="*/ 6 w 61"/>
                <a:gd name="T23" fmla="*/ 47 h 60"/>
                <a:gd name="T24" fmla="*/ 10 w 61"/>
                <a:gd name="T25" fmla="*/ 52 h 60"/>
                <a:gd name="T26" fmla="*/ 14 w 61"/>
                <a:gd name="T27" fmla="*/ 55 h 60"/>
                <a:gd name="T28" fmla="*/ 19 w 61"/>
                <a:gd name="T29" fmla="*/ 58 h 60"/>
                <a:gd name="T30" fmla="*/ 25 w 61"/>
                <a:gd name="T31" fmla="*/ 60 h 60"/>
                <a:gd name="T32" fmla="*/ 30 w 61"/>
                <a:gd name="T33" fmla="*/ 60 h 60"/>
                <a:gd name="T34" fmla="*/ 37 w 61"/>
                <a:gd name="T35" fmla="*/ 60 h 60"/>
                <a:gd name="T36" fmla="*/ 42 w 61"/>
                <a:gd name="T37" fmla="*/ 58 h 60"/>
                <a:gd name="T38" fmla="*/ 47 w 61"/>
                <a:gd name="T39" fmla="*/ 55 h 60"/>
                <a:gd name="T40" fmla="*/ 52 w 61"/>
                <a:gd name="T41" fmla="*/ 52 h 60"/>
                <a:gd name="T42" fmla="*/ 56 w 61"/>
                <a:gd name="T43" fmla="*/ 47 h 60"/>
                <a:gd name="T44" fmla="*/ 58 w 61"/>
                <a:gd name="T45" fmla="*/ 42 h 60"/>
                <a:gd name="T46" fmla="*/ 60 w 61"/>
                <a:gd name="T47" fmla="*/ 37 h 60"/>
                <a:gd name="T48" fmla="*/ 61 w 61"/>
                <a:gd name="T49" fmla="*/ 30 h 60"/>
                <a:gd name="T50" fmla="*/ 60 w 61"/>
                <a:gd name="T51" fmla="*/ 24 h 60"/>
                <a:gd name="T52" fmla="*/ 58 w 61"/>
                <a:gd name="T53" fmla="*/ 19 h 60"/>
                <a:gd name="T54" fmla="*/ 56 w 61"/>
                <a:gd name="T55" fmla="*/ 13 h 60"/>
                <a:gd name="T56" fmla="*/ 52 w 61"/>
                <a:gd name="T57" fmla="*/ 9 h 60"/>
                <a:gd name="T58" fmla="*/ 47 w 61"/>
                <a:gd name="T59" fmla="*/ 6 h 60"/>
                <a:gd name="T60" fmla="*/ 42 w 61"/>
                <a:gd name="T61" fmla="*/ 2 h 60"/>
                <a:gd name="T62" fmla="*/ 37 w 61"/>
                <a:gd name="T63" fmla="*/ 1 h 60"/>
                <a:gd name="T64" fmla="*/ 30 w 61"/>
                <a:gd name="T65" fmla="*/ 0 h 60"/>
                <a:gd name="T66" fmla="*/ 30 w 61"/>
                <a:gd name="T67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61" h="60">
                  <a:moveTo>
                    <a:pt x="30" y="0"/>
                  </a:moveTo>
                  <a:lnTo>
                    <a:pt x="25" y="0"/>
                  </a:lnTo>
                  <a:lnTo>
                    <a:pt x="19" y="2"/>
                  </a:lnTo>
                  <a:lnTo>
                    <a:pt x="14" y="6"/>
                  </a:lnTo>
                  <a:lnTo>
                    <a:pt x="10" y="9"/>
                  </a:lnTo>
                  <a:lnTo>
                    <a:pt x="6" y="13"/>
                  </a:lnTo>
                  <a:lnTo>
                    <a:pt x="3" y="19"/>
                  </a:lnTo>
                  <a:lnTo>
                    <a:pt x="1" y="24"/>
                  </a:lnTo>
                  <a:lnTo>
                    <a:pt x="0" y="30"/>
                  </a:lnTo>
                  <a:lnTo>
                    <a:pt x="1" y="37"/>
                  </a:lnTo>
                  <a:lnTo>
                    <a:pt x="3" y="42"/>
                  </a:lnTo>
                  <a:lnTo>
                    <a:pt x="6" y="47"/>
                  </a:lnTo>
                  <a:lnTo>
                    <a:pt x="10" y="52"/>
                  </a:lnTo>
                  <a:lnTo>
                    <a:pt x="14" y="55"/>
                  </a:lnTo>
                  <a:lnTo>
                    <a:pt x="19" y="58"/>
                  </a:lnTo>
                  <a:lnTo>
                    <a:pt x="25" y="60"/>
                  </a:lnTo>
                  <a:lnTo>
                    <a:pt x="30" y="60"/>
                  </a:lnTo>
                  <a:lnTo>
                    <a:pt x="37" y="60"/>
                  </a:lnTo>
                  <a:lnTo>
                    <a:pt x="42" y="58"/>
                  </a:lnTo>
                  <a:lnTo>
                    <a:pt x="47" y="55"/>
                  </a:lnTo>
                  <a:lnTo>
                    <a:pt x="52" y="52"/>
                  </a:lnTo>
                  <a:lnTo>
                    <a:pt x="56" y="47"/>
                  </a:lnTo>
                  <a:lnTo>
                    <a:pt x="58" y="42"/>
                  </a:lnTo>
                  <a:lnTo>
                    <a:pt x="60" y="37"/>
                  </a:lnTo>
                  <a:lnTo>
                    <a:pt x="61" y="30"/>
                  </a:lnTo>
                  <a:lnTo>
                    <a:pt x="60" y="24"/>
                  </a:lnTo>
                  <a:lnTo>
                    <a:pt x="58" y="19"/>
                  </a:lnTo>
                  <a:lnTo>
                    <a:pt x="56" y="13"/>
                  </a:lnTo>
                  <a:lnTo>
                    <a:pt x="52" y="9"/>
                  </a:lnTo>
                  <a:lnTo>
                    <a:pt x="47" y="6"/>
                  </a:lnTo>
                  <a:lnTo>
                    <a:pt x="42" y="2"/>
                  </a:lnTo>
                  <a:lnTo>
                    <a:pt x="37" y="1"/>
                  </a:lnTo>
                  <a:lnTo>
                    <a:pt x="30" y="0"/>
                  </a:lnTo>
                  <a:lnTo>
                    <a:pt x="3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27D96532-8BC1-4DC3-8ED0-2FC35D5D6693}"/>
              </a:ext>
            </a:extLst>
          </p:cNvPr>
          <p:cNvGrpSpPr/>
          <p:nvPr/>
        </p:nvGrpSpPr>
        <p:grpSpPr>
          <a:xfrm>
            <a:off x="6116931" y="1751369"/>
            <a:ext cx="131684" cy="172715"/>
            <a:chOff x="3784600" y="2508250"/>
            <a:chExt cx="219075" cy="287338"/>
          </a:xfrm>
          <a:solidFill>
            <a:schemeClr val="bg1"/>
          </a:solidFill>
        </p:grpSpPr>
        <p:sp>
          <p:nvSpPr>
            <p:cNvPr id="31" name="Freeform 31">
              <a:extLst>
                <a:ext uri="{FF2B5EF4-FFF2-40B4-BE49-F238E27FC236}">
                  <a16:creationId xmlns:a16="http://schemas.microsoft.com/office/drawing/2014/main" id="{70518687-475D-4FFB-978A-367476F1D19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784600" y="2508250"/>
              <a:ext cx="219075" cy="287338"/>
            </a:xfrm>
            <a:custGeom>
              <a:avLst/>
              <a:gdLst>
                <a:gd name="T0" fmla="*/ 30 w 692"/>
                <a:gd name="T1" fmla="*/ 874 h 904"/>
                <a:gd name="T2" fmla="*/ 75 w 692"/>
                <a:gd name="T3" fmla="*/ 512 h 904"/>
                <a:gd name="T4" fmla="*/ 80 w 692"/>
                <a:gd name="T5" fmla="*/ 511 h 904"/>
                <a:gd name="T6" fmla="*/ 86 w 692"/>
                <a:gd name="T7" fmla="*/ 508 h 904"/>
                <a:gd name="T8" fmla="*/ 89 w 692"/>
                <a:gd name="T9" fmla="*/ 502 h 904"/>
                <a:gd name="T10" fmla="*/ 90 w 692"/>
                <a:gd name="T11" fmla="*/ 497 h 904"/>
                <a:gd name="T12" fmla="*/ 89 w 692"/>
                <a:gd name="T13" fmla="*/ 344 h 904"/>
                <a:gd name="T14" fmla="*/ 87 w 692"/>
                <a:gd name="T15" fmla="*/ 338 h 904"/>
                <a:gd name="T16" fmla="*/ 83 w 692"/>
                <a:gd name="T17" fmla="*/ 334 h 904"/>
                <a:gd name="T18" fmla="*/ 78 w 692"/>
                <a:gd name="T19" fmla="*/ 332 h 904"/>
                <a:gd name="T20" fmla="*/ 30 w 692"/>
                <a:gd name="T21" fmla="*/ 331 h 904"/>
                <a:gd name="T22" fmla="*/ 475 w 692"/>
                <a:gd name="T23" fmla="*/ 30 h 904"/>
                <a:gd name="T24" fmla="*/ 662 w 692"/>
                <a:gd name="T25" fmla="*/ 874 h 904"/>
                <a:gd name="T26" fmla="*/ 492 w 692"/>
                <a:gd name="T27" fmla="*/ 5 h 904"/>
                <a:gd name="T28" fmla="*/ 487 w 692"/>
                <a:gd name="T29" fmla="*/ 2 h 904"/>
                <a:gd name="T30" fmla="*/ 481 w 692"/>
                <a:gd name="T31" fmla="*/ 0 h 904"/>
                <a:gd name="T32" fmla="*/ 12 w 692"/>
                <a:gd name="T33" fmla="*/ 0 h 904"/>
                <a:gd name="T34" fmla="*/ 6 w 692"/>
                <a:gd name="T35" fmla="*/ 3 h 904"/>
                <a:gd name="T36" fmla="*/ 2 w 692"/>
                <a:gd name="T37" fmla="*/ 7 h 904"/>
                <a:gd name="T38" fmla="*/ 0 w 692"/>
                <a:gd name="T39" fmla="*/ 12 h 904"/>
                <a:gd name="T40" fmla="*/ 0 w 692"/>
                <a:gd name="T41" fmla="*/ 346 h 904"/>
                <a:gd name="T42" fmla="*/ 1 w 692"/>
                <a:gd name="T43" fmla="*/ 352 h 904"/>
                <a:gd name="T44" fmla="*/ 4 w 692"/>
                <a:gd name="T45" fmla="*/ 357 h 904"/>
                <a:gd name="T46" fmla="*/ 8 w 692"/>
                <a:gd name="T47" fmla="*/ 360 h 904"/>
                <a:gd name="T48" fmla="*/ 15 w 692"/>
                <a:gd name="T49" fmla="*/ 361 h 904"/>
                <a:gd name="T50" fmla="*/ 60 w 692"/>
                <a:gd name="T51" fmla="*/ 482 h 904"/>
                <a:gd name="T52" fmla="*/ 12 w 692"/>
                <a:gd name="T53" fmla="*/ 482 h 904"/>
                <a:gd name="T54" fmla="*/ 6 w 692"/>
                <a:gd name="T55" fmla="*/ 484 h 904"/>
                <a:gd name="T56" fmla="*/ 2 w 692"/>
                <a:gd name="T57" fmla="*/ 488 h 904"/>
                <a:gd name="T58" fmla="*/ 0 w 692"/>
                <a:gd name="T59" fmla="*/ 494 h 904"/>
                <a:gd name="T60" fmla="*/ 0 w 692"/>
                <a:gd name="T61" fmla="*/ 889 h 904"/>
                <a:gd name="T62" fmla="*/ 1 w 692"/>
                <a:gd name="T63" fmla="*/ 894 h 904"/>
                <a:gd name="T64" fmla="*/ 4 w 692"/>
                <a:gd name="T65" fmla="*/ 899 h 904"/>
                <a:gd name="T66" fmla="*/ 8 w 692"/>
                <a:gd name="T67" fmla="*/ 902 h 904"/>
                <a:gd name="T68" fmla="*/ 15 w 692"/>
                <a:gd name="T69" fmla="*/ 904 h 904"/>
                <a:gd name="T70" fmla="*/ 680 w 692"/>
                <a:gd name="T71" fmla="*/ 902 h 904"/>
                <a:gd name="T72" fmla="*/ 685 w 692"/>
                <a:gd name="T73" fmla="*/ 900 h 904"/>
                <a:gd name="T74" fmla="*/ 689 w 692"/>
                <a:gd name="T75" fmla="*/ 897 h 904"/>
                <a:gd name="T76" fmla="*/ 692 w 692"/>
                <a:gd name="T77" fmla="*/ 892 h 904"/>
                <a:gd name="T78" fmla="*/ 692 w 692"/>
                <a:gd name="T79" fmla="*/ 211 h 904"/>
                <a:gd name="T80" fmla="*/ 690 w 692"/>
                <a:gd name="T81" fmla="*/ 205 h 904"/>
                <a:gd name="T82" fmla="*/ 687 w 692"/>
                <a:gd name="T83" fmla="*/ 200 h 9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692" h="904">
                  <a:moveTo>
                    <a:pt x="662" y="874"/>
                  </a:moveTo>
                  <a:lnTo>
                    <a:pt x="30" y="874"/>
                  </a:lnTo>
                  <a:lnTo>
                    <a:pt x="30" y="512"/>
                  </a:lnTo>
                  <a:lnTo>
                    <a:pt x="75" y="512"/>
                  </a:lnTo>
                  <a:lnTo>
                    <a:pt x="78" y="511"/>
                  </a:lnTo>
                  <a:lnTo>
                    <a:pt x="80" y="511"/>
                  </a:lnTo>
                  <a:lnTo>
                    <a:pt x="83" y="509"/>
                  </a:lnTo>
                  <a:lnTo>
                    <a:pt x="86" y="508"/>
                  </a:lnTo>
                  <a:lnTo>
                    <a:pt x="87" y="506"/>
                  </a:lnTo>
                  <a:lnTo>
                    <a:pt x="89" y="502"/>
                  </a:lnTo>
                  <a:lnTo>
                    <a:pt x="89" y="500"/>
                  </a:lnTo>
                  <a:lnTo>
                    <a:pt x="90" y="497"/>
                  </a:lnTo>
                  <a:lnTo>
                    <a:pt x="90" y="346"/>
                  </a:lnTo>
                  <a:lnTo>
                    <a:pt x="89" y="344"/>
                  </a:lnTo>
                  <a:lnTo>
                    <a:pt x="89" y="340"/>
                  </a:lnTo>
                  <a:lnTo>
                    <a:pt x="87" y="338"/>
                  </a:lnTo>
                  <a:lnTo>
                    <a:pt x="86" y="336"/>
                  </a:lnTo>
                  <a:lnTo>
                    <a:pt x="83" y="334"/>
                  </a:lnTo>
                  <a:lnTo>
                    <a:pt x="80" y="333"/>
                  </a:lnTo>
                  <a:lnTo>
                    <a:pt x="78" y="332"/>
                  </a:lnTo>
                  <a:lnTo>
                    <a:pt x="75" y="331"/>
                  </a:lnTo>
                  <a:lnTo>
                    <a:pt x="30" y="331"/>
                  </a:lnTo>
                  <a:lnTo>
                    <a:pt x="30" y="30"/>
                  </a:lnTo>
                  <a:lnTo>
                    <a:pt x="475" y="30"/>
                  </a:lnTo>
                  <a:lnTo>
                    <a:pt x="662" y="217"/>
                  </a:lnTo>
                  <a:lnTo>
                    <a:pt x="662" y="874"/>
                  </a:lnTo>
                  <a:close/>
                  <a:moveTo>
                    <a:pt x="687" y="200"/>
                  </a:moveTo>
                  <a:lnTo>
                    <a:pt x="492" y="5"/>
                  </a:lnTo>
                  <a:lnTo>
                    <a:pt x="489" y="3"/>
                  </a:lnTo>
                  <a:lnTo>
                    <a:pt x="487" y="2"/>
                  </a:lnTo>
                  <a:lnTo>
                    <a:pt x="484" y="0"/>
                  </a:lnTo>
                  <a:lnTo>
                    <a:pt x="481" y="0"/>
                  </a:lnTo>
                  <a:lnTo>
                    <a:pt x="15" y="0"/>
                  </a:lnTo>
                  <a:lnTo>
                    <a:pt x="12" y="0"/>
                  </a:lnTo>
                  <a:lnTo>
                    <a:pt x="8" y="2"/>
                  </a:lnTo>
                  <a:lnTo>
                    <a:pt x="6" y="3"/>
                  </a:lnTo>
                  <a:lnTo>
                    <a:pt x="4" y="5"/>
                  </a:lnTo>
                  <a:lnTo>
                    <a:pt x="2" y="7"/>
                  </a:lnTo>
                  <a:lnTo>
                    <a:pt x="1" y="9"/>
                  </a:lnTo>
                  <a:lnTo>
                    <a:pt x="0" y="12"/>
                  </a:lnTo>
                  <a:lnTo>
                    <a:pt x="0" y="15"/>
                  </a:lnTo>
                  <a:lnTo>
                    <a:pt x="0" y="346"/>
                  </a:lnTo>
                  <a:lnTo>
                    <a:pt x="0" y="349"/>
                  </a:lnTo>
                  <a:lnTo>
                    <a:pt x="1" y="352"/>
                  </a:lnTo>
                  <a:lnTo>
                    <a:pt x="2" y="354"/>
                  </a:lnTo>
                  <a:lnTo>
                    <a:pt x="4" y="357"/>
                  </a:lnTo>
                  <a:lnTo>
                    <a:pt x="6" y="359"/>
                  </a:lnTo>
                  <a:lnTo>
                    <a:pt x="8" y="360"/>
                  </a:lnTo>
                  <a:lnTo>
                    <a:pt x="12" y="361"/>
                  </a:lnTo>
                  <a:lnTo>
                    <a:pt x="15" y="361"/>
                  </a:lnTo>
                  <a:lnTo>
                    <a:pt x="60" y="361"/>
                  </a:lnTo>
                  <a:lnTo>
                    <a:pt x="60" y="482"/>
                  </a:lnTo>
                  <a:lnTo>
                    <a:pt x="15" y="482"/>
                  </a:lnTo>
                  <a:lnTo>
                    <a:pt x="12" y="482"/>
                  </a:lnTo>
                  <a:lnTo>
                    <a:pt x="8" y="483"/>
                  </a:lnTo>
                  <a:lnTo>
                    <a:pt x="6" y="484"/>
                  </a:lnTo>
                  <a:lnTo>
                    <a:pt x="4" y="486"/>
                  </a:lnTo>
                  <a:lnTo>
                    <a:pt x="2" y="488"/>
                  </a:lnTo>
                  <a:lnTo>
                    <a:pt x="1" y="491"/>
                  </a:lnTo>
                  <a:lnTo>
                    <a:pt x="0" y="494"/>
                  </a:lnTo>
                  <a:lnTo>
                    <a:pt x="0" y="497"/>
                  </a:lnTo>
                  <a:lnTo>
                    <a:pt x="0" y="889"/>
                  </a:lnTo>
                  <a:lnTo>
                    <a:pt x="0" y="891"/>
                  </a:lnTo>
                  <a:lnTo>
                    <a:pt x="1" y="894"/>
                  </a:lnTo>
                  <a:lnTo>
                    <a:pt x="2" y="897"/>
                  </a:lnTo>
                  <a:lnTo>
                    <a:pt x="4" y="899"/>
                  </a:lnTo>
                  <a:lnTo>
                    <a:pt x="6" y="900"/>
                  </a:lnTo>
                  <a:lnTo>
                    <a:pt x="8" y="902"/>
                  </a:lnTo>
                  <a:lnTo>
                    <a:pt x="12" y="902"/>
                  </a:lnTo>
                  <a:lnTo>
                    <a:pt x="15" y="904"/>
                  </a:lnTo>
                  <a:lnTo>
                    <a:pt x="677" y="904"/>
                  </a:lnTo>
                  <a:lnTo>
                    <a:pt x="680" y="902"/>
                  </a:lnTo>
                  <a:lnTo>
                    <a:pt x="683" y="902"/>
                  </a:lnTo>
                  <a:lnTo>
                    <a:pt x="685" y="900"/>
                  </a:lnTo>
                  <a:lnTo>
                    <a:pt x="687" y="899"/>
                  </a:lnTo>
                  <a:lnTo>
                    <a:pt x="689" y="897"/>
                  </a:lnTo>
                  <a:lnTo>
                    <a:pt x="690" y="894"/>
                  </a:lnTo>
                  <a:lnTo>
                    <a:pt x="692" y="892"/>
                  </a:lnTo>
                  <a:lnTo>
                    <a:pt x="692" y="889"/>
                  </a:lnTo>
                  <a:lnTo>
                    <a:pt x="692" y="211"/>
                  </a:lnTo>
                  <a:lnTo>
                    <a:pt x="692" y="207"/>
                  </a:lnTo>
                  <a:lnTo>
                    <a:pt x="690" y="205"/>
                  </a:lnTo>
                  <a:lnTo>
                    <a:pt x="689" y="202"/>
                  </a:lnTo>
                  <a:lnTo>
                    <a:pt x="687" y="2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2" name="Freeform 32">
              <a:extLst>
                <a:ext uri="{FF2B5EF4-FFF2-40B4-BE49-F238E27FC236}">
                  <a16:creationId xmlns:a16="http://schemas.microsoft.com/office/drawing/2014/main" id="{C387781C-476D-4F25-85D2-A6F813601B8F}"/>
                </a:ext>
              </a:extLst>
            </p:cNvPr>
            <p:cNvSpPr>
              <a:spLocks/>
            </p:cNvSpPr>
            <p:nvPr/>
          </p:nvSpPr>
          <p:spPr bwMode="auto">
            <a:xfrm>
              <a:off x="3832225" y="2546350"/>
              <a:ext cx="9525" cy="66675"/>
            </a:xfrm>
            <a:custGeom>
              <a:avLst/>
              <a:gdLst>
                <a:gd name="T0" fmla="*/ 15 w 30"/>
                <a:gd name="T1" fmla="*/ 0 h 210"/>
                <a:gd name="T2" fmla="*/ 12 w 30"/>
                <a:gd name="T3" fmla="*/ 0 h 210"/>
                <a:gd name="T4" fmla="*/ 9 w 30"/>
                <a:gd name="T5" fmla="*/ 1 h 210"/>
                <a:gd name="T6" fmla="*/ 6 w 30"/>
                <a:gd name="T7" fmla="*/ 2 h 210"/>
                <a:gd name="T8" fmla="*/ 4 w 30"/>
                <a:gd name="T9" fmla="*/ 4 h 210"/>
                <a:gd name="T10" fmla="*/ 2 w 30"/>
                <a:gd name="T11" fmla="*/ 6 h 210"/>
                <a:gd name="T12" fmla="*/ 1 w 30"/>
                <a:gd name="T13" fmla="*/ 9 h 210"/>
                <a:gd name="T14" fmla="*/ 0 w 30"/>
                <a:gd name="T15" fmla="*/ 11 h 210"/>
                <a:gd name="T16" fmla="*/ 0 w 30"/>
                <a:gd name="T17" fmla="*/ 15 h 210"/>
                <a:gd name="T18" fmla="*/ 0 w 30"/>
                <a:gd name="T19" fmla="*/ 195 h 210"/>
                <a:gd name="T20" fmla="*/ 0 w 30"/>
                <a:gd name="T21" fmla="*/ 198 h 210"/>
                <a:gd name="T22" fmla="*/ 1 w 30"/>
                <a:gd name="T23" fmla="*/ 201 h 210"/>
                <a:gd name="T24" fmla="*/ 2 w 30"/>
                <a:gd name="T25" fmla="*/ 203 h 210"/>
                <a:gd name="T26" fmla="*/ 4 w 30"/>
                <a:gd name="T27" fmla="*/ 206 h 210"/>
                <a:gd name="T28" fmla="*/ 6 w 30"/>
                <a:gd name="T29" fmla="*/ 208 h 210"/>
                <a:gd name="T30" fmla="*/ 9 w 30"/>
                <a:gd name="T31" fmla="*/ 209 h 210"/>
                <a:gd name="T32" fmla="*/ 12 w 30"/>
                <a:gd name="T33" fmla="*/ 210 h 210"/>
                <a:gd name="T34" fmla="*/ 15 w 30"/>
                <a:gd name="T35" fmla="*/ 210 h 210"/>
                <a:gd name="T36" fmla="*/ 18 w 30"/>
                <a:gd name="T37" fmla="*/ 210 h 210"/>
                <a:gd name="T38" fmla="*/ 20 w 30"/>
                <a:gd name="T39" fmla="*/ 209 h 210"/>
                <a:gd name="T40" fmla="*/ 24 w 30"/>
                <a:gd name="T41" fmla="*/ 208 h 210"/>
                <a:gd name="T42" fmla="*/ 26 w 30"/>
                <a:gd name="T43" fmla="*/ 206 h 210"/>
                <a:gd name="T44" fmla="*/ 28 w 30"/>
                <a:gd name="T45" fmla="*/ 203 h 210"/>
                <a:gd name="T46" fmla="*/ 29 w 30"/>
                <a:gd name="T47" fmla="*/ 201 h 210"/>
                <a:gd name="T48" fmla="*/ 30 w 30"/>
                <a:gd name="T49" fmla="*/ 198 h 210"/>
                <a:gd name="T50" fmla="*/ 30 w 30"/>
                <a:gd name="T51" fmla="*/ 195 h 210"/>
                <a:gd name="T52" fmla="*/ 30 w 30"/>
                <a:gd name="T53" fmla="*/ 15 h 210"/>
                <a:gd name="T54" fmla="*/ 30 w 30"/>
                <a:gd name="T55" fmla="*/ 11 h 210"/>
                <a:gd name="T56" fmla="*/ 29 w 30"/>
                <a:gd name="T57" fmla="*/ 8 h 210"/>
                <a:gd name="T58" fmla="*/ 28 w 30"/>
                <a:gd name="T59" fmla="*/ 6 h 210"/>
                <a:gd name="T60" fmla="*/ 26 w 30"/>
                <a:gd name="T61" fmla="*/ 4 h 210"/>
                <a:gd name="T62" fmla="*/ 24 w 30"/>
                <a:gd name="T63" fmla="*/ 2 h 210"/>
                <a:gd name="T64" fmla="*/ 20 w 30"/>
                <a:gd name="T65" fmla="*/ 1 h 210"/>
                <a:gd name="T66" fmla="*/ 18 w 30"/>
                <a:gd name="T67" fmla="*/ 0 h 210"/>
                <a:gd name="T68" fmla="*/ 15 w 30"/>
                <a:gd name="T69" fmla="*/ 0 h 210"/>
                <a:gd name="T70" fmla="*/ 15 w 30"/>
                <a:gd name="T71" fmla="*/ 0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30" h="210">
                  <a:moveTo>
                    <a:pt x="15" y="0"/>
                  </a:moveTo>
                  <a:lnTo>
                    <a:pt x="12" y="0"/>
                  </a:lnTo>
                  <a:lnTo>
                    <a:pt x="9" y="1"/>
                  </a:lnTo>
                  <a:lnTo>
                    <a:pt x="6" y="2"/>
                  </a:lnTo>
                  <a:lnTo>
                    <a:pt x="4" y="4"/>
                  </a:lnTo>
                  <a:lnTo>
                    <a:pt x="2" y="6"/>
                  </a:lnTo>
                  <a:lnTo>
                    <a:pt x="1" y="9"/>
                  </a:lnTo>
                  <a:lnTo>
                    <a:pt x="0" y="11"/>
                  </a:lnTo>
                  <a:lnTo>
                    <a:pt x="0" y="15"/>
                  </a:lnTo>
                  <a:lnTo>
                    <a:pt x="0" y="195"/>
                  </a:lnTo>
                  <a:lnTo>
                    <a:pt x="0" y="198"/>
                  </a:lnTo>
                  <a:lnTo>
                    <a:pt x="1" y="201"/>
                  </a:lnTo>
                  <a:lnTo>
                    <a:pt x="2" y="203"/>
                  </a:lnTo>
                  <a:lnTo>
                    <a:pt x="4" y="206"/>
                  </a:lnTo>
                  <a:lnTo>
                    <a:pt x="6" y="208"/>
                  </a:lnTo>
                  <a:lnTo>
                    <a:pt x="9" y="209"/>
                  </a:lnTo>
                  <a:lnTo>
                    <a:pt x="12" y="210"/>
                  </a:lnTo>
                  <a:lnTo>
                    <a:pt x="15" y="210"/>
                  </a:lnTo>
                  <a:lnTo>
                    <a:pt x="18" y="210"/>
                  </a:lnTo>
                  <a:lnTo>
                    <a:pt x="20" y="209"/>
                  </a:lnTo>
                  <a:lnTo>
                    <a:pt x="24" y="208"/>
                  </a:lnTo>
                  <a:lnTo>
                    <a:pt x="26" y="206"/>
                  </a:lnTo>
                  <a:lnTo>
                    <a:pt x="28" y="203"/>
                  </a:lnTo>
                  <a:lnTo>
                    <a:pt x="29" y="201"/>
                  </a:lnTo>
                  <a:lnTo>
                    <a:pt x="30" y="198"/>
                  </a:lnTo>
                  <a:lnTo>
                    <a:pt x="30" y="195"/>
                  </a:lnTo>
                  <a:lnTo>
                    <a:pt x="30" y="15"/>
                  </a:lnTo>
                  <a:lnTo>
                    <a:pt x="30" y="11"/>
                  </a:lnTo>
                  <a:lnTo>
                    <a:pt x="29" y="8"/>
                  </a:lnTo>
                  <a:lnTo>
                    <a:pt x="28" y="6"/>
                  </a:lnTo>
                  <a:lnTo>
                    <a:pt x="26" y="4"/>
                  </a:lnTo>
                  <a:lnTo>
                    <a:pt x="24" y="2"/>
                  </a:lnTo>
                  <a:lnTo>
                    <a:pt x="20" y="1"/>
                  </a:lnTo>
                  <a:lnTo>
                    <a:pt x="18" y="0"/>
                  </a:lnTo>
                  <a:lnTo>
                    <a:pt x="15" y="0"/>
                  </a:lnTo>
                  <a:lnTo>
                    <a:pt x="1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3" name="Freeform 33">
              <a:extLst>
                <a:ext uri="{FF2B5EF4-FFF2-40B4-BE49-F238E27FC236}">
                  <a16:creationId xmlns:a16="http://schemas.microsoft.com/office/drawing/2014/main" id="{FF94D14D-555C-4856-84A8-57492219D348}"/>
                </a:ext>
              </a:extLst>
            </p:cNvPr>
            <p:cNvSpPr>
              <a:spLocks/>
            </p:cNvSpPr>
            <p:nvPr/>
          </p:nvSpPr>
          <p:spPr bwMode="auto">
            <a:xfrm>
              <a:off x="3870325" y="2546350"/>
              <a:ext cx="9525" cy="66675"/>
            </a:xfrm>
            <a:custGeom>
              <a:avLst/>
              <a:gdLst>
                <a:gd name="T0" fmla="*/ 15 w 30"/>
                <a:gd name="T1" fmla="*/ 210 h 210"/>
                <a:gd name="T2" fmla="*/ 18 w 30"/>
                <a:gd name="T3" fmla="*/ 210 h 210"/>
                <a:gd name="T4" fmla="*/ 22 w 30"/>
                <a:gd name="T5" fmla="*/ 209 h 210"/>
                <a:gd name="T6" fmla="*/ 24 w 30"/>
                <a:gd name="T7" fmla="*/ 208 h 210"/>
                <a:gd name="T8" fmla="*/ 26 w 30"/>
                <a:gd name="T9" fmla="*/ 206 h 210"/>
                <a:gd name="T10" fmla="*/ 28 w 30"/>
                <a:gd name="T11" fmla="*/ 203 h 210"/>
                <a:gd name="T12" fmla="*/ 29 w 30"/>
                <a:gd name="T13" fmla="*/ 201 h 210"/>
                <a:gd name="T14" fmla="*/ 30 w 30"/>
                <a:gd name="T15" fmla="*/ 198 h 210"/>
                <a:gd name="T16" fmla="*/ 30 w 30"/>
                <a:gd name="T17" fmla="*/ 195 h 210"/>
                <a:gd name="T18" fmla="*/ 30 w 30"/>
                <a:gd name="T19" fmla="*/ 15 h 210"/>
                <a:gd name="T20" fmla="*/ 30 w 30"/>
                <a:gd name="T21" fmla="*/ 11 h 210"/>
                <a:gd name="T22" fmla="*/ 29 w 30"/>
                <a:gd name="T23" fmla="*/ 8 h 210"/>
                <a:gd name="T24" fmla="*/ 28 w 30"/>
                <a:gd name="T25" fmla="*/ 6 h 210"/>
                <a:gd name="T26" fmla="*/ 26 w 30"/>
                <a:gd name="T27" fmla="*/ 4 h 210"/>
                <a:gd name="T28" fmla="*/ 24 w 30"/>
                <a:gd name="T29" fmla="*/ 2 h 210"/>
                <a:gd name="T30" fmla="*/ 22 w 30"/>
                <a:gd name="T31" fmla="*/ 1 h 210"/>
                <a:gd name="T32" fmla="*/ 18 w 30"/>
                <a:gd name="T33" fmla="*/ 0 h 210"/>
                <a:gd name="T34" fmla="*/ 15 w 30"/>
                <a:gd name="T35" fmla="*/ 0 h 210"/>
                <a:gd name="T36" fmla="*/ 12 w 30"/>
                <a:gd name="T37" fmla="*/ 0 h 210"/>
                <a:gd name="T38" fmla="*/ 10 w 30"/>
                <a:gd name="T39" fmla="*/ 1 h 210"/>
                <a:gd name="T40" fmla="*/ 7 w 30"/>
                <a:gd name="T41" fmla="*/ 2 h 210"/>
                <a:gd name="T42" fmla="*/ 4 w 30"/>
                <a:gd name="T43" fmla="*/ 4 h 210"/>
                <a:gd name="T44" fmla="*/ 3 w 30"/>
                <a:gd name="T45" fmla="*/ 6 h 210"/>
                <a:gd name="T46" fmla="*/ 1 w 30"/>
                <a:gd name="T47" fmla="*/ 9 h 210"/>
                <a:gd name="T48" fmla="*/ 0 w 30"/>
                <a:gd name="T49" fmla="*/ 11 h 210"/>
                <a:gd name="T50" fmla="*/ 0 w 30"/>
                <a:gd name="T51" fmla="*/ 15 h 210"/>
                <a:gd name="T52" fmla="*/ 0 w 30"/>
                <a:gd name="T53" fmla="*/ 195 h 210"/>
                <a:gd name="T54" fmla="*/ 0 w 30"/>
                <a:gd name="T55" fmla="*/ 198 h 210"/>
                <a:gd name="T56" fmla="*/ 1 w 30"/>
                <a:gd name="T57" fmla="*/ 201 h 210"/>
                <a:gd name="T58" fmla="*/ 3 w 30"/>
                <a:gd name="T59" fmla="*/ 203 h 210"/>
                <a:gd name="T60" fmla="*/ 4 w 30"/>
                <a:gd name="T61" fmla="*/ 206 h 210"/>
                <a:gd name="T62" fmla="*/ 7 w 30"/>
                <a:gd name="T63" fmla="*/ 208 h 210"/>
                <a:gd name="T64" fmla="*/ 10 w 30"/>
                <a:gd name="T65" fmla="*/ 209 h 210"/>
                <a:gd name="T66" fmla="*/ 12 w 30"/>
                <a:gd name="T67" fmla="*/ 210 h 210"/>
                <a:gd name="T68" fmla="*/ 15 w 30"/>
                <a:gd name="T69" fmla="*/ 210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30" h="210">
                  <a:moveTo>
                    <a:pt x="15" y="210"/>
                  </a:moveTo>
                  <a:lnTo>
                    <a:pt x="18" y="210"/>
                  </a:lnTo>
                  <a:lnTo>
                    <a:pt x="22" y="209"/>
                  </a:lnTo>
                  <a:lnTo>
                    <a:pt x="24" y="208"/>
                  </a:lnTo>
                  <a:lnTo>
                    <a:pt x="26" y="206"/>
                  </a:lnTo>
                  <a:lnTo>
                    <a:pt x="28" y="203"/>
                  </a:lnTo>
                  <a:lnTo>
                    <a:pt x="29" y="201"/>
                  </a:lnTo>
                  <a:lnTo>
                    <a:pt x="30" y="198"/>
                  </a:lnTo>
                  <a:lnTo>
                    <a:pt x="30" y="195"/>
                  </a:lnTo>
                  <a:lnTo>
                    <a:pt x="30" y="15"/>
                  </a:lnTo>
                  <a:lnTo>
                    <a:pt x="30" y="11"/>
                  </a:lnTo>
                  <a:lnTo>
                    <a:pt x="29" y="8"/>
                  </a:lnTo>
                  <a:lnTo>
                    <a:pt x="28" y="6"/>
                  </a:lnTo>
                  <a:lnTo>
                    <a:pt x="26" y="4"/>
                  </a:lnTo>
                  <a:lnTo>
                    <a:pt x="24" y="2"/>
                  </a:lnTo>
                  <a:lnTo>
                    <a:pt x="22" y="1"/>
                  </a:lnTo>
                  <a:lnTo>
                    <a:pt x="18" y="0"/>
                  </a:lnTo>
                  <a:lnTo>
                    <a:pt x="15" y="0"/>
                  </a:lnTo>
                  <a:lnTo>
                    <a:pt x="12" y="0"/>
                  </a:lnTo>
                  <a:lnTo>
                    <a:pt x="10" y="1"/>
                  </a:lnTo>
                  <a:lnTo>
                    <a:pt x="7" y="2"/>
                  </a:lnTo>
                  <a:lnTo>
                    <a:pt x="4" y="4"/>
                  </a:lnTo>
                  <a:lnTo>
                    <a:pt x="3" y="6"/>
                  </a:lnTo>
                  <a:lnTo>
                    <a:pt x="1" y="9"/>
                  </a:lnTo>
                  <a:lnTo>
                    <a:pt x="0" y="11"/>
                  </a:lnTo>
                  <a:lnTo>
                    <a:pt x="0" y="15"/>
                  </a:lnTo>
                  <a:lnTo>
                    <a:pt x="0" y="195"/>
                  </a:lnTo>
                  <a:lnTo>
                    <a:pt x="0" y="198"/>
                  </a:lnTo>
                  <a:lnTo>
                    <a:pt x="1" y="201"/>
                  </a:lnTo>
                  <a:lnTo>
                    <a:pt x="3" y="203"/>
                  </a:lnTo>
                  <a:lnTo>
                    <a:pt x="4" y="206"/>
                  </a:lnTo>
                  <a:lnTo>
                    <a:pt x="7" y="208"/>
                  </a:lnTo>
                  <a:lnTo>
                    <a:pt x="10" y="209"/>
                  </a:lnTo>
                  <a:lnTo>
                    <a:pt x="12" y="210"/>
                  </a:lnTo>
                  <a:lnTo>
                    <a:pt x="15" y="21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4" name="Freeform 34">
              <a:extLst>
                <a:ext uri="{FF2B5EF4-FFF2-40B4-BE49-F238E27FC236}">
                  <a16:creationId xmlns:a16="http://schemas.microsoft.com/office/drawing/2014/main" id="{5D6E6286-1DAA-4A0C-8A50-F89B71CDA14E}"/>
                </a:ext>
              </a:extLst>
            </p:cNvPr>
            <p:cNvSpPr>
              <a:spLocks/>
            </p:cNvSpPr>
            <p:nvPr/>
          </p:nvSpPr>
          <p:spPr bwMode="auto">
            <a:xfrm>
              <a:off x="3908425" y="2546350"/>
              <a:ext cx="9525" cy="66675"/>
            </a:xfrm>
            <a:custGeom>
              <a:avLst/>
              <a:gdLst>
                <a:gd name="T0" fmla="*/ 15 w 31"/>
                <a:gd name="T1" fmla="*/ 210 h 210"/>
                <a:gd name="T2" fmla="*/ 18 w 31"/>
                <a:gd name="T3" fmla="*/ 210 h 210"/>
                <a:gd name="T4" fmla="*/ 22 w 31"/>
                <a:gd name="T5" fmla="*/ 209 h 210"/>
                <a:gd name="T6" fmla="*/ 24 w 31"/>
                <a:gd name="T7" fmla="*/ 208 h 210"/>
                <a:gd name="T8" fmla="*/ 26 w 31"/>
                <a:gd name="T9" fmla="*/ 206 h 210"/>
                <a:gd name="T10" fmla="*/ 28 w 31"/>
                <a:gd name="T11" fmla="*/ 203 h 210"/>
                <a:gd name="T12" fmla="*/ 29 w 31"/>
                <a:gd name="T13" fmla="*/ 201 h 210"/>
                <a:gd name="T14" fmla="*/ 30 w 31"/>
                <a:gd name="T15" fmla="*/ 198 h 210"/>
                <a:gd name="T16" fmla="*/ 31 w 31"/>
                <a:gd name="T17" fmla="*/ 195 h 210"/>
                <a:gd name="T18" fmla="*/ 31 w 31"/>
                <a:gd name="T19" fmla="*/ 15 h 210"/>
                <a:gd name="T20" fmla="*/ 30 w 31"/>
                <a:gd name="T21" fmla="*/ 11 h 210"/>
                <a:gd name="T22" fmla="*/ 29 w 31"/>
                <a:gd name="T23" fmla="*/ 8 h 210"/>
                <a:gd name="T24" fmla="*/ 28 w 31"/>
                <a:gd name="T25" fmla="*/ 6 h 210"/>
                <a:gd name="T26" fmla="*/ 26 w 31"/>
                <a:gd name="T27" fmla="*/ 4 h 210"/>
                <a:gd name="T28" fmla="*/ 24 w 31"/>
                <a:gd name="T29" fmla="*/ 2 h 210"/>
                <a:gd name="T30" fmla="*/ 22 w 31"/>
                <a:gd name="T31" fmla="*/ 1 h 210"/>
                <a:gd name="T32" fmla="*/ 18 w 31"/>
                <a:gd name="T33" fmla="*/ 0 h 210"/>
                <a:gd name="T34" fmla="*/ 15 w 31"/>
                <a:gd name="T35" fmla="*/ 0 h 210"/>
                <a:gd name="T36" fmla="*/ 13 w 31"/>
                <a:gd name="T37" fmla="*/ 0 h 210"/>
                <a:gd name="T38" fmla="*/ 10 w 31"/>
                <a:gd name="T39" fmla="*/ 1 h 210"/>
                <a:gd name="T40" fmla="*/ 8 w 31"/>
                <a:gd name="T41" fmla="*/ 2 h 210"/>
                <a:gd name="T42" fmla="*/ 6 w 31"/>
                <a:gd name="T43" fmla="*/ 4 h 210"/>
                <a:gd name="T44" fmla="*/ 3 w 31"/>
                <a:gd name="T45" fmla="*/ 6 h 210"/>
                <a:gd name="T46" fmla="*/ 2 w 31"/>
                <a:gd name="T47" fmla="*/ 9 h 210"/>
                <a:gd name="T48" fmla="*/ 1 w 31"/>
                <a:gd name="T49" fmla="*/ 11 h 210"/>
                <a:gd name="T50" fmla="*/ 0 w 31"/>
                <a:gd name="T51" fmla="*/ 15 h 210"/>
                <a:gd name="T52" fmla="*/ 0 w 31"/>
                <a:gd name="T53" fmla="*/ 195 h 210"/>
                <a:gd name="T54" fmla="*/ 1 w 31"/>
                <a:gd name="T55" fmla="*/ 198 h 210"/>
                <a:gd name="T56" fmla="*/ 2 w 31"/>
                <a:gd name="T57" fmla="*/ 201 h 210"/>
                <a:gd name="T58" fmla="*/ 3 w 31"/>
                <a:gd name="T59" fmla="*/ 203 h 210"/>
                <a:gd name="T60" fmla="*/ 6 w 31"/>
                <a:gd name="T61" fmla="*/ 206 h 210"/>
                <a:gd name="T62" fmla="*/ 8 w 31"/>
                <a:gd name="T63" fmla="*/ 208 h 210"/>
                <a:gd name="T64" fmla="*/ 10 w 31"/>
                <a:gd name="T65" fmla="*/ 209 h 210"/>
                <a:gd name="T66" fmla="*/ 13 w 31"/>
                <a:gd name="T67" fmla="*/ 210 h 210"/>
                <a:gd name="T68" fmla="*/ 15 w 31"/>
                <a:gd name="T69" fmla="*/ 210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31" h="210">
                  <a:moveTo>
                    <a:pt x="15" y="210"/>
                  </a:moveTo>
                  <a:lnTo>
                    <a:pt x="18" y="210"/>
                  </a:lnTo>
                  <a:lnTo>
                    <a:pt x="22" y="209"/>
                  </a:lnTo>
                  <a:lnTo>
                    <a:pt x="24" y="208"/>
                  </a:lnTo>
                  <a:lnTo>
                    <a:pt x="26" y="206"/>
                  </a:lnTo>
                  <a:lnTo>
                    <a:pt x="28" y="203"/>
                  </a:lnTo>
                  <a:lnTo>
                    <a:pt x="29" y="201"/>
                  </a:lnTo>
                  <a:lnTo>
                    <a:pt x="30" y="198"/>
                  </a:lnTo>
                  <a:lnTo>
                    <a:pt x="31" y="195"/>
                  </a:lnTo>
                  <a:lnTo>
                    <a:pt x="31" y="15"/>
                  </a:lnTo>
                  <a:lnTo>
                    <a:pt x="30" y="11"/>
                  </a:lnTo>
                  <a:lnTo>
                    <a:pt x="29" y="8"/>
                  </a:lnTo>
                  <a:lnTo>
                    <a:pt x="28" y="6"/>
                  </a:lnTo>
                  <a:lnTo>
                    <a:pt x="26" y="4"/>
                  </a:lnTo>
                  <a:lnTo>
                    <a:pt x="24" y="2"/>
                  </a:lnTo>
                  <a:lnTo>
                    <a:pt x="22" y="1"/>
                  </a:lnTo>
                  <a:lnTo>
                    <a:pt x="18" y="0"/>
                  </a:lnTo>
                  <a:lnTo>
                    <a:pt x="15" y="0"/>
                  </a:lnTo>
                  <a:lnTo>
                    <a:pt x="13" y="0"/>
                  </a:lnTo>
                  <a:lnTo>
                    <a:pt x="10" y="1"/>
                  </a:lnTo>
                  <a:lnTo>
                    <a:pt x="8" y="2"/>
                  </a:lnTo>
                  <a:lnTo>
                    <a:pt x="6" y="4"/>
                  </a:lnTo>
                  <a:lnTo>
                    <a:pt x="3" y="6"/>
                  </a:lnTo>
                  <a:lnTo>
                    <a:pt x="2" y="9"/>
                  </a:lnTo>
                  <a:lnTo>
                    <a:pt x="1" y="11"/>
                  </a:lnTo>
                  <a:lnTo>
                    <a:pt x="0" y="15"/>
                  </a:lnTo>
                  <a:lnTo>
                    <a:pt x="0" y="195"/>
                  </a:lnTo>
                  <a:lnTo>
                    <a:pt x="1" y="198"/>
                  </a:lnTo>
                  <a:lnTo>
                    <a:pt x="2" y="201"/>
                  </a:lnTo>
                  <a:lnTo>
                    <a:pt x="3" y="203"/>
                  </a:lnTo>
                  <a:lnTo>
                    <a:pt x="6" y="206"/>
                  </a:lnTo>
                  <a:lnTo>
                    <a:pt x="8" y="208"/>
                  </a:lnTo>
                  <a:lnTo>
                    <a:pt x="10" y="209"/>
                  </a:lnTo>
                  <a:lnTo>
                    <a:pt x="13" y="210"/>
                  </a:lnTo>
                  <a:lnTo>
                    <a:pt x="15" y="21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5" name="Freeform 35">
              <a:extLst>
                <a:ext uri="{FF2B5EF4-FFF2-40B4-BE49-F238E27FC236}">
                  <a16:creationId xmlns:a16="http://schemas.microsoft.com/office/drawing/2014/main" id="{142C2370-FD50-4C57-A009-AC439154CFEA}"/>
                </a:ext>
              </a:extLst>
            </p:cNvPr>
            <p:cNvSpPr>
              <a:spLocks/>
            </p:cNvSpPr>
            <p:nvPr/>
          </p:nvSpPr>
          <p:spPr bwMode="auto">
            <a:xfrm>
              <a:off x="3946525" y="2565400"/>
              <a:ext cx="9525" cy="57150"/>
            </a:xfrm>
            <a:custGeom>
              <a:avLst/>
              <a:gdLst>
                <a:gd name="T0" fmla="*/ 15 w 30"/>
                <a:gd name="T1" fmla="*/ 180 h 180"/>
                <a:gd name="T2" fmla="*/ 19 w 30"/>
                <a:gd name="T3" fmla="*/ 180 h 180"/>
                <a:gd name="T4" fmla="*/ 21 w 30"/>
                <a:gd name="T5" fmla="*/ 179 h 180"/>
                <a:gd name="T6" fmla="*/ 24 w 30"/>
                <a:gd name="T7" fmla="*/ 178 h 180"/>
                <a:gd name="T8" fmla="*/ 26 w 30"/>
                <a:gd name="T9" fmla="*/ 176 h 180"/>
                <a:gd name="T10" fmla="*/ 27 w 30"/>
                <a:gd name="T11" fmla="*/ 173 h 180"/>
                <a:gd name="T12" fmla="*/ 29 w 30"/>
                <a:gd name="T13" fmla="*/ 171 h 180"/>
                <a:gd name="T14" fmla="*/ 30 w 30"/>
                <a:gd name="T15" fmla="*/ 168 h 180"/>
                <a:gd name="T16" fmla="*/ 30 w 30"/>
                <a:gd name="T17" fmla="*/ 165 h 180"/>
                <a:gd name="T18" fmla="*/ 30 w 30"/>
                <a:gd name="T19" fmla="*/ 15 h 180"/>
                <a:gd name="T20" fmla="*/ 30 w 30"/>
                <a:gd name="T21" fmla="*/ 11 h 180"/>
                <a:gd name="T22" fmla="*/ 29 w 30"/>
                <a:gd name="T23" fmla="*/ 9 h 180"/>
                <a:gd name="T24" fmla="*/ 27 w 30"/>
                <a:gd name="T25" fmla="*/ 6 h 180"/>
                <a:gd name="T26" fmla="*/ 26 w 30"/>
                <a:gd name="T27" fmla="*/ 4 h 180"/>
                <a:gd name="T28" fmla="*/ 24 w 30"/>
                <a:gd name="T29" fmla="*/ 2 h 180"/>
                <a:gd name="T30" fmla="*/ 21 w 30"/>
                <a:gd name="T31" fmla="*/ 1 h 180"/>
                <a:gd name="T32" fmla="*/ 19 w 30"/>
                <a:gd name="T33" fmla="*/ 0 h 180"/>
                <a:gd name="T34" fmla="*/ 15 w 30"/>
                <a:gd name="T35" fmla="*/ 0 h 180"/>
                <a:gd name="T36" fmla="*/ 12 w 30"/>
                <a:gd name="T37" fmla="*/ 0 h 180"/>
                <a:gd name="T38" fmla="*/ 9 w 30"/>
                <a:gd name="T39" fmla="*/ 1 h 180"/>
                <a:gd name="T40" fmla="*/ 7 w 30"/>
                <a:gd name="T41" fmla="*/ 2 h 180"/>
                <a:gd name="T42" fmla="*/ 5 w 30"/>
                <a:gd name="T43" fmla="*/ 4 h 180"/>
                <a:gd name="T44" fmla="*/ 3 w 30"/>
                <a:gd name="T45" fmla="*/ 6 h 180"/>
                <a:gd name="T46" fmla="*/ 1 w 30"/>
                <a:gd name="T47" fmla="*/ 9 h 180"/>
                <a:gd name="T48" fmla="*/ 0 w 30"/>
                <a:gd name="T49" fmla="*/ 11 h 180"/>
                <a:gd name="T50" fmla="*/ 0 w 30"/>
                <a:gd name="T51" fmla="*/ 15 h 180"/>
                <a:gd name="T52" fmla="*/ 0 w 30"/>
                <a:gd name="T53" fmla="*/ 165 h 180"/>
                <a:gd name="T54" fmla="*/ 0 w 30"/>
                <a:gd name="T55" fmla="*/ 168 h 180"/>
                <a:gd name="T56" fmla="*/ 1 w 30"/>
                <a:gd name="T57" fmla="*/ 171 h 180"/>
                <a:gd name="T58" fmla="*/ 3 w 30"/>
                <a:gd name="T59" fmla="*/ 173 h 180"/>
                <a:gd name="T60" fmla="*/ 5 w 30"/>
                <a:gd name="T61" fmla="*/ 176 h 180"/>
                <a:gd name="T62" fmla="*/ 7 w 30"/>
                <a:gd name="T63" fmla="*/ 178 h 180"/>
                <a:gd name="T64" fmla="*/ 9 w 30"/>
                <a:gd name="T65" fmla="*/ 179 h 180"/>
                <a:gd name="T66" fmla="*/ 12 w 30"/>
                <a:gd name="T67" fmla="*/ 180 h 180"/>
                <a:gd name="T68" fmla="*/ 15 w 30"/>
                <a:gd name="T69" fmla="*/ 180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30" h="180">
                  <a:moveTo>
                    <a:pt x="15" y="180"/>
                  </a:moveTo>
                  <a:lnTo>
                    <a:pt x="19" y="180"/>
                  </a:lnTo>
                  <a:lnTo>
                    <a:pt x="21" y="179"/>
                  </a:lnTo>
                  <a:lnTo>
                    <a:pt x="24" y="178"/>
                  </a:lnTo>
                  <a:lnTo>
                    <a:pt x="26" y="176"/>
                  </a:lnTo>
                  <a:lnTo>
                    <a:pt x="27" y="173"/>
                  </a:lnTo>
                  <a:lnTo>
                    <a:pt x="29" y="171"/>
                  </a:lnTo>
                  <a:lnTo>
                    <a:pt x="30" y="168"/>
                  </a:lnTo>
                  <a:lnTo>
                    <a:pt x="30" y="165"/>
                  </a:lnTo>
                  <a:lnTo>
                    <a:pt x="30" y="15"/>
                  </a:lnTo>
                  <a:lnTo>
                    <a:pt x="30" y="11"/>
                  </a:lnTo>
                  <a:lnTo>
                    <a:pt x="29" y="9"/>
                  </a:lnTo>
                  <a:lnTo>
                    <a:pt x="27" y="6"/>
                  </a:lnTo>
                  <a:lnTo>
                    <a:pt x="26" y="4"/>
                  </a:lnTo>
                  <a:lnTo>
                    <a:pt x="24" y="2"/>
                  </a:lnTo>
                  <a:lnTo>
                    <a:pt x="21" y="1"/>
                  </a:lnTo>
                  <a:lnTo>
                    <a:pt x="19" y="0"/>
                  </a:lnTo>
                  <a:lnTo>
                    <a:pt x="15" y="0"/>
                  </a:lnTo>
                  <a:lnTo>
                    <a:pt x="12" y="0"/>
                  </a:lnTo>
                  <a:lnTo>
                    <a:pt x="9" y="1"/>
                  </a:lnTo>
                  <a:lnTo>
                    <a:pt x="7" y="2"/>
                  </a:lnTo>
                  <a:lnTo>
                    <a:pt x="5" y="4"/>
                  </a:lnTo>
                  <a:lnTo>
                    <a:pt x="3" y="6"/>
                  </a:lnTo>
                  <a:lnTo>
                    <a:pt x="1" y="9"/>
                  </a:lnTo>
                  <a:lnTo>
                    <a:pt x="0" y="11"/>
                  </a:lnTo>
                  <a:lnTo>
                    <a:pt x="0" y="15"/>
                  </a:lnTo>
                  <a:lnTo>
                    <a:pt x="0" y="165"/>
                  </a:lnTo>
                  <a:lnTo>
                    <a:pt x="0" y="168"/>
                  </a:lnTo>
                  <a:lnTo>
                    <a:pt x="1" y="171"/>
                  </a:lnTo>
                  <a:lnTo>
                    <a:pt x="3" y="173"/>
                  </a:lnTo>
                  <a:lnTo>
                    <a:pt x="5" y="176"/>
                  </a:lnTo>
                  <a:lnTo>
                    <a:pt x="7" y="178"/>
                  </a:lnTo>
                  <a:lnTo>
                    <a:pt x="9" y="179"/>
                  </a:lnTo>
                  <a:lnTo>
                    <a:pt x="12" y="180"/>
                  </a:lnTo>
                  <a:lnTo>
                    <a:pt x="15" y="18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6" name="Freeform 36">
              <a:extLst>
                <a:ext uri="{FF2B5EF4-FFF2-40B4-BE49-F238E27FC236}">
                  <a16:creationId xmlns:a16="http://schemas.microsoft.com/office/drawing/2014/main" id="{AEF094E3-1AA7-4DCC-B4C8-4D980F5DA3F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865563" y="2708275"/>
              <a:ext cx="57150" cy="47625"/>
            </a:xfrm>
            <a:custGeom>
              <a:avLst/>
              <a:gdLst>
                <a:gd name="T0" fmla="*/ 42 w 181"/>
                <a:gd name="T1" fmla="*/ 120 h 150"/>
                <a:gd name="T2" fmla="*/ 90 w 181"/>
                <a:gd name="T3" fmla="*/ 43 h 150"/>
                <a:gd name="T4" fmla="*/ 138 w 181"/>
                <a:gd name="T5" fmla="*/ 120 h 150"/>
                <a:gd name="T6" fmla="*/ 42 w 181"/>
                <a:gd name="T7" fmla="*/ 120 h 150"/>
                <a:gd name="T8" fmla="*/ 103 w 181"/>
                <a:gd name="T9" fmla="*/ 8 h 150"/>
                <a:gd name="T10" fmla="*/ 101 w 181"/>
                <a:gd name="T11" fmla="*/ 4 h 150"/>
                <a:gd name="T12" fmla="*/ 98 w 181"/>
                <a:gd name="T13" fmla="*/ 2 h 150"/>
                <a:gd name="T14" fmla="*/ 94 w 181"/>
                <a:gd name="T15" fmla="*/ 1 h 150"/>
                <a:gd name="T16" fmla="*/ 90 w 181"/>
                <a:gd name="T17" fmla="*/ 0 h 150"/>
                <a:gd name="T18" fmla="*/ 87 w 181"/>
                <a:gd name="T19" fmla="*/ 1 h 150"/>
                <a:gd name="T20" fmla="*/ 84 w 181"/>
                <a:gd name="T21" fmla="*/ 2 h 150"/>
                <a:gd name="T22" fmla="*/ 80 w 181"/>
                <a:gd name="T23" fmla="*/ 4 h 150"/>
                <a:gd name="T24" fmla="*/ 77 w 181"/>
                <a:gd name="T25" fmla="*/ 8 h 150"/>
                <a:gd name="T26" fmla="*/ 2 w 181"/>
                <a:gd name="T27" fmla="*/ 128 h 150"/>
                <a:gd name="T28" fmla="*/ 1 w 181"/>
                <a:gd name="T29" fmla="*/ 131 h 150"/>
                <a:gd name="T30" fmla="*/ 0 w 181"/>
                <a:gd name="T31" fmla="*/ 135 h 150"/>
                <a:gd name="T32" fmla="*/ 1 w 181"/>
                <a:gd name="T33" fmla="*/ 140 h 150"/>
                <a:gd name="T34" fmla="*/ 2 w 181"/>
                <a:gd name="T35" fmla="*/ 143 h 150"/>
                <a:gd name="T36" fmla="*/ 4 w 181"/>
                <a:gd name="T37" fmla="*/ 146 h 150"/>
                <a:gd name="T38" fmla="*/ 8 w 181"/>
                <a:gd name="T39" fmla="*/ 148 h 150"/>
                <a:gd name="T40" fmla="*/ 11 w 181"/>
                <a:gd name="T41" fmla="*/ 150 h 150"/>
                <a:gd name="T42" fmla="*/ 15 w 181"/>
                <a:gd name="T43" fmla="*/ 150 h 150"/>
                <a:gd name="T44" fmla="*/ 166 w 181"/>
                <a:gd name="T45" fmla="*/ 150 h 150"/>
                <a:gd name="T46" fmla="*/ 166 w 181"/>
                <a:gd name="T47" fmla="*/ 150 h 150"/>
                <a:gd name="T48" fmla="*/ 166 w 181"/>
                <a:gd name="T49" fmla="*/ 150 h 150"/>
                <a:gd name="T50" fmla="*/ 170 w 181"/>
                <a:gd name="T51" fmla="*/ 150 h 150"/>
                <a:gd name="T52" fmla="*/ 172 w 181"/>
                <a:gd name="T53" fmla="*/ 149 h 150"/>
                <a:gd name="T54" fmla="*/ 175 w 181"/>
                <a:gd name="T55" fmla="*/ 148 h 150"/>
                <a:gd name="T56" fmla="*/ 177 w 181"/>
                <a:gd name="T57" fmla="*/ 146 h 150"/>
                <a:gd name="T58" fmla="*/ 178 w 181"/>
                <a:gd name="T59" fmla="*/ 144 h 150"/>
                <a:gd name="T60" fmla="*/ 180 w 181"/>
                <a:gd name="T61" fmla="*/ 142 h 150"/>
                <a:gd name="T62" fmla="*/ 181 w 181"/>
                <a:gd name="T63" fmla="*/ 139 h 150"/>
                <a:gd name="T64" fmla="*/ 181 w 181"/>
                <a:gd name="T65" fmla="*/ 135 h 150"/>
                <a:gd name="T66" fmla="*/ 180 w 181"/>
                <a:gd name="T67" fmla="*/ 130 h 150"/>
                <a:gd name="T68" fmla="*/ 177 w 181"/>
                <a:gd name="T69" fmla="*/ 126 h 150"/>
                <a:gd name="T70" fmla="*/ 103 w 181"/>
                <a:gd name="T71" fmla="*/ 8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81" h="150">
                  <a:moveTo>
                    <a:pt x="42" y="120"/>
                  </a:moveTo>
                  <a:lnTo>
                    <a:pt x="90" y="43"/>
                  </a:lnTo>
                  <a:lnTo>
                    <a:pt x="138" y="120"/>
                  </a:lnTo>
                  <a:lnTo>
                    <a:pt x="42" y="120"/>
                  </a:lnTo>
                  <a:close/>
                  <a:moveTo>
                    <a:pt x="103" y="8"/>
                  </a:moveTo>
                  <a:lnTo>
                    <a:pt x="101" y="4"/>
                  </a:lnTo>
                  <a:lnTo>
                    <a:pt x="98" y="2"/>
                  </a:lnTo>
                  <a:lnTo>
                    <a:pt x="94" y="1"/>
                  </a:lnTo>
                  <a:lnTo>
                    <a:pt x="90" y="0"/>
                  </a:lnTo>
                  <a:lnTo>
                    <a:pt x="87" y="1"/>
                  </a:lnTo>
                  <a:lnTo>
                    <a:pt x="84" y="2"/>
                  </a:lnTo>
                  <a:lnTo>
                    <a:pt x="80" y="4"/>
                  </a:lnTo>
                  <a:lnTo>
                    <a:pt x="77" y="8"/>
                  </a:lnTo>
                  <a:lnTo>
                    <a:pt x="2" y="128"/>
                  </a:lnTo>
                  <a:lnTo>
                    <a:pt x="1" y="131"/>
                  </a:lnTo>
                  <a:lnTo>
                    <a:pt x="0" y="135"/>
                  </a:lnTo>
                  <a:lnTo>
                    <a:pt x="1" y="140"/>
                  </a:lnTo>
                  <a:lnTo>
                    <a:pt x="2" y="143"/>
                  </a:lnTo>
                  <a:lnTo>
                    <a:pt x="4" y="146"/>
                  </a:lnTo>
                  <a:lnTo>
                    <a:pt x="8" y="148"/>
                  </a:lnTo>
                  <a:lnTo>
                    <a:pt x="11" y="150"/>
                  </a:lnTo>
                  <a:lnTo>
                    <a:pt x="15" y="150"/>
                  </a:lnTo>
                  <a:lnTo>
                    <a:pt x="166" y="150"/>
                  </a:lnTo>
                  <a:lnTo>
                    <a:pt x="166" y="150"/>
                  </a:lnTo>
                  <a:lnTo>
                    <a:pt x="166" y="150"/>
                  </a:lnTo>
                  <a:lnTo>
                    <a:pt x="170" y="150"/>
                  </a:lnTo>
                  <a:lnTo>
                    <a:pt x="172" y="149"/>
                  </a:lnTo>
                  <a:lnTo>
                    <a:pt x="175" y="148"/>
                  </a:lnTo>
                  <a:lnTo>
                    <a:pt x="177" y="146"/>
                  </a:lnTo>
                  <a:lnTo>
                    <a:pt x="178" y="144"/>
                  </a:lnTo>
                  <a:lnTo>
                    <a:pt x="180" y="142"/>
                  </a:lnTo>
                  <a:lnTo>
                    <a:pt x="181" y="139"/>
                  </a:lnTo>
                  <a:lnTo>
                    <a:pt x="181" y="135"/>
                  </a:lnTo>
                  <a:lnTo>
                    <a:pt x="180" y="130"/>
                  </a:lnTo>
                  <a:lnTo>
                    <a:pt x="177" y="126"/>
                  </a:lnTo>
                  <a:lnTo>
                    <a:pt x="103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</p:grp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80AF9ECC-5F9B-4F26-A16A-C4E0FA494163}"/>
              </a:ext>
            </a:extLst>
          </p:cNvPr>
          <p:cNvCxnSpPr>
            <a:cxnSpLocks/>
          </p:cNvCxnSpPr>
          <p:nvPr/>
        </p:nvCxnSpPr>
        <p:spPr>
          <a:xfrm flipH="1">
            <a:off x="609600" y="1584908"/>
            <a:ext cx="3097276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Rectangle 41">
            <a:extLst>
              <a:ext uri="{FF2B5EF4-FFF2-40B4-BE49-F238E27FC236}">
                <a16:creationId xmlns:a16="http://schemas.microsoft.com/office/drawing/2014/main" id="{A9146A47-F48B-457D-926B-9493B2B6C7A8}"/>
              </a:ext>
            </a:extLst>
          </p:cNvPr>
          <p:cNvSpPr/>
          <p:nvPr/>
        </p:nvSpPr>
        <p:spPr>
          <a:xfrm rot="5400000">
            <a:off x="1367084" y="-1742475"/>
            <a:ext cx="537795" cy="4367532"/>
          </a:xfrm>
          <a:prstGeom prst="rect">
            <a:avLst/>
          </a:prstGeom>
          <a:solidFill>
            <a:srgbClr val="F7D61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ar-AE" dirty="0">
                <a:solidFill>
                  <a:schemeClr val="bg1"/>
                </a:solidFill>
              </a:rPr>
              <a:t>سجلٌ الجولة </a:t>
            </a:r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DE59A97D-F4BD-4BAB-AB4D-3C3E0F134770}"/>
              </a:ext>
            </a:extLst>
          </p:cNvPr>
          <p:cNvCxnSpPr>
            <a:cxnSpLocks/>
          </p:cNvCxnSpPr>
          <p:nvPr/>
        </p:nvCxnSpPr>
        <p:spPr>
          <a:xfrm>
            <a:off x="5394553" y="2824707"/>
            <a:ext cx="1122645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B833935E-0148-49BA-A777-B2FC66F87F59}"/>
              </a:ext>
            </a:extLst>
          </p:cNvPr>
          <p:cNvSpPr txBox="1"/>
          <p:nvPr/>
        </p:nvSpPr>
        <p:spPr>
          <a:xfrm>
            <a:off x="-176007" y="2856643"/>
            <a:ext cx="1732312" cy="1538883"/>
          </a:xfrm>
          <a:prstGeom prst="rect">
            <a:avLst/>
          </a:prstGeom>
          <a:noFill/>
          <a:ln w="6350">
            <a:noFill/>
            <a:prstDash val="dash"/>
          </a:ln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ar-AE" sz="1000" b="1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الجولة المكتملة </a:t>
            </a:r>
            <a:endParaRPr lang="en-US" sz="1000" b="1" dirty="0">
              <a:solidFill>
                <a:prstClr val="black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r"/>
            <a:r>
              <a:rPr lang="ar-AE" sz="1000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يمكن للحريف رؤية الجولة المكتملة </a:t>
            </a:r>
          </a:p>
          <a:p>
            <a:pPr algn="r"/>
            <a:r>
              <a:rPr lang="ar-AE" sz="1000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موقع نقطة إنطلاق الحريف و نقطة الوصول</a:t>
            </a:r>
          </a:p>
          <a:p>
            <a:pPr algn="r"/>
            <a:r>
              <a:rPr lang="ar-AE" sz="1000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إسم الكابتن </a:t>
            </a:r>
          </a:p>
          <a:p>
            <a:pPr algn="r"/>
            <a:r>
              <a:rPr lang="ar-AE" sz="1000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نوع الحجز </a:t>
            </a:r>
          </a:p>
          <a:p>
            <a:pPr algn="r"/>
            <a:r>
              <a:rPr lang="ar-AE" sz="1000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التاريخ و التوقيت </a:t>
            </a:r>
          </a:p>
          <a:p>
            <a:pPr algn="r"/>
            <a:r>
              <a:rPr lang="ar-AE" sz="1000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إسم العربة</a:t>
            </a:r>
          </a:p>
          <a:p>
            <a:pPr algn="r"/>
            <a:r>
              <a:rPr lang="ar-AE" sz="1000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الأجرة</a:t>
            </a:r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C3D560F3-C8BB-41BE-BCA5-2BD8EB672B64}"/>
              </a:ext>
            </a:extLst>
          </p:cNvPr>
          <p:cNvCxnSpPr>
            <a:cxnSpLocks/>
          </p:cNvCxnSpPr>
          <p:nvPr/>
        </p:nvCxnSpPr>
        <p:spPr>
          <a:xfrm>
            <a:off x="6536621" y="2833968"/>
            <a:ext cx="0" cy="660613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56C37E9D-F471-4082-9E1B-ED592E6167E7}"/>
              </a:ext>
            </a:extLst>
          </p:cNvPr>
          <p:cNvCxnSpPr>
            <a:cxnSpLocks/>
          </p:cNvCxnSpPr>
          <p:nvPr/>
        </p:nvCxnSpPr>
        <p:spPr>
          <a:xfrm>
            <a:off x="5446082" y="1504950"/>
            <a:ext cx="2895099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FA5F9CDA-129B-474E-83BE-CE9A35927152}"/>
              </a:ext>
            </a:extLst>
          </p:cNvPr>
          <p:cNvCxnSpPr>
            <a:cxnSpLocks/>
          </p:cNvCxnSpPr>
          <p:nvPr/>
        </p:nvCxnSpPr>
        <p:spPr>
          <a:xfrm>
            <a:off x="8341181" y="1532802"/>
            <a:ext cx="0" cy="1341601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F3213A31-81CE-48D4-B125-410FD5A7889E}"/>
              </a:ext>
            </a:extLst>
          </p:cNvPr>
          <p:cNvSpPr txBox="1"/>
          <p:nvPr/>
        </p:nvSpPr>
        <p:spPr>
          <a:xfrm>
            <a:off x="7301935" y="2963597"/>
            <a:ext cx="1643203" cy="1077218"/>
          </a:xfrm>
          <a:prstGeom prst="rect">
            <a:avLst/>
          </a:prstGeom>
          <a:noFill/>
          <a:ln w="6350">
            <a:noFill/>
            <a:prstDash val="dash"/>
          </a:ln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ar-AE" sz="1000" b="1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الجولة الملغاة </a:t>
            </a:r>
            <a:endParaRPr lang="en-US" sz="1000" b="1" dirty="0">
              <a:solidFill>
                <a:prstClr val="black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r"/>
            <a:r>
              <a:rPr lang="ar-AE" sz="1000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يمكن للحريف رؤية الجولة الملغاة </a:t>
            </a:r>
          </a:p>
          <a:p>
            <a:pPr algn="r"/>
            <a:r>
              <a:rPr lang="ar-AE" sz="1000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موقع نقطة إنطلاق الحريف و نقطة الوصول </a:t>
            </a:r>
          </a:p>
          <a:p>
            <a:pPr algn="r"/>
            <a:r>
              <a:rPr lang="ar-AE" sz="1000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التاريخ و التوقيت</a:t>
            </a:r>
          </a:p>
          <a:p>
            <a:pPr algn="r"/>
            <a:r>
              <a:rPr lang="ar-AE" sz="1000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سبب الإلغاء </a:t>
            </a:r>
          </a:p>
        </p:txBody>
      </p: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8474E6D5-4EA8-4FCA-8E1A-365783469204}"/>
              </a:ext>
            </a:extLst>
          </p:cNvPr>
          <p:cNvCxnSpPr>
            <a:cxnSpLocks/>
          </p:cNvCxnSpPr>
          <p:nvPr/>
        </p:nvCxnSpPr>
        <p:spPr>
          <a:xfrm flipH="1">
            <a:off x="2753265" y="1633462"/>
            <a:ext cx="789636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AA620FAB-AAE7-43B5-9AE9-FCB2AB52AAF4}"/>
              </a:ext>
            </a:extLst>
          </p:cNvPr>
          <p:cNvCxnSpPr>
            <a:cxnSpLocks/>
          </p:cNvCxnSpPr>
          <p:nvPr/>
        </p:nvCxnSpPr>
        <p:spPr>
          <a:xfrm>
            <a:off x="2753265" y="1668959"/>
            <a:ext cx="0" cy="589564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TextBox 48">
            <a:extLst>
              <a:ext uri="{FF2B5EF4-FFF2-40B4-BE49-F238E27FC236}">
                <a16:creationId xmlns:a16="http://schemas.microsoft.com/office/drawing/2014/main" id="{746617B1-6FAD-457A-A03E-F7B77A64E4D3}"/>
              </a:ext>
            </a:extLst>
          </p:cNvPr>
          <p:cNvSpPr txBox="1"/>
          <p:nvPr/>
        </p:nvSpPr>
        <p:spPr>
          <a:xfrm>
            <a:off x="5538180" y="3622653"/>
            <a:ext cx="1643203" cy="461665"/>
          </a:xfrm>
          <a:prstGeom prst="rect">
            <a:avLst/>
          </a:prstGeom>
          <a:noFill/>
          <a:ln w="6350">
            <a:noFill/>
            <a:prstDash val="dash"/>
          </a:ln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ar-AE" sz="1000" b="1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تتبع الجولة</a:t>
            </a:r>
            <a:endParaRPr lang="en-US" sz="1000" b="1" dirty="0">
              <a:solidFill>
                <a:prstClr val="black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r"/>
            <a:r>
              <a:rPr lang="ar-AE" sz="1000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يمكن للحريف تتبع الحجز بعد ضغط زر تتبع الجولة </a:t>
            </a:r>
            <a:endParaRPr lang="en-US" sz="1000" dirty="0">
              <a:solidFill>
                <a:prstClr val="black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064A435-4FCE-4B50-83C1-0DA4710EB38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5228" y="356062"/>
            <a:ext cx="2375044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570102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/>
              <a:t>SlideSalad is #1 online marketplace of premium presentations templates for all needs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SlideSalad- </a:t>
            </a:r>
            <a:r>
              <a:rPr lang="de-DE" noProof="1"/>
              <a:t>COPYRIGHT NOTICE</a:t>
            </a:r>
            <a:endParaRPr lang="en-US" dirty="0"/>
          </a:p>
        </p:txBody>
      </p:sp>
      <p:sp>
        <p:nvSpPr>
          <p:cNvPr id="19" name="Rechteck 8"/>
          <p:cNvSpPr/>
          <p:nvPr/>
        </p:nvSpPr>
        <p:spPr>
          <a:xfrm>
            <a:off x="304800" y="1263498"/>
            <a:ext cx="3843121" cy="27889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ct val="20000"/>
              </a:spcAft>
            </a:pPr>
            <a:r>
              <a:rPr lang="en-US" sz="1600" b="1" noProof="1">
                <a:solidFill>
                  <a:schemeClr val="bg1"/>
                </a:solidFill>
                <a:latin typeface="+mj-lt"/>
              </a:rPr>
              <a:t>Things you can do with the template</a:t>
            </a:r>
          </a:p>
          <a:p>
            <a:pPr>
              <a:spcAft>
                <a:spcPct val="20000"/>
              </a:spcAft>
            </a:pPr>
            <a:r>
              <a:rPr lang="de-DE" sz="1100" noProof="1">
                <a:solidFill>
                  <a:schemeClr val="bg1"/>
                </a:solidFill>
                <a:latin typeface="+mj-lt"/>
              </a:rPr>
              <a:t>Use the free templates for your own presentations and projects without limitations.</a:t>
            </a:r>
          </a:p>
          <a:p>
            <a:pPr marL="133350" indent="-133350">
              <a:spcAft>
                <a:spcPts val="375"/>
              </a:spcAft>
              <a:buFontTx/>
              <a:buChar char="•"/>
            </a:pPr>
            <a:r>
              <a:rPr lang="de-DE" sz="1100" u="sng" noProof="1">
                <a:solidFill>
                  <a:schemeClr val="bg1"/>
                </a:solidFill>
                <a:latin typeface="+mj-lt"/>
              </a:rPr>
              <a:t>Please link back to our website</a:t>
            </a:r>
            <a:r>
              <a:rPr lang="de-DE" sz="1100" noProof="1">
                <a:solidFill>
                  <a:schemeClr val="bg1"/>
                </a:solidFill>
                <a:latin typeface="+mj-lt"/>
              </a:rPr>
              <a:t> if you like our free designs </a:t>
            </a:r>
            <a:br>
              <a:rPr lang="de-DE" sz="1100" noProof="1">
                <a:solidFill>
                  <a:schemeClr val="bg1"/>
                </a:solidFill>
                <a:latin typeface="+mj-lt"/>
              </a:rPr>
            </a:br>
            <a:r>
              <a:rPr lang="de-DE" sz="1100" noProof="1">
                <a:solidFill>
                  <a:schemeClr val="bg1"/>
                </a:solidFill>
                <a:latin typeface="+mj-lt"/>
              </a:rPr>
              <a:t>or </a:t>
            </a:r>
            <a:r>
              <a:rPr lang="de-DE" sz="1100" u="sng" noProof="1">
                <a:solidFill>
                  <a:schemeClr val="bg1"/>
                </a:solidFill>
                <a:latin typeface="+mj-lt"/>
              </a:rPr>
              <a:t>write a comment</a:t>
            </a:r>
            <a:r>
              <a:rPr lang="de-DE" sz="1100" noProof="1">
                <a:solidFill>
                  <a:schemeClr val="bg1"/>
                </a:solidFill>
                <a:latin typeface="+mj-lt"/>
              </a:rPr>
              <a:t> to this template on our website.</a:t>
            </a:r>
          </a:p>
          <a:p>
            <a:endParaRPr lang="de-DE" sz="1100" noProof="1">
              <a:solidFill>
                <a:schemeClr val="bg1"/>
              </a:solidFill>
              <a:latin typeface="+mj-lt"/>
            </a:endParaRPr>
          </a:p>
          <a:p>
            <a:r>
              <a:rPr lang="en-US" sz="1100" noProof="1">
                <a:solidFill>
                  <a:schemeClr val="bg1"/>
                </a:solidFill>
                <a:latin typeface="+mj-lt"/>
              </a:rPr>
              <a:t>All copyright and intellectual property rights, without limitation, are retained by </a:t>
            </a:r>
            <a:r>
              <a:rPr lang="en-US" sz="1100" b="1" u="sng" noProof="1">
                <a:solidFill>
                  <a:schemeClr val="bg1"/>
                </a:solidFill>
                <a:latin typeface="+mj-lt"/>
              </a:rPr>
              <a:t>SlideSalad.com</a:t>
            </a:r>
            <a:r>
              <a:rPr lang="en-US" sz="1100" noProof="1">
                <a:solidFill>
                  <a:schemeClr val="bg1"/>
                </a:solidFill>
                <a:latin typeface="+mj-lt"/>
              </a:rPr>
              <a:t>. </a:t>
            </a:r>
            <a:br>
              <a:rPr lang="en-US" sz="1100" noProof="1">
                <a:solidFill>
                  <a:schemeClr val="bg1"/>
                </a:solidFill>
                <a:latin typeface="+mj-lt"/>
              </a:rPr>
            </a:br>
            <a:r>
              <a:rPr lang="en-US" sz="1100" noProof="1">
                <a:solidFill>
                  <a:schemeClr val="bg1"/>
                </a:solidFill>
                <a:latin typeface="+mj-lt"/>
              </a:rPr>
              <a:t>By downloading and using this template, you agree </a:t>
            </a:r>
            <a:br>
              <a:rPr lang="en-US" sz="1100" noProof="1">
                <a:solidFill>
                  <a:schemeClr val="bg1"/>
                </a:solidFill>
                <a:latin typeface="+mj-lt"/>
              </a:rPr>
            </a:br>
            <a:r>
              <a:rPr lang="en-US" sz="1100" noProof="1">
                <a:solidFill>
                  <a:schemeClr val="bg1"/>
                </a:solidFill>
                <a:latin typeface="+mj-lt"/>
              </a:rPr>
              <a:t>to this statement.</a:t>
            </a:r>
          </a:p>
          <a:p>
            <a:endParaRPr lang="de-DE" sz="1200" b="1" noProof="1">
              <a:solidFill>
                <a:schemeClr val="bg1"/>
              </a:solidFill>
              <a:latin typeface="+mj-lt"/>
            </a:endParaRPr>
          </a:p>
          <a:p>
            <a:r>
              <a:rPr lang="de-DE" sz="1200" b="1" noProof="1">
                <a:solidFill>
                  <a:schemeClr val="bg1"/>
                </a:solidFill>
                <a:latin typeface="+mj-lt"/>
              </a:rPr>
              <a:t>Please contact us if you have any questions </a:t>
            </a:r>
            <a:br>
              <a:rPr lang="de-DE" sz="1200" b="1" noProof="1">
                <a:solidFill>
                  <a:schemeClr val="bg1"/>
                </a:solidFill>
                <a:latin typeface="+mj-lt"/>
              </a:rPr>
            </a:br>
            <a:r>
              <a:rPr lang="de-DE" sz="1200" b="1" noProof="1">
                <a:solidFill>
                  <a:schemeClr val="bg1"/>
                </a:solidFill>
                <a:latin typeface="+mj-lt"/>
              </a:rPr>
              <a:t>about usage: </a:t>
            </a:r>
            <a:r>
              <a:rPr lang="de-DE" sz="1200" noProof="1">
                <a:solidFill>
                  <a:schemeClr val="bg1"/>
                </a:solidFill>
                <a:latin typeface="+mj-lt"/>
              </a:rPr>
              <a:t>support@slidesalad.com</a:t>
            </a:r>
          </a:p>
        </p:txBody>
      </p:sp>
      <p:sp>
        <p:nvSpPr>
          <p:cNvPr id="22" name="Rechteck 9"/>
          <p:cNvSpPr/>
          <p:nvPr/>
        </p:nvSpPr>
        <p:spPr>
          <a:xfrm>
            <a:off x="4801949" y="1263498"/>
            <a:ext cx="3947413" cy="15399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ct val="20000"/>
              </a:spcAft>
            </a:pPr>
            <a:r>
              <a:rPr lang="en-US" sz="1600" b="1" noProof="1">
                <a:solidFill>
                  <a:schemeClr val="bg1"/>
                </a:solidFill>
                <a:latin typeface="+mj-lt"/>
              </a:rPr>
              <a:t>Things you can’t do with the template</a:t>
            </a:r>
          </a:p>
          <a:p>
            <a:pPr>
              <a:spcAft>
                <a:spcPct val="20000"/>
              </a:spcAft>
            </a:pPr>
            <a:r>
              <a:rPr lang="en-US" sz="1100" noProof="1">
                <a:solidFill>
                  <a:schemeClr val="bg1"/>
                </a:solidFill>
                <a:latin typeface="+mj-lt"/>
              </a:rPr>
              <a:t>Resell or distribute the templates or backgrounds.</a:t>
            </a:r>
          </a:p>
          <a:p>
            <a:pPr marL="133350" indent="-133350">
              <a:spcAft>
                <a:spcPts val="375"/>
              </a:spcAft>
              <a:buFontTx/>
              <a:buChar char="•"/>
            </a:pPr>
            <a:r>
              <a:rPr lang="en-US" sz="1100" noProof="1">
                <a:solidFill>
                  <a:schemeClr val="bg1"/>
                </a:solidFill>
                <a:latin typeface="+mj-lt"/>
              </a:rPr>
              <a:t>Make these templates available on a website or social network for download.</a:t>
            </a:r>
          </a:p>
          <a:p>
            <a:pPr marL="133350" indent="-133350">
              <a:spcAft>
                <a:spcPts val="375"/>
              </a:spcAft>
              <a:buFontTx/>
              <a:buChar char="•"/>
            </a:pPr>
            <a:r>
              <a:rPr lang="en-US" sz="1100" noProof="1">
                <a:solidFill>
                  <a:schemeClr val="bg1"/>
                </a:solidFill>
                <a:latin typeface="+mj-lt"/>
              </a:rPr>
              <a:t>Edit or modify the downloaded templates and claim / </a:t>
            </a:r>
            <a:br>
              <a:rPr lang="en-US" sz="1100" noProof="1">
                <a:solidFill>
                  <a:schemeClr val="bg1"/>
                </a:solidFill>
                <a:latin typeface="+mj-lt"/>
              </a:rPr>
            </a:br>
            <a:r>
              <a:rPr lang="en-US" sz="1100" noProof="1">
                <a:solidFill>
                  <a:schemeClr val="bg1"/>
                </a:solidFill>
                <a:latin typeface="+mj-lt"/>
              </a:rPr>
              <a:t>pass off as your own work.</a:t>
            </a:r>
          </a:p>
          <a:p>
            <a:pPr marL="133350" indent="-133350">
              <a:buFontTx/>
              <a:buChar char="•"/>
            </a:pPr>
            <a:endParaRPr lang="en-US" sz="1100" noProof="1">
              <a:solidFill>
                <a:schemeClr val="bg1"/>
              </a:solidFill>
              <a:latin typeface="+mj-lt"/>
            </a:endParaRPr>
          </a:p>
        </p:txBody>
      </p:sp>
      <p:sp>
        <p:nvSpPr>
          <p:cNvPr id="25" name="Rechteck 10"/>
          <p:cNvSpPr/>
          <p:nvPr/>
        </p:nvSpPr>
        <p:spPr>
          <a:xfrm>
            <a:off x="381000" y="4282486"/>
            <a:ext cx="832590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noProof="1">
                <a:solidFill>
                  <a:schemeClr val="bg1"/>
                </a:solidFill>
                <a:latin typeface="+mj-lt"/>
              </a:rPr>
              <a:t>More PowerPoint, Google Slides and Keynote templates are available at </a:t>
            </a:r>
            <a:r>
              <a:rPr lang="en-US" sz="1400" b="1" u="sng" noProof="1">
                <a:solidFill>
                  <a:schemeClr val="bg1"/>
                </a:solidFill>
                <a:latin typeface="+mj-lt"/>
              </a:rPr>
              <a:t>www.SlideSalad.com</a:t>
            </a:r>
          </a:p>
        </p:txBody>
      </p:sp>
      <p:sp>
        <p:nvSpPr>
          <p:cNvPr id="7" name="Text Placeholder 15">
            <a:extLst>
              <a:ext uri="{FF2B5EF4-FFF2-40B4-BE49-F238E27FC236}">
                <a16:creationId xmlns:a16="http://schemas.microsoft.com/office/drawing/2014/main" id="{921DD78B-26FA-4776-B720-8812C90A1575}"/>
              </a:ext>
            </a:extLst>
          </p:cNvPr>
          <p:cNvSpPr txBox="1">
            <a:spLocks/>
          </p:cNvSpPr>
          <p:nvPr/>
        </p:nvSpPr>
        <p:spPr>
          <a:xfrm>
            <a:off x="1844858" y="480528"/>
            <a:ext cx="6096000" cy="401648"/>
          </a:xfr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en-US" sz="2000" b="1" dirty="0">
              <a:solidFill>
                <a:srgbClr val="FFC000"/>
              </a:solidFill>
              <a:latin typeface="+mj-lt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3621429D-418F-473A-8445-B0A7D125ABAA}"/>
              </a:ext>
            </a:extLst>
          </p:cNvPr>
          <p:cNvCxnSpPr>
            <a:cxnSpLocks/>
          </p:cNvCxnSpPr>
          <p:nvPr/>
        </p:nvCxnSpPr>
        <p:spPr>
          <a:xfrm>
            <a:off x="1844858" y="1965942"/>
            <a:ext cx="0" cy="241024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4C52D8A2-67D1-452E-A822-FDEF2F0131A9}"/>
              </a:ext>
            </a:extLst>
          </p:cNvPr>
          <p:cNvSpPr txBox="1"/>
          <p:nvPr/>
        </p:nvSpPr>
        <p:spPr>
          <a:xfrm>
            <a:off x="637369" y="2418814"/>
            <a:ext cx="2361386" cy="461665"/>
          </a:xfrm>
          <a:prstGeom prst="rect">
            <a:avLst/>
          </a:prstGeom>
          <a:noFill/>
          <a:ln w="6350">
            <a:noFill/>
            <a:prstDash val="dash"/>
          </a:ln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ar-AE" sz="1000" b="1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تتبع الجولة</a:t>
            </a:r>
            <a:endParaRPr lang="en-US" sz="1000" b="1" dirty="0">
              <a:solidFill>
                <a:prstClr val="black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r"/>
            <a:r>
              <a:rPr lang="ar-AE" sz="1000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يمكن للحريف تتبع الحجز بعد ضغط زر تتبع الجولة </a:t>
            </a:r>
            <a:endParaRPr lang="en-US" sz="1000" dirty="0">
              <a:solidFill>
                <a:prstClr val="black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0463B664-3958-4F2D-B3E9-86A27A1FC0FB}"/>
              </a:ext>
            </a:extLst>
          </p:cNvPr>
          <p:cNvGrpSpPr/>
          <p:nvPr/>
        </p:nvGrpSpPr>
        <p:grpSpPr>
          <a:xfrm>
            <a:off x="2753265" y="3057268"/>
            <a:ext cx="160255" cy="43504"/>
            <a:chOff x="2632075" y="3195638"/>
            <a:chExt cx="225425" cy="66675"/>
          </a:xfrm>
          <a:solidFill>
            <a:schemeClr val="bg1"/>
          </a:solidFill>
        </p:grpSpPr>
        <p:sp>
          <p:nvSpPr>
            <p:cNvPr id="21" name="Freeform 324">
              <a:extLst>
                <a:ext uri="{FF2B5EF4-FFF2-40B4-BE49-F238E27FC236}">
                  <a16:creationId xmlns:a16="http://schemas.microsoft.com/office/drawing/2014/main" id="{498F5E98-7CE6-435D-AE46-FF6D0DCDDEDC}"/>
                </a:ext>
              </a:extLst>
            </p:cNvPr>
            <p:cNvSpPr>
              <a:spLocks/>
            </p:cNvSpPr>
            <p:nvPr/>
          </p:nvSpPr>
          <p:spPr bwMode="auto">
            <a:xfrm>
              <a:off x="2632075" y="3200400"/>
              <a:ext cx="57150" cy="57150"/>
            </a:xfrm>
            <a:custGeom>
              <a:avLst/>
              <a:gdLst>
                <a:gd name="T0" fmla="*/ 105 w 181"/>
                <a:gd name="T1" fmla="*/ 75 h 180"/>
                <a:gd name="T2" fmla="*/ 105 w 181"/>
                <a:gd name="T3" fmla="*/ 12 h 180"/>
                <a:gd name="T4" fmla="*/ 102 w 181"/>
                <a:gd name="T5" fmla="*/ 7 h 180"/>
                <a:gd name="T6" fmla="*/ 98 w 181"/>
                <a:gd name="T7" fmla="*/ 2 h 180"/>
                <a:gd name="T8" fmla="*/ 93 w 181"/>
                <a:gd name="T9" fmla="*/ 0 h 180"/>
                <a:gd name="T10" fmla="*/ 86 w 181"/>
                <a:gd name="T11" fmla="*/ 0 h 180"/>
                <a:gd name="T12" fmla="*/ 81 w 181"/>
                <a:gd name="T13" fmla="*/ 2 h 180"/>
                <a:gd name="T14" fmla="*/ 78 w 181"/>
                <a:gd name="T15" fmla="*/ 7 h 180"/>
                <a:gd name="T16" fmla="*/ 76 w 181"/>
                <a:gd name="T17" fmla="*/ 12 h 180"/>
                <a:gd name="T18" fmla="*/ 75 w 181"/>
                <a:gd name="T19" fmla="*/ 75 h 180"/>
                <a:gd name="T20" fmla="*/ 11 w 181"/>
                <a:gd name="T21" fmla="*/ 75 h 180"/>
                <a:gd name="T22" fmla="*/ 6 w 181"/>
                <a:gd name="T23" fmla="*/ 77 h 180"/>
                <a:gd name="T24" fmla="*/ 2 w 181"/>
                <a:gd name="T25" fmla="*/ 82 h 180"/>
                <a:gd name="T26" fmla="*/ 0 w 181"/>
                <a:gd name="T27" fmla="*/ 87 h 180"/>
                <a:gd name="T28" fmla="*/ 0 w 181"/>
                <a:gd name="T29" fmla="*/ 93 h 180"/>
                <a:gd name="T30" fmla="*/ 2 w 181"/>
                <a:gd name="T31" fmla="*/ 99 h 180"/>
                <a:gd name="T32" fmla="*/ 6 w 181"/>
                <a:gd name="T33" fmla="*/ 102 h 180"/>
                <a:gd name="T34" fmla="*/ 11 w 181"/>
                <a:gd name="T35" fmla="*/ 105 h 180"/>
                <a:gd name="T36" fmla="*/ 75 w 181"/>
                <a:gd name="T37" fmla="*/ 105 h 180"/>
                <a:gd name="T38" fmla="*/ 76 w 181"/>
                <a:gd name="T39" fmla="*/ 169 h 180"/>
                <a:gd name="T40" fmla="*/ 78 w 181"/>
                <a:gd name="T41" fmla="*/ 174 h 180"/>
                <a:gd name="T42" fmla="*/ 81 w 181"/>
                <a:gd name="T43" fmla="*/ 178 h 180"/>
                <a:gd name="T44" fmla="*/ 86 w 181"/>
                <a:gd name="T45" fmla="*/ 180 h 180"/>
                <a:gd name="T46" fmla="*/ 93 w 181"/>
                <a:gd name="T47" fmla="*/ 180 h 180"/>
                <a:gd name="T48" fmla="*/ 98 w 181"/>
                <a:gd name="T49" fmla="*/ 178 h 180"/>
                <a:gd name="T50" fmla="*/ 102 w 181"/>
                <a:gd name="T51" fmla="*/ 174 h 180"/>
                <a:gd name="T52" fmla="*/ 105 w 181"/>
                <a:gd name="T53" fmla="*/ 169 h 180"/>
                <a:gd name="T54" fmla="*/ 105 w 181"/>
                <a:gd name="T55" fmla="*/ 105 h 180"/>
                <a:gd name="T56" fmla="*/ 168 w 181"/>
                <a:gd name="T57" fmla="*/ 105 h 180"/>
                <a:gd name="T58" fmla="*/ 173 w 181"/>
                <a:gd name="T59" fmla="*/ 102 h 180"/>
                <a:gd name="T60" fmla="*/ 178 w 181"/>
                <a:gd name="T61" fmla="*/ 99 h 180"/>
                <a:gd name="T62" fmla="*/ 180 w 181"/>
                <a:gd name="T63" fmla="*/ 93 h 180"/>
                <a:gd name="T64" fmla="*/ 180 w 181"/>
                <a:gd name="T65" fmla="*/ 87 h 180"/>
                <a:gd name="T66" fmla="*/ 178 w 181"/>
                <a:gd name="T67" fmla="*/ 82 h 180"/>
                <a:gd name="T68" fmla="*/ 173 w 181"/>
                <a:gd name="T69" fmla="*/ 77 h 180"/>
                <a:gd name="T70" fmla="*/ 168 w 181"/>
                <a:gd name="T71" fmla="*/ 75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81" h="180">
                  <a:moveTo>
                    <a:pt x="165" y="75"/>
                  </a:moveTo>
                  <a:lnTo>
                    <a:pt x="105" y="75"/>
                  </a:lnTo>
                  <a:lnTo>
                    <a:pt x="105" y="15"/>
                  </a:lnTo>
                  <a:lnTo>
                    <a:pt x="105" y="12"/>
                  </a:lnTo>
                  <a:lnTo>
                    <a:pt x="104" y="9"/>
                  </a:lnTo>
                  <a:lnTo>
                    <a:pt x="102" y="7"/>
                  </a:lnTo>
                  <a:lnTo>
                    <a:pt x="100" y="4"/>
                  </a:lnTo>
                  <a:lnTo>
                    <a:pt x="98" y="2"/>
                  </a:lnTo>
                  <a:lnTo>
                    <a:pt x="96" y="1"/>
                  </a:lnTo>
                  <a:lnTo>
                    <a:pt x="93" y="0"/>
                  </a:lnTo>
                  <a:lnTo>
                    <a:pt x="90" y="0"/>
                  </a:lnTo>
                  <a:lnTo>
                    <a:pt x="86" y="0"/>
                  </a:lnTo>
                  <a:lnTo>
                    <a:pt x="84" y="1"/>
                  </a:lnTo>
                  <a:lnTo>
                    <a:pt x="81" y="2"/>
                  </a:lnTo>
                  <a:lnTo>
                    <a:pt x="79" y="4"/>
                  </a:lnTo>
                  <a:lnTo>
                    <a:pt x="78" y="7"/>
                  </a:lnTo>
                  <a:lnTo>
                    <a:pt x="76" y="9"/>
                  </a:lnTo>
                  <a:lnTo>
                    <a:pt x="76" y="12"/>
                  </a:lnTo>
                  <a:lnTo>
                    <a:pt x="75" y="15"/>
                  </a:lnTo>
                  <a:lnTo>
                    <a:pt x="75" y="75"/>
                  </a:lnTo>
                  <a:lnTo>
                    <a:pt x="15" y="75"/>
                  </a:lnTo>
                  <a:lnTo>
                    <a:pt x="11" y="75"/>
                  </a:lnTo>
                  <a:lnTo>
                    <a:pt x="9" y="76"/>
                  </a:lnTo>
                  <a:lnTo>
                    <a:pt x="6" y="77"/>
                  </a:lnTo>
                  <a:lnTo>
                    <a:pt x="4" y="80"/>
                  </a:lnTo>
                  <a:lnTo>
                    <a:pt x="2" y="82"/>
                  </a:lnTo>
                  <a:lnTo>
                    <a:pt x="1" y="84"/>
                  </a:lnTo>
                  <a:lnTo>
                    <a:pt x="0" y="87"/>
                  </a:lnTo>
                  <a:lnTo>
                    <a:pt x="0" y="90"/>
                  </a:lnTo>
                  <a:lnTo>
                    <a:pt x="0" y="93"/>
                  </a:lnTo>
                  <a:lnTo>
                    <a:pt x="1" y="96"/>
                  </a:lnTo>
                  <a:lnTo>
                    <a:pt x="2" y="99"/>
                  </a:lnTo>
                  <a:lnTo>
                    <a:pt x="4" y="101"/>
                  </a:lnTo>
                  <a:lnTo>
                    <a:pt x="6" y="102"/>
                  </a:lnTo>
                  <a:lnTo>
                    <a:pt x="9" y="104"/>
                  </a:lnTo>
                  <a:lnTo>
                    <a:pt x="11" y="105"/>
                  </a:lnTo>
                  <a:lnTo>
                    <a:pt x="15" y="105"/>
                  </a:lnTo>
                  <a:lnTo>
                    <a:pt x="75" y="105"/>
                  </a:lnTo>
                  <a:lnTo>
                    <a:pt x="75" y="165"/>
                  </a:lnTo>
                  <a:lnTo>
                    <a:pt x="76" y="169"/>
                  </a:lnTo>
                  <a:lnTo>
                    <a:pt x="76" y="171"/>
                  </a:lnTo>
                  <a:lnTo>
                    <a:pt x="78" y="174"/>
                  </a:lnTo>
                  <a:lnTo>
                    <a:pt x="79" y="176"/>
                  </a:lnTo>
                  <a:lnTo>
                    <a:pt x="81" y="178"/>
                  </a:lnTo>
                  <a:lnTo>
                    <a:pt x="84" y="179"/>
                  </a:lnTo>
                  <a:lnTo>
                    <a:pt x="86" y="180"/>
                  </a:lnTo>
                  <a:lnTo>
                    <a:pt x="90" y="180"/>
                  </a:lnTo>
                  <a:lnTo>
                    <a:pt x="93" y="180"/>
                  </a:lnTo>
                  <a:lnTo>
                    <a:pt x="96" y="179"/>
                  </a:lnTo>
                  <a:lnTo>
                    <a:pt x="98" y="178"/>
                  </a:lnTo>
                  <a:lnTo>
                    <a:pt x="100" y="176"/>
                  </a:lnTo>
                  <a:lnTo>
                    <a:pt x="102" y="174"/>
                  </a:lnTo>
                  <a:lnTo>
                    <a:pt x="104" y="171"/>
                  </a:lnTo>
                  <a:lnTo>
                    <a:pt x="105" y="169"/>
                  </a:lnTo>
                  <a:lnTo>
                    <a:pt x="105" y="165"/>
                  </a:lnTo>
                  <a:lnTo>
                    <a:pt x="105" y="105"/>
                  </a:lnTo>
                  <a:lnTo>
                    <a:pt x="165" y="105"/>
                  </a:lnTo>
                  <a:lnTo>
                    <a:pt x="168" y="105"/>
                  </a:lnTo>
                  <a:lnTo>
                    <a:pt x="171" y="104"/>
                  </a:lnTo>
                  <a:lnTo>
                    <a:pt x="173" y="102"/>
                  </a:lnTo>
                  <a:lnTo>
                    <a:pt x="175" y="101"/>
                  </a:lnTo>
                  <a:lnTo>
                    <a:pt x="178" y="99"/>
                  </a:lnTo>
                  <a:lnTo>
                    <a:pt x="179" y="96"/>
                  </a:lnTo>
                  <a:lnTo>
                    <a:pt x="180" y="93"/>
                  </a:lnTo>
                  <a:lnTo>
                    <a:pt x="181" y="90"/>
                  </a:lnTo>
                  <a:lnTo>
                    <a:pt x="180" y="87"/>
                  </a:lnTo>
                  <a:lnTo>
                    <a:pt x="179" y="84"/>
                  </a:lnTo>
                  <a:lnTo>
                    <a:pt x="178" y="82"/>
                  </a:lnTo>
                  <a:lnTo>
                    <a:pt x="175" y="80"/>
                  </a:lnTo>
                  <a:lnTo>
                    <a:pt x="173" y="77"/>
                  </a:lnTo>
                  <a:lnTo>
                    <a:pt x="171" y="76"/>
                  </a:lnTo>
                  <a:lnTo>
                    <a:pt x="168" y="75"/>
                  </a:lnTo>
                  <a:lnTo>
                    <a:pt x="165" y="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3" name="Freeform 325">
              <a:extLst>
                <a:ext uri="{FF2B5EF4-FFF2-40B4-BE49-F238E27FC236}">
                  <a16:creationId xmlns:a16="http://schemas.microsoft.com/office/drawing/2014/main" id="{96085507-98B8-4C08-8A90-58FB8D2AEAE4}"/>
                </a:ext>
              </a:extLst>
            </p:cNvPr>
            <p:cNvSpPr>
              <a:spLocks/>
            </p:cNvSpPr>
            <p:nvPr/>
          </p:nvSpPr>
          <p:spPr bwMode="auto">
            <a:xfrm>
              <a:off x="2703513" y="3252788"/>
              <a:ext cx="28575" cy="9525"/>
            </a:xfrm>
            <a:custGeom>
              <a:avLst/>
              <a:gdLst>
                <a:gd name="T0" fmla="*/ 75 w 90"/>
                <a:gd name="T1" fmla="*/ 0 h 30"/>
                <a:gd name="T2" fmla="*/ 15 w 90"/>
                <a:gd name="T3" fmla="*/ 0 h 30"/>
                <a:gd name="T4" fmla="*/ 12 w 90"/>
                <a:gd name="T5" fmla="*/ 0 h 30"/>
                <a:gd name="T6" fmla="*/ 8 w 90"/>
                <a:gd name="T7" fmla="*/ 1 h 30"/>
                <a:gd name="T8" fmla="*/ 6 w 90"/>
                <a:gd name="T9" fmla="*/ 2 h 30"/>
                <a:gd name="T10" fmla="*/ 4 w 90"/>
                <a:gd name="T11" fmla="*/ 5 h 30"/>
                <a:gd name="T12" fmla="*/ 2 w 90"/>
                <a:gd name="T13" fmla="*/ 7 h 30"/>
                <a:gd name="T14" fmla="*/ 1 w 90"/>
                <a:gd name="T15" fmla="*/ 10 h 30"/>
                <a:gd name="T16" fmla="*/ 0 w 90"/>
                <a:gd name="T17" fmla="*/ 12 h 30"/>
                <a:gd name="T18" fmla="*/ 0 w 90"/>
                <a:gd name="T19" fmla="*/ 15 h 30"/>
                <a:gd name="T20" fmla="*/ 0 w 90"/>
                <a:gd name="T21" fmla="*/ 19 h 30"/>
                <a:gd name="T22" fmla="*/ 1 w 90"/>
                <a:gd name="T23" fmla="*/ 22 h 30"/>
                <a:gd name="T24" fmla="*/ 2 w 90"/>
                <a:gd name="T25" fmla="*/ 24 h 30"/>
                <a:gd name="T26" fmla="*/ 4 w 90"/>
                <a:gd name="T27" fmla="*/ 26 h 30"/>
                <a:gd name="T28" fmla="*/ 6 w 90"/>
                <a:gd name="T29" fmla="*/ 28 h 30"/>
                <a:gd name="T30" fmla="*/ 8 w 90"/>
                <a:gd name="T31" fmla="*/ 29 h 30"/>
                <a:gd name="T32" fmla="*/ 12 w 90"/>
                <a:gd name="T33" fmla="*/ 30 h 30"/>
                <a:gd name="T34" fmla="*/ 15 w 90"/>
                <a:gd name="T35" fmla="*/ 30 h 30"/>
                <a:gd name="T36" fmla="*/ 75 w 90"/>
                <a:gd name="T37" fmla="*/ 30 h 30"/>
                <a:gd name="T38" fmla="*/ 78 w 90"/>
                <a:gd name="T39" fmla="*/ 30 h 30"/>
                <a:gd name="T40" fmla="*/ 80 w 90"/>
                <a:gd name="T41" fmla="*/ 29 h 30"/>
                <a:gd name="T42" fmla="*/ 83 w 90"/>
                <a:gd name="T43" fmla="*/ 28 h 30"/>
                <a:gd name="T44" fmla="*/ 86 w 90"/>
                <a:gd name="T45" fmla="*/ 26 h 30"/>
                <a:gd name="T46" fmla="*/ 87 w 90"/>
                <a:gd name="T47" fmla="*/ 24 h 30"/>
                <a:gd name="T48" fmla="*/ 89 w 90"/>
                <a:gd name="T49" fmla="*/ 22 h 30"/>
                <a:gd name="T50" fmla="*/ 90 w 90"/>
                <a:gd name="T51" fmla="*/ 19 h 30"/>
                <a:gd name="T52" fmla="*/ 90 w 90"/>
                <a:gd name="T53" fmla="*/ 15 h 30"/>
                <a:gd name="T54" fmla="*/ 90 w 90"/>
                <a:gd name="T55" fmla="*/ 12 h 30"/>
                <a:gd name="T56" fmla="*/ 89 w 90"/>
                <a:gd name="T57" fmla="*/ 10 h 30"/>
                <a:gd name="T58" fmla="*/ 87 w 90"/>
                <a:gd name="T59" fmla="*/ 7 h 30"/>
                <a:gd name="T60" fmla="*/ 86 w 90"/>
                <a:gd name="T61" fmla="*/ 5 h 30"/>
                <a:gd name="T62" fmla="*/ 83 w 90"/>
                <a:gd name="T63" fmla="*/ 2 h 30"/>
                <a:gd name="T64" fmla="*/ 80 w 90"/>
                <a:gd name="T65" fmla="*/ 1 h 30"/>
                <a:gd name="T66" fmla="*/ 78 w 90"/>
                <a:gd name="T67" fmla="*/ 0 h 30"/>
                <a:gd name="T68" fmla="*/ 75 w 90"/>
                <a:gd name="T69" fmla="*/ 0 h 30"/>
                <a:gd name="T70" fmla="*/ 75 w 90"/>
                <a:gd name="T71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90" h="30">
                  <a:moveTo>
                    <a:pt x="75" y="0"/>
                  </a:moveTo>
                  <a:lnTo>
                    <a:pt x="15" y="0"/>
                  </a:lnTo>
                  <a:lnTo>
                    <a:pt x="12" y="0"/>
                  </a:lnTo>
                  <a:lnTo>
                    <a:pt x="8" y="1"/>
                  </a:lnTo>
                  <a:lnTo>
                    <a:pt x="6" y="2"/>
                  </a:lnTo>
                  <a:lnTo>
                    <a:pt x="4" y="5"/>
                  </a:lnTo>
                  <a:lnTo>
                    <a:pt x="2" y="7"/>
                  </a:lnTo>
                  <a:lnTo>
                    <a:pt x="1" y="10"/>
                  </a:lnTo>
                  <a:lnTo>
                    <a:pt x="0" y="12"/>
                  </a:lnTo>
                  <a:lnTo>
                    <a:pt x="0" y="15"/>
                  </a:lnTo>
                  <a:lnTo>
                    <a:pt x="0" y="19"/>
                  </a:lnTo>
                  <a:lnTo>
                    <a:pt x="1" y="22"/>
                  </a:lnTo>
                  <a:lnTo>
                    <a:pt x="2" y="24"/>
                  </a:lnTo>
                  <a:lnTo>
                    <a:pt x="4" y="26"/>
                  </a:lnTo>
                  <a:lnTo>
                    <a:pt x="6" y="28"/>
                  </a:lnTo>
                  <a:lnTo>
                    <a:pt x="8" y="29"/>
                  </a:lnTo>
                  <a:lnTo>
                    <a:pt x="12" y="30"/>
                  </a:lnTo>
                  <a:lnTo>
                    <a:pt x="15" y="30"/>
                  </a:lnTo>
                  <a:lnTo>
                    <a:pt x="75" y="30"/>
                  </a:lnTo>
                  <a:lnTo>
                    <a:pt x="78" y="30"/>
                  </a:lnTo>
                  <a:lnTo>
                    <a:pt x="80" y="29"/>
                  </a:lnTo>
                  <a:lnTo>
                    <a:pt x="83" y="28"/>
                  </a:lnTo>
                  <a:lnTo>
                    <a:pt x="86" y="26"/>
                  </a:lnTo>
                  <a:lnTo>
                    <a:pt x="87" y="24"/>
                  </a:lnTo>
                  <a:lnTo>
                    <a:pt x="89" y="22"/>
                  </a:lnTo>
                  <a:lnTo>
                    <a:pt x="90" y="19"/>
                  </a:lnTo>
                  <a:lnTo>
                    <a:pt x="90" y="15"/>
                  </a:lnTo>
                  <a:lnTo>
                    <a:pt x="90" y="12"/>
                  </a:lnTo>
                  <a:lnTo>
                    <a:pt x="89" y="10"/>
                  </a:lnTo>
                  <a:lnTo>
                    <a:pt x="87" y="7"/>
                  </a:lnTo>
                  <a:lnTo>
                    <a:pt x="86" y="5"/>
                  </a:lnTo>
                  <a:lnTo>
                    <a:pt x="83" y="2"/>
                  </a:lnTo>
                  <a:lnTo>
                    <a:pt x="80" y="1"/>
                  </a:lnTo>
                  <a:lnTo>
                    <a:pt x="78" y="0"/>
                  </a:lnTo>
                  <a:lnTo>
                    <a:pt x="75" y="0"/>
                  </a:lnTo>
                  <a:lnTo>
                    <a:pt x="7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4" name="Freeform 326">
              <a:extLst>
                <a:ext uri="{FF2B5EF4-FFF2-40B4-BE49-F238E27FC236}">
                  <a16:creationId xmlns:a16="http://schemas.microsoft.com/office/drawing/2014/main" id="{6CB5DF83-D093-42D5-8CBB-A4DD8BB2F734}"/>
                </a:ext>
              </a:extLst>
            </p:cNvPr>
            <p:cNvSpPr>
              <a:spLocks/>
            </p:cNvSpPr>
            <p:nvPr/>
          </p:nvSpPr>
          <p:spPr bwMode="auto">
            <a:xfrm>
              <a:off x="2751138" y="3252788"/>
              <a:ext cx="28575" cy="9525"/>
            </a:xfrm>
            <a:custGeom>
              <a:avLst/>
              <a:gdLst>
                <a:gd name="T0" fmla="*/ 75 w 90"/>
                <a:gd name="T1" fmla="*/ 0 h 30"/>
                <a:gd name="T2" fmla="*/ 15 w 90"/>
                <a:gd name="T3" fmla="*/ 0 h 30"/>
                <a:gd name="T4" fmla="*/ 12 w 90"/>
                <a:gd name="T5" fmla="*/ 0 h 30"/>
                <a:gd name="T6" fmla="*/ 10 w 90"/>
                <a:gd name="T7" fmla="*/ 1 h 30"/>
                <a:gd name="T8" fmla="*/ 6 w 90"/>
                <a:gd name="T9" fmla="*/ 2 h 30"/>
                <a:gd name="T10" fmla="*/ 4 w 90"/>
                <a:gd name="T11" fmla="*/ 5 h 30"/>
                <a:gd name="T12" fmla="*/ 2 w 90"/>
                <a:gd name="T13" fmla="*/ 7 h 30"/>
                <a:gd name="T14" fmla="*/ 1 w 90"/>
                <a:gd name="T15" fmla="*/ 10 h 30"/>
                <a:gd name="T16" fmla="*/ 0 w 90"/>
                <a:gd name="T17" fmla="*/ 12 h 30"/>
                <a:gd name="T18" fmla="*/ 0 w 90"/>
                <a:gd name="T19" fmla="*/ 15 h 30"/>
                <a:gd name="T20" fmla="*/ 0 w 90"/>
                <a:gd name="T21" fmla="*/ 19 h 30"/>
                <a:gd name="T22" fmla="*/ 1 w 90"/>
                <a:gd name="T23" fmla="*/ 22 h 30"/>
                <a:gd name="T24" fmla="*/ 2 w 90"/>
                <a:gd name="T25" fmla="*/ 24 h 30"/>
                <a:gd name="T26" fmla="*/ 4 w 90"/>
                <a:gd name="T27" fmla="*/ 26 h 30"/>
                <a:gd name="T28" fmla="*/ 6 w 90"/>
                <a:gd name="T29" fmla="*/ 28 h 30"/>
                <a:gd name="T30" fmla="*/ 10 w 90"/>
                <a:gd name="T31" fmla="*/ 29 h 30"/>
                <a:gd name="T32" fmla="*/ 12 w 90"/>
                <a:gd name="T33" fmla="*/ 30 h 30"/>
                <a:gd name="T34" fmla="*/ 15 w 90"/>
                <a:gd name="T35" fmla="*/ 30 h 30"/>
                <a:gd name="T36" fmla="*/ 75 w 90"/>
                <a:gd name="T37" fmla="*/ 30 h 30"/>
                <a:gd name="T38" fmla="*/ 78 w 90"/>
                <a:gd name="T39" fmla="*/ 30 h 30"/>
                <a:gd name="T40" fmla="*/ 81 w 90"/>
                <a:gd name="T41" fmla="*/ 29 h 30"/>
                <a:gd name="T42" fmla="*/ 84 w 90"/>
                <a:gd name="T43" fmla="*/ 28 h 30"/>
                <a:gd name="T44" fmla="*/ 86 w 90"/>
                <a:gd name="T45" fmla="*/ 26 h 30"/>
                <a:gd name="T46" fmla="*/ 88 w 90"/>
                <a:gd name="T47" fmla="*/ 24 h 30"/>
                <a:gd name="T48" fmla="*/ 89 w 90"/>
                <a:gd name="T49" fmla="*/ 22 h 30"/>
                <a:gd name="T50" fmla="*/ 90 w 90"/>
                <a:gd name="T51" fmla="*/ 19 h 30"/>
                <a:gd name="T52" fmla="*/ 90 w 90"/>
                <a:gd name="T53" fmla="*/ 15 h 30"/>
                <a:gd name="T54" fmla="*/ 90 w 90"/>
                <a:gd name="T55" fmla="*/ 12 h 30"/>
                <a:gd name="T56" fmla="*/ 89 w 90"/>
                <a:gd name="T57" fmla="*/ 10 h 30"/>
                <a:gd name="T58" fmla="*/ 88 w 90"/>
                <a:gd name="T59" fmla="*/ 7 h 30"/>
                <a:gd name="T60" fmla="*/ 86 w 90"/>
                <a:gd name="T61" fmla="*/ 5 h 30"/>
                <a:gd name="T62" fmla="*/ 84 w 90"/>
                <a:gd name="T63" fmla="*/ 2 h 30"/>
                <a:gd name="T64" fmla="*/ 81 w 90"/>
                <a:gd name="T65" fmla="*/ 1 h 30"/>
                <a:gd name="T66" fmla="*/ 78 w 90"/>
                <a:gd name="T67" fmla="*/ 0 h 30"/>
                <a:gd name="T68" fmla="*/ 75 w 90"/>
                <a:gd name="T69" fmla="*/ 0 h 30"/>
                <a:gd name="T70" fmla="*/ 75 w 90"/>
                <a:gd name="T71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90" h="30">
                  <a:moveTo>
                    <a:pt x="75" y="0"/>
                  </a:moveTo>
                  <a:lnTo>
                    <a:pt x="15" y="0"/>
                  </a:lnTo>
                  <a:lnTo>
                    <a:pt x="12" y="0"/>
                  </a:lnTo>
                  <a:lnTo>
                    <a:pt x="10" y="1"/>
                  </a:lnTo>
                  <a:lnTo>
                    <a:pt x="6" y="2"/>
                  </a:lnTo>
                  <a:lnTo>
                    <a:pt x="4" y="5"/>
                  </a:lnTo>
                  <a:lnTo>
                    <a:pt x="2" y="7"/>
                  </a:lnTo>
                  <a:lnTo>
                    <a:pt x="1" y="10"/>
                  </a:lnTo>
                  <a:lnTo>
                    <a:pt x="0" y="12"/>
                  </a:lnTo>
                  <a:lnTo>
                    <a:pt x="0" y="15"/>
                  </a:lnTo>
                  <a:lnTo>
                    <a:pt x="0" y="19"/>
                  </a:lnTo>
                  <a:lnTo>
                    <a:pt x="1" y="22"/>
                  </a:lnTo>
                  <a:lnTo>
                    <a:pt x="2" y="24"/>
                  </a:lnTo>
                  <a:lnTo>
                    <a:pt x="4" y="26"/>
                  </a:lnTo>
                  <a:lnTo>
                    <a:pt x="6" y="28"/>
                  </a:lnTo>
                  <a:lnTo>
                    <a:pt x="10" y="29"/>
                  </a:lnTo>
                  <a:lnTo>
                    <a:pt x="12" y="30"/>
                  </a:lnTo>
                  <a:lnTo>
                    <a:pt x="15" y="30"/>
                  </a:lnTo>
                  <a:lnTo>
                    <a:pt x="75" y="30"/>
                  </a:lnTo>
                  <a:lnTo>
                    <a:pt x="78" y="30"/>
                  </a:lnTo>
                  <a:lnTo>
                    <a:pt x="81" y="29"/>
                  </a:lnTo>
                  <a:lnTo>
                    <a:pt x="84" y="28"/>
                  </a:lnTo>
                  <a:lnTo>
                    <a:pt x="86" y="26"/>
                  </a:lnTo>
                  <a:lnTo>
                    <a:pt x="88" y="24"/>
                  </a:lnTo>
                  <a:lnTo>
                    <a:pt x="89" y="22"/>
                  </a:lnTo>
                  <a:lnTo>
                    <a:pt x="90" y="19"/>
                  </a:lnTo>
                  <a:lnTo>
                    <a:pt x="90" y="15"/>
                  </a:lnTo>
                  <a:lnTo>
                    <a:pt x="90" y="12"/>
                  </a:lnTo>
                  <a:lnTo>
                    <a:pt x="89" y="10"/>
                  </a:lnTo>
                  <a:lnTo>
                    <a:pt x="88" y="7"/>
                  </a:lnTo>
                  <a:lnTo>
                    <a:pt x="86" y="5"/>
                  </a:lnTo>
                  <a:lnTo>
                    <a:pt x="84" y="2"/>
                  </a:lnTo>
                  <a:lnTo>
                    <a:pt x="81" y="1"/>
                  </a:lnTo>
                  <a:lnTo>
                    <a:pt x="78" y="0"/>
                  </a:lnTo>
                  <a:lnTo>
                    <a:pt x="75" y="0"/>
                  </a:lnTo>
                  <a:lnTo>
                    <a:pt x="7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26" name="Freeform 327">
              <a:extLst>
                <a:ext uri="{FF2B5EF4-FFF2-40B4-BE49-F238E27FC236}">
                  <a16:creationId xmlns:a16="http://schemas.microsoft.com/office/drawing/2014/main" id="{D1FD7895-BE7E-4957-BE73-023CAADFC96B}"/>
                </a:ext>
              </a:extLst>
            </p:cNvPr>
            <p:cNvSpPr>
              <a:spLocks/>
            </p:cNvSpPr>
            <p:nvPr/>
          </p:nvSpPr>
          <p:spPr bwMode="auto">
            <a:xfrm>
              <a:off x="2789238" y="3219450"/>
              <a:ext cx="19050" cy="19050"/>
            </a:xfrm>
            <a:custGeom>
              <a:avLst/>
              <a:gdLst>
                <a:gd name="T0" fmla="*/ 30 w 60"/>
                <a:gd name="T1" fmla="*/ 0 h 60"/>
                <a:gd name="T2" fmla="*/ 25 w 60"/>
                <a:gd name="T3" fmla="*/ 0 h 60"/>
                <a:gd name="T4" fmla="*/ 18 w 60"/>
                <a:gd name="T5" fmla="*/ 2 h 60"/>
                <a:gd name="T6" fmla="*/ 14 w 60"/>
                <a:gd name="T7" fmla="*/ 6 h 60"/>
                <a:gd name="T8" fmla="*/ 9 w 60"/>
                <a:gd name="T9" fmla="*/ 9 h 60"/>
                <a:gd name="T10" fmla="*/ 5 w 60"/>
                <a:gd name="T11" fmla="*/ 13 h 60"/>
                <a:gd name="T12" fmla="*/ 2 w 60"/>
                <a:gd name="T13" fmla="*/ 18 h 60"/>
                <a:gd name="T14" fmla="*/ 1 w 60"/>
                <a:gd name="T15" fmla="*/ 24 h 60"/>
                <a:gd name="T16" fmla="*/ 0 w 60"/>
                <a:gd name="T17" fmla="*/ 30 h 60"/>
                <a:gd name="T18" fmla="*/ 1 w 60"/>
                <a:gd name="T19" fmla="*/ 36 h 60"/>
                <a:gd name="T20" fmla="*/ 2 w 60"/>
                <a:gd name="T21" fmla="*/ 42 h 60"/>
                <a:gd name="T22" fmla="*/ 5 w 60"/>
                <a:gd name="T23" fmla="*/ 46 h 60"/>
                <a:gd name="T24" fmla="*/ 9 w 60"/>
                <a:gd name="T25" fmla="*/ 52 h 60"/>
                <a:gd name="T26" fmla="*/ 14 w 60"/>
                <a:gd name="T27" fmla="*/ 55 h 60"/>
                <a:gd name="T28" fmla="*/ 18 w 60"/>
                <a:gd name="T29" fmla="*/ 58 h 60"/>
                <a:gd name="T30" fmla="*/ 25 w 60"/>
                <a:gd name="T31" fmla="*/ 59 h 60"/>
                <a:gd name="T32" fmla="*/ 30 w 60"/>
                <a:gd name="T33" fmla="*/ 60 h 60"/>
                <a:gd name="T34" fmla="*/ 37 w 60"/>
                <a:gd name="T35" fmla="*/ 59 h 60"/>
                <a:gd name="T36" fmla="*/ 42 w 60"/>
                <a:gd name="T37" fmla="*/ 58 h 60"/>
                <a:gd name="T38" fmla="*/ 47 w 60"/>
                <a:gd name="T39" fmla="*/ 55 h 60"/>
                <a:gd name="T40" fmla="*/ 52 w 60"/>
                <a:gd name="T41" fmla="*/ 52 h 60"/>
                <a:gd name="T42" fmla="*/ 56 w 60"/>
                <a:gd name="T43" fmla="*/ 47 h 60"/>
                <a:gd name="T44" fmla="*/ 58 w 60"/>
                <a:gd name="T45" fmla="*/ 42 h 60"/>
                <a:gd name="T46" fmla="*/ 60 w 60"/>
                <a:gd name="T47" fmla="*/ 37 h 60"/>
                <a:gd name="T48" fmla="*/ 60 w 60"/>
                <a:gd name="T49" fmla="*/ 30 h 60"/>
                <a:gd name="T50" fmla="*/ 60 w 60"/>
                <a:gd name="T51" fmla="*/ 24 h 60"/>
                <a:gd name="T52" fmla="*/ 58 w 60"/>
                <a:gd name="T53" fmla="*/ 18 h 60"/>
                <a:gd name="T54" fmla="*/ 56 w 60"/>
                <a:gd name="T55" fmla="*/ 13 h 60"/>
                <a:gd name="T56" fmla="*/ 52 w 60"/>
                <a:gd name="T57" fmla="*/ 9 h 60"/>
                <a:gd name="T58" fmla="*/ 47 w 60"/>
                <a:gd name="T59" fmla="*/ 6 h 60"/>
                <a:gd name="T60" fmla="*/ 42 w 60"/>
                <a:gd name="T61" fmla="*/ 2 h 60"/>
                <a:gd name="T62" fmla="*/ 37 w 60"/>
                <a:gd name="T63" fmla="*/ 0 h 60"/>
                <a:gd name="T64" fmla="*/ 30 w 60"/>
                <a:gd name="T65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60" h="60">
                  <a:moveTo>
                    <a:pt x="30" y="0"/>
                  </a:moveTo>
                  <a:lnTo>
                    <a:pt x="25" y="0"/>
                  </a:lnTo>
                  <a:lnTo>
                    <a:pt x="18" y="2"/>
                  </a:lnTo>
                  <a:lnTo>
                    <a:pt x="14" y="6"/>
                  </a:lnTo>
                  <a:lnTo>
                    <a:pt x="9" y="9"/>
                  </a:lnTo>
                  <a:lnTo>
                    <a:pt x="5" y="13"/>
                  </a:lnTo>
                  <a:lnTo>
                    <a:pt x="2" y="18"/>
                  </a:lnTo>
                  <a:lnTo>
                    <a:pt x="1" y="24"/>
                  </a:lnTo>
                  <a:lnTo>
                    <a:pt x="0" y="30"/>
                  </a:lnTo>
                  <a:lnTo>
                    <a:pt x="1" y="36"/>
                  </a:lnTo>
                  <a:lnTo>
                    <a:pt x="2" y="42"/>
                  </a:lnTo>
                  <a:lnTo>
                    <a:pt x="5" y="46"/>
                  </a:lnTo>
                  <a:lnTo>
                    <a:pt x="9" y="52"/>
                  </a:lnTo>
                  <a:lnTo>
                    <a:pt x="14" y="55"/>
                  </a:lnTo>
                  <a:lnTo>
                    <a:pt x="18" y="58"/>
                  </a:lnTo>
                  <a:lnTo>
                    <a:pt x="25" y="59"/>
                  </a:lnTo>
                  <a:lnTo>
                    <a:pt x="30" y="60"/>
                  </a:lnTo>
                  <a:lnTo>
                    <a:pt x="37" y="59"/>
                  </a:lnTo>
                  <a:lnTo>
                    <a:pt x="42" y="58"/>
                  </a:lnTo>
                  <a:lnTo>
                    <a:pt x="47" y="55"/>
                  </a:lnTo>
                  <a:lnTo>
                    <a:pt x="52" y="52"/>
                  </a:lnTo>
                  <a:lnTo>
                    <a:pt x="56" y="47"/>
                  </a:lnTo>
                  <a:lnTo>
                    <a:pt x="58" y="42"/>
                  </a:lnTo>
                  <a:lnTo>
                    <a:pt x="60" y="37"/>
                  </a:lnTo>
                  <a:lnTo>
                    <a:pt x="60" y="30"/>
                  </a:lnTo>
                  <a:lnTo>
                    <a:pt x="60" y="24"/>
                  </a:lnTo>
                  <a:lnTo>
                    <a:pt x="58" y="18"/>
                  </a:lnTo>
                  <a:lnTo>
                    <a:pt x="56" y="13"/>
                  </a:lnTo>
                  <a:lnTo>
                    <a:pt x="52" y="9"/>
                  </a:lnTo>
                  <a:lnTo>
                    <a:pt x="47" y="6"/>
                  </a:lnTo>
                  <a:lnTo>
                    <a:pt x="42" y="2"/>
                  </a:lnTo>
                  <a:lnTo>
                    <a:pt x="37" y="0"/>
                  </a:lnTo>
                  <a:lnTo>
                    <a:pt x="3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7" name="Freeform 328">
              <a:extLst>
                <a:ext uri="{FF2B5EF4-FFF2-40B4-BE49-F238E27FC236}">
                  <a16:creationId xmlns:a16="http://schemas.microsoft.com/office/drawing/2014/main" id="{95BF3BC4-EAD8-4A59-AB4E-4F2CDFCDF31A}"/>
                </a:ext>
              </a:extLst>
            </p:cNvPr>
            <p:cNvSpPr>
              <a:spLocks/>
            </p:cNvSpPr>
            <p:nvPr/>
          </p:nvSpPr>
          <p:spPr bwMode="auto">
            <a:xfrm>
              <a:off x="2838450" y="3219450"/>
              <a:ext cx="19050" cy="19050"/>
            </a:xfrm>
            <a:custGeom>
              <a:avLst/>
              <a:gdLst>
                <a:gd name="T0" fmla="*/ 30 w 60"/>
                <a:gd name="T1" fmla="*/ 0 h 60"/>
                <a:gd name="T2" fmla="*/ 24 w 60"/>
                <a:gd name="T3" fmla="*/ 0 h 60"/>
                <a:gd name="T4" fmla="*/ 19 w 60"/>
                <a:gd name="T5" fmla="*/ 2 h 60"/>
                <a:gd name="T6" fmla="*/ 13 w 60"/>
                <a:gd name="T7" fmla="*/ 6 h 60"/>
                <a:gd name="T8" fmla="*/ 9 w 60"/>
                <a:gd name="T9" fmla="*/ 9 h 60"/>
                <a:gd name="T10" fmla="*/ 5 w 60"/>
                <a:gd name="T11" fmla="*/ 13 h 60"/>
                <a:gd name="T12" fmla="*/ 2 w 60"/>
                <a:gd name="T13" fmla="*/ 18 h 60"/>
                <a:gd name="T14" fmla="*/ 0 w 60"/>
                <a:gd name="T15" fmla="*/ 24 h 60"/>
                <a:gd name="T16" fmla="*/ 0 w 60"/>
                <a:gd name="T17" fmla="*/ 30 h 60"/>
                <a:gd name="T18" fmla="*/ 0 w 60"/>
                <a:gd name="T19" fmla="*/ 36 h 60"/>
                <a:gd name="T20" fmla="*/ 2 w 60"/>
                <a:gd name="T21" fmla="*/ 42 h 60"/>
                <a:gd name="T22" fmla="*/ 5 w 60"/>
                <a:gd name="T23" fmla="*/ 46 h 60"/>
                <a:gd name="T24" fmla="*/ 9 w 60"/>
                <a:gd name="T25" fmla="*/ 52 h 60"/>
                <a:gd name="T26" fmla="*/ 13 w 60"/>
                <a:gd name="T27" fmla="*/ 55 h 60"/>
                <a:gd name="T28" fmla="*/ 19 w 60"/>
                <a:gd name="T29" fmla="*/ 58 h 60"/>
                <a:gd name="T30" fmla="*/ 24 w 60"/>
                <a:gd name="T31" fmla="*/ 59 h 60"/>
                <a:gd name="T32" fmla="*/ 30 w 60"/>
                <a:gd name="T33" fmla="*/ 60 h 60"/>
                <a:gd name="T34" fmla="*/ 36 w 60"/>
                <a:gd name="T35" fmla="*/ 59 h 60"/>
                <a:gd name="T36" fmla="*/ 42 w 60"/>
                <a:gd name="T37" fmla="*/ 58 h 60"/>
                <a:gd name="T38" fmla="*/ 46 w 60"/>
                <a:gd name="T39" fmla="*/ 55 h 60"/>
                <a:gd name="T40" fmla="*/ 51 w 60"/>
                <a:gd name="T41" fmla="*/ 52 h 60"/>
                <a:gd name="T42" fmla="*/ 55 w 60"/>
                <a:gd name="T43" fmla="*/ 47 h 60"/>
                <a:gd name="T44" fmla="*/ 58 w 60"/>
                <a:gd name="T45" fmla="*/ 42 h 60"/>
                <a:gd name="T46" fmla="*/ 59 w 60"/>
                <a:gd name="T47" fmla="*/ 37 h 60"/>
                <a:gd name="T48" fmla="*/ 60 w 60"/>
                <a:gd name="T49" fmla="*/ 30 h 60"/>
                <a:gd name="T50" fmla="*/ 59 w 60"/>
                <a:gd name="T51" fmla="*/ 24 h 60"/>
                <a:gd name="T52" fmla="*/ 58 w 60"/>
                <a:gd name="T53" fmla="*/ 18 h 60"/>
                <a:gd name="T54" fmla="*/ 55 w 60"/>
                <a:gd name="T55" fmla="*/ 13 h 60"/>
                <a:gd name="T56" fmla="*/ 51 w 60"/>
                <a:gd name="T57" fmla="*/ 9 h 60"/>
                <a:gd name="T58" fmla="*/ 46 w 60"/>
                <a:gd name="T59" fmla="*/ 6 h 60"/>
                <a:gd name="T60" fmla="*/ 42 w 60"/>
                <a:gd name="T61" fmla="*/ 2 h 60"/>
                <a:gd name="T62" fmla="*/ 36 w 60"/>
                <a:gd name="T63" fmla="*/ 0 h 60"/>
                <a:gd name="T64" fmla="*/ 30 w 60"/>
                <a:gd name="T65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60" h="60">
                  <a:moveTo>
                    <a:pt x="30" y="0"/>
                  </a:moveTo>
                  <a:lnTo>
                    <a:pt x="24" y="0"/>
                  </a:lnTo>
                  <a:lnTo>
                    <a:pt x="19" y="2"/>
                  </a:lnTo>
                  <a:lnTo>
                    <a:pt x="13" y="6"/>
                  </a:lnTo>
                  <a:lnTo>
                    <a:pt x="9" y="9"/>
                  </a:lnTo>
                  <a:lnTo>
                    <a:pt x="5" y="13"/>
                  </a:lnTo>
                  <a:lnTo>
                    <a:pt x="2" y="18"/>
                  </a:lnTo>
                  <a:lnTo>
                    <a:pt x="0" y="24"/>
                  </a:lnTo>
                  <a:lnTo>
                    <a:pt x="0" y="30"/>
                  </a:lnTo>
                  <a:lnTo>
                    <a:pt x="0" y="36"/>
                  </a:lnTo>
                  <a:lnTo>
                    <a:pt x="2" y="42"/>
                  </a:lnTo>
                  <a:lnTo>
                    <a:pt x="5" y="46"/>
                  </a:lnTo>
                  <a:lnTo>
                    <a:pt x="9" y="52"/>
                  </a:lnTo>
                  <a:lnTo>
                    <a:pt x="13" y="55"/>
                  </a:lnTo>
                  <a:lnTo>
                    <a:pt x="19" y="58"/>
                  </a:lnTo>
                  <a:lnTo>
                    <a:pt x="24" y="59"/>
                  </a:lnTo>
                  <a:lnTo>
                    <a:pt x="30" y="60"/>
                  </a:lnTo>
                  <a:lnTo>
                    <a:pt x="36" y="59"/>
                  </a:lnTo>
                  <a:lnTo>
                    <a:pt x="42" y="58"/>
                  </a:lnTo>
                  <a:lnTo>
                    <a:pt x="46" y="55"/>
                  </a:lnTo>
                  <a:lnTo>
                    <a:pt x="51" y="52"/>
                  </a:lnTo>
                  <a:lnTo>
                    <a:pt x="55" y="47"/>
                  </a:lnTo>
                  <a:lnTo>
                    <a:pt x="58" y="42"/>
                  </a:lnTo>
                  <a:lnTo>
                    <a:pt x="59" y="37"/>
                  </a:lnTo>
                  <a:lnTo>
                    <a:pt x="60" y="30"/>
                  </a:lnTo>
                  <a:lnTo>
                    <a:pt x="59" y="24"/>
                  </a:lnTo>
                  <a:lnTo>
                    <a:pt x="58" y="18"/>
                  </a:lnTo>
                  <a:lnTo>
                    <a:pt x="55" y="13"/>
                  </a:lnTo>
                  <a:lnTo>
                    <a:pt x="51" y="9"/>
                  </a:lnTo>
                  <a:lnTo>
                    <a:pt x="46" y="6"/>
                  </a:lnTo>
                  <a:lnTo>
                    <a:pt x="42" y="2"/>
                  </a:lnTo>
                  <a:lnTo>
                    <a:pt x="36" y="0"/>
                  </a:lnTo>
                  <a:lnTo>
                    <a:pt x="3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8" name="Freeform 329">
              <a:extLst>
                <a:ext uri="{FF2B5EF4-FFF2-40B4-BE49-F238E27FC236}">
                  <a16:creationId xmlns:a16="http://schemas.microsoft.com/office/drawing/2014/main" id="{1BFE98A9-36A1-4BE5-8282-0A6D114A07AB}"/>
                </a:ext>
              </a:extLst>
            </p:cNvPr>
            <p:cNvSpPr>
              <a:spLocks/>
            </p:cNvSpPr>
            <p:nvPr/>
          </p:nvSpPr>
          <p:spPr bwMode="auto">
            <a:xfrm>
              <a:off x="2813050" y="3195638"/>
              <a:ext cx="20638" cy="19050"/>
            </a:xfrm>
            <a:custGeom>
              <a:avLst/>
              <a:gdLst>
                <a:gd name="T0" fmla="*/ 30 w 61"/>
                <a:gd name="T1" fmla="*/ 0 h 60"/>
                <a:gd name="T2" fmla="*/ 25 w 61"/>
                <a:gd name="T3" fmla="*/ 0 h 60"/>
                <a:gd name="T4" fmla="*/ 19 w 61"/>
                <a:gd name="T5" fmla="*/ 2 h 60"/>
                <a:gd name="T6" fmla="*/ 14 w 61"/>
                <a:gd name="T7" fmla="*/ 4 h 60"/>
                <a:gd name="T8" fmla="*/ 10 w 61"/>
                <a:gd name="T9" fmla="*/ 9 h 60"/>
                <a:gd name="T10" fmla="*/ 6 w 61"/>
                <a:gd name="T11" fmla="*/ 13 h 60"/>
                <a:gd name="T12" fmla="*/ 3 w 61"/>
                <a:gd name="T13" fmla="*/ 18 h 60"/>
                <a:gd name="T14" fmla="*/ 1 w 61"/>
                <a:gd name="T15" fmla="*/ 24 h 60"/>
                <a:gd name="T16" fmla="*/ 0 w 61"/>
                <a:gd name="T17" fmla="*/ 30 h 60"/>
                <a:gd name="T18" fmla="*/ 1 w 61"/>
                <a:gd name="T19" fmla="*/ 36 h 60"/>
                <a:gd name="T20" fmla="*/ 3 w 61"/>
                <a:gd name="T21" fmla="*/ 42 h 60"/>
                <a:gd name="T22" fmla="*/ 6 w 61"/>
                <a:gd name="T23" fmla="*/ 46 h 60"/>
                <a:gd name="T24" fmla="*/ 10 w 61"/>
                <a:gd name="T25" fmla="*/ 52 h 60"/>
                <a:gd name="T26" fmla="*/ 14 w 61"/>
                <a:gd name="T27" fmla="*/ 55 h 60"/>
                <a:gd name="T28" fmla="*/ 19 w 61"/>
                <a:gd name="T29" fmla="*/ 58 h 60"/>
                <a:gd name="T30" fmla="*/ 25 w 61"/>
                <a:gd name="T31" fmla="*/ 59 h 60"/>
                <a:gd name="T32" fmla="*/ 30 w 61"/>
                <a:gd name="T33" fmla="*/ 60 h 60"/>
                <a:gd name="T34" fmla="*/ 37 w 61"/>
                <a:gd name="T35" fmla="*/ 59 h 60"/>
                <a:gd name="T36" fmla="*/ 42 w 61"/>
                <a:gd name="T37" fmla="*/ 58 h 60"/>
                <a:gd name="T38" fmla="*/ 47 w 61"/>
                <a:gd name="T39" fmla="*/ 55 h 60"/>
                <a:gd name="T40" fmla="*/ 52 w 61"/>
                <a:gd name="T41" fmla="*/ 52 h 60"/>
                <a:gd name="T42" fmla="*/ 56 w 61"/>
                <a:gd name="T43" fmla="*/ 46 h 60"/>
                <a:gd name="T44" fmla="*/ 58 w 61"/>
                <a:gd name="T45" fmla="*/ 42 h 60"/>
                <a:gd name="T46" fmla="*/ 60 w 61"/>
                <a:gd name="T47" fmla="*/ 36 h 60"/>
                <a:gd name="T48" fmla="*/ 61 w 61"/>
                <a:gd name="T49" fmla="*/ 30 h 60"/>
                <a:gd name="T50" fmla="*/ 60 w 61"/>
                <a:gd name="T51" fmla="*/ 24 h 60"/>
                <a:gd name="T52" fmla="*/ 58 w 61"/>
                <a:gd name="T53" fmla="*/ 18 h 60"/>
                <a:gd name="T54" fmla="*/ 56 w 61"/>
                <a:gd name="T55" fmla="*/ 13 h 60"/>
                <a:gd name="T56" fmla="*/ 52 w 61"/>
                <a:gd name="T57" fmla="*/ 9 h 60"/>
                <a:gd name="T58" fmla="*/ 47 w 61"/>
                <a:gd name="T59" fmla="*/ 4 h 60"/>
                <a:gd name="T60" fmla="*/ 42 w 61"/>
                <a:gd name="T61" fmla="*/ 2 h 60"/>
                <a:gd name="T62" fmla="*/ 37 w 61"/>
                <a:gd name="T63" fmla="*/ 0 h 60"/>
                <a:gd name="T64" fmla="*/ 30 w 61"/>
                <a:gd name="T65" fmla="*/ 0 h 60"/>
                <a:gd name="T66" fmla="*/ 30 w 61"/>
                <a:gd name="T67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61" h="60">
                  <a:moveTo>
                    <a:pt x="30" y="0"/>
                  </a:moveTo>
                  <a:lnTo>
                    <a:pt x="25" y="0"/>
                  </a:lnTo>
                  <a:lnTo>
                    <a:pt x="19" y="2"/>
                  </a:lnTo>
                  <a:lnTo>
                    <a:pt x="14" y="4"/>
                  </a:lnTo>
                  <a:lnTo>
                    <a:pt x="10" y="9"/>
                  </a:lnTo>
                  <a:lnTo>
                    <a:pt x="6" y="13"/>
                  </a:lnTo>
                  <a:lnTo>
                    <a:pt x="3" y="18"/>
                  </a:lnTo>
                  <a:lnTo>
                    <a:pt x="1" y="24"/>
                  </a:lnTo>
                  <a:lnTo>
                    <a:pt x="0" y="30"/>
                  </a:lnTo>
                  <a:lnTo>
                    <a:pt x="1" y="36"/>
                  </a:lnTo>
                  <a:lnTo>
                    <a:pt x="3" y="42"/>
                  </a:lnTo>
                  <a:lnTo>
                    <a:pt x="6" y="46"/>
                  </a:lnTo>
                  <a:lnTo>
                    <a:pt x="10" y="52"/>
                  </a:lnTo>
                  <a:lnTo>
                    <a:pt x="14" y="55"/>
                  </a:lnTo>
                  <a:lnTo>
                    <a:pt x="19" y="58"/>
                  </a:lnTo>
                  <a:lnTo>
                    <a:pt x="25" y="59"/>
                  </a:lnTo>
                  <a:lnTo>
                    <a:pt x="30" y="60"/>
                  </a:lnTo>
                  <a:lnTo>
                    <a:pt x="37" y="59"/>
                  </a:lnTo>
                  <a:lnTo>
                    <a:pt x="42" y="58"/>
                  </a:lnTo>
                  <a:lnTo>
                    <a:pt x="47" y="55"/>
                  </a:lnTo>
                  <a:lnTo>
                    <a:pt x="52" y="52"/>
                  </a:lnTo>
                  <a:lnTo>
                    <a:pt x="56" y="46"/>
                  </a:lnTo>
                  <a:lnTo>
                    <a:pt x="58" y="42"/>
                  </a:lnTo>
                  <a:lnTo>
                    <a:pt x="60" y="36"/>
                  </a:lnTo>
                  <a:lnTo>
                    <a:pt x="61" y="30"/>
                  </a:lnTo>
                  <a:lnTo>
                    <a:pt x="60" y="24"/>
                  </a:lnTo>
                  <a:lnTo>
                    <a:pt x="58" y="18"/>
                  </a:lnTo>
                  <a:lnTo>
                    <a:pt x="56" y="13"/>
                  </a:lnTo>
                  <a:lnTo>
                    <a:pt x="52" y="9"/>
                  </a:lnTo>
                  <a:lnTo>
                    <a:pt x="47" y="4"/>
                  </a:lnTo>
                  <a:lnTo>
                    <a:pt x="42" y="2"/>
                  </a:lnTo>
                  <a:lnTo>
                    <a:pt x="37" y="0"/>
                  </a:lnTo>
                  <a:lnTo>
                    <a:pt x="30" y="0"/>
                  </a:lnTo>
                  <a:lnTo>
                    <a:pt x="3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9" name="Freeform 330">
              <a:extLst>
                <a:ext uri="{FF2B5EF4-FFF2-40B4-BE49-F238E27FC236}">
                  <a16:creationId xmlns:a16="http://schemas.microsoft.com/office/drawing/2014/main" id="{2A854092-6E2E-480C-A939-1ED822252B40}"/>
                </a:ext>
              </a:extLst>
            </p:cNvPr>
            <p:cNvSpPr>
              <a:spLocks/>
            </p:cNvSpPr>
            <p:nvPr/>
          </p:nvSpPr>
          <p:spPr bwMode="auto">
            <a:xfrm>
              <a:off x="2813050" y="3243263"/>
              <a:ext cx="20638" cy="19050"/>
            </a:xfrm>
            <a:custGeom>
              <a:avLst/>
              <a:gdLst>
                <a:gd name="T0" fmla="*/ 30 w 61"/>
                <a:gd name="T1" fmla="*/ 0 h 60"/>
                <a:gd name="T2" fmla="*/ 25 w 61"/>
                <a:gd name="T3" fmla="*/ 0 h 60"/>
                <a:gd name="T4" fmla="*/ 19 w 61"/>
                <a:gd name="T5" fmla="*/ 2 h 60"/>
                <a:gd name="T6" fmla="*/ 14 w 61"/>
                <a:gd name="T7" fmla="*/ 6 h 60"/>
                <a:gd name="T8" fmla="*/ 10 w 61"/>
                <a:gd name="T9" fmla="*/ 9 h 60"/>
                <a:gd name="T10" fmla="*/ 6 w 61"/>
                <a:gd name="T11" fmla="*/ 13 h 60"/>
                <a:gd name="T12" fmla="*/ 3 w 61"/>
                <a:gd name="T13" fmla="*/ 19 h 60"/>
                <a:gd name="T14" fmla="*/ 1 w 61"/>
                <a:gd name="T15" fmla="*/ 24 h 60"/>
                <a:gd name="T16" fmla="*/ 0 w 61"/>
                <a:gd name="T17" fmla="*/ 30 h 60"/>
                <a:gd name="T18" fmla="*/ 1 w 61"/>
                <a:gd name="T19" fmla="*/ 37 h 60"/>
                <a:gd name="T20" fmla="*/ 3 w 61"/>
                <a:gd name="T21" fmla="*/ 42 h 60"/>
                <a:gd name="T22" fmla="*/ 6 w 61"/>
                <a:gd name="T23" fmla="*/ 47 h 60"/>
                <a:gd name="T24" fmla="*/ 10 w 61"/>
                <a:gd name="T25" fmla="*/ 52 h 60"/>
                <a:gd name="T26" fmla="*/ 14 w 61"/>
                <a:gd name="T27" fmla="*/ 55 h 60"/>
                <a:gd name="T28" fmla="*/ 19 w 61"/>
                <a:gd name="T29" fmla="*/ 58 h 60"/>
                <a:gd name="T30" fmla="*/ 25 w 61"/>
                <a:gd name="T31" fmla="*/ 60 h 60"/>
                <a:gd name="T32" fmla="*/ 30 w 61"/>
                <a:gd name="T33" fmla="*/ 60 h 60"/>
                <a:gd name="T34" fmla="*/ 37 w 61"/>
                <a:gd name="T35" fmla="*/ 60 h 60"/>
                <a:gd name="T36" fmla="*/ 42 w 61"/>
                <a:gd name="T37" fmla="*/ 58 h 60"/>
                <a:gd name="T38" fmla="*/ 47 w 61"/>
                <a:gd name="T39" fmla="*/ 55 h 60"/>
                <a:gd name="T40" fmla="*/ 52 w 61"/>
                <a:gd name="T41" fmla="*/ 52 h 60"/>
                <a:gd name="T42" fmla="*/ 56 w 61"/>
                <a:gd name="T43" fmla="*/ 47 h 60"/>
                <a:gd name="T44" fmla="*/ 58 w 61"/>
                <a:gd name="T45" fmla="*/ 42 h 60"/>
                <a:gd name="T46" fmla="*/ 60 w 61"/>
                <a:gd name="T47" fmla="*/ 37 h 60"/>
                <a:gd name="T48" fmla="*/ 61 w 61"/>
                <a:gd name="T49" fmla="*/ 30 h 60"/>
                <a:gd name="T50" fmla="*/ 60 w 61"/>
                <a:gd name="T51" fmla="*/ 24 h 60"/>
                <a:gd name="T52" fmla="*/ 58 w 61"/>
                <a:gd name="T53" fmla="*/ 19 h 60"/>
                <a:gd name="T54" fmla="*/ 56 w 61"/>
                <a:gd name="T55" fmla="*/ 13 h 60"/>
                <a:gd name="T56" fmla="*/ 52 w 61"/>
                <a:gd name="T57" fmla="*/ 9 h 60"/>
                <a:gd name="T58" fmla="*/ 47 w 61"/>
                <a:gd name="T59" fmla="*/ 6 h 60"/>
                <a:gd name="T60" fmla="*/ 42 w 61"/>
                <a:gd name="T61" fmla="*/ 2 h 60"/>
                <a:gd name="T62" fmla="*/ 37 w 61"/>
                <a:gd name="T63" fmla="*/ 1 h 60"/>
                <a:gd name="T64" fmla="*/ 30 w 61"/>
                <a:gd name="T65" fmla="*/ 0 h 60"/>
                <a:gd name="T66" fmla="*/ 30 w 61"/>
                <a:gd name="T67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61" h="60">
                  <a:moveTo>
                    <a:pt x="30" y="0"/>
                  </a:moveTo>
                  <a:lnTo>
                    <a:pt x="25" y="0"/>
                  </a:lnTo>
                  <a:lnTo>
                    <a:pt x="19" y="2"/>
                  </a:lnTo>
                  <a:lnTo>
                    <a:pt x="14" y="6"/>
                  </a:lnTo>
                  <a:lnTo>
                    <a:pt x="10" y="9"/>
                  </a:lnTo>
                  <a:lnTo>
                    <a:pt x="6" y="13"/>
                  </a:lnTo>
                  <a:lnTo>
                    <a:pt x="3" y="19"/>
                  </a:lnTo>
                  <a:lnTo>
                    <a:pt x="1" y="24"/>
                  </a:lnTo>
                  <a:lnTo>
                    <a:pt x="0" y="30"/>
                  </a:lnTo>
                  <a:lnTo>
                    <a:pt x="1" y="37"/>
                  </a:lnTo>
                  <a:lnTo>
                    <a:pt x="3" y="42"/>
                  </a:lnTo>
                  <a:lnTo>
                    <a:pt x="6" y="47"/>
                  </a:lnTo>
                  <a:lnTo>
                    <a:pt x="10" y="52"/>
                  </a:lnTo>
                  <a:lnTo>
                    <a:pt x="14" y="55"/>
                  </a:lnTo>
                  <a:lnTo>
                    <a:pt x="19" y="58"/>
                  </a:lnTo>
                  <a:lnTo>
                    <a:pt x="25" y="60"/>
                  </a:lnTo>
                  <a:lnTo>
                    <a:pt x="30" y="60"/>
                  </a:lnTo>
                  <a:lnTo>
                    <a:pt x="37" y="60"/>
                  </a:lnTo>
                  <a:lnTo>
                    <a:pt x="42" y="58"/>
                  </a:lnTo>
                  <a:lnTo>
                    <a:pt x="47" y="55"/>
                  </a:lnTo>
                  <a:lnTo>
                    <a:pt x="52" y="52"/>
                  </a:lnTo>
                  <a:lnTo>
                    <a:pt x="56" y="47"/>
                  </a:lnTo>
                  <a:lnTo>
                    <a:pt x="58" y="42"/>
                  </a:lnTo>
                  <a:lnTo>
                    <a:pt x="60" y="37"/>
                  </a:lnTo>
                  <a:lnTo>
                    <a:pt x="61" y="30"/>
                  </a:lnTo>
                  <a:lnTo>
                    <a:pt x="60" y="24"/>
                  </a:lnTo>
                  <a:lnTo>
                    <a:pt x="58" y="19"/>
                  </a:lnTo>
                  <a:lnTo>
                    <a:pt x="56" y="13"/>
                  </a:lnTo>
                  <a:lnTo>
                    <a:pt x="52" y="9"/>
                  </a:lnTo>
                  <a:lnTo>
                    <a:pt x="47" y="6"/>
                  </a:lnTo>
                  <a:lnTo>
                    <a:pt x="42" y="2"/>
                  </a:lnTo>
                  <a:lnTo>
                    <a:pt x="37" y="1"/>
                  </a:lnTo>
                  <a:lnTo>
                    <a:pt x="30" y="0"/>
                  </a:lnTo>
                  <a:lnTo>
                    <a:pt x="3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27D96532-8BC1-4DC3-8ED0-2FC35D5D6693}"/>
              </a:ext>
            </a:extLst>
          </p:cNvPr>
          <p:cNvGrpSpPr/>
          <p:nvPr/>
        </p:nvGrpSpPr>
        <p:grpSpPr>
          <a:xfrm>
            <a:off x="6116931" y="1751369"/>
            <a:ext cx="131684" cy="172715"/>
            <a:chOff x="3784600" y="2508250"/>
            <a:chExt cx="219075" cy="287338"/>
          </a:xfrm>
          <a:solidFill>
            <a:schemeClr val="bg1"/>
          </a:solidFill>
        </p:grpSpPr>
        <p:sp>
          <p:nvSpPr>
            <p:cNvPr id="31" name="Freeform 31">
              <a:extLst>
                <a:ext uri="{FF2B5EF4-FFF2-40B4-BE49-F238E27FC236}">
                  <a16:creationId xmlns:a16="http://schemas.microsoft.com/office/drawing/2014/main" id="{70518687-475D-4FFB-978A-367476F1D19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784600" y="2508250"/>
              <a:ext cx="219075" cy="287338"/>
            </a:xfrm>
            <a:custGeom>
              <a:avLst/>
              <a:gdLst>
                <a:gd name="T0" fmla="*/ 30 w 692"/>
                <a:gd name="T1" fmla="*/ 874 h 904"/>
                <a:gd name="T2" fmla="*/ 75 w 692"/>
                <a:gd name="T3" fmla="*/ 512 h 904"/>
                <a:gd name="T4" fmla="*/ 80 w 692"/>
                <a:gd name="T5" fmla="*/ 511 h 904"/>
                <a:gd name="T6" fmla="*/ 86 w 692"/>
                <a:gd name="T7" fmla="*/ 508 h 904"/>
                <a:gd name="T8" fmla="*/ 89 w 692"/>
                <a:gd name="T9" fmla="*/ 502 h 904"/>
                <a:gd name="T10" fmla="*/ 90 w 692"/>
                <a:gd name="T11" fmla="*/ 497 h 904"/>
                <a:gd name="T12" fmla="*/ 89 w 692"/>
                <a:gd name="T13" fmla="*/ 344 h 904"/>
                <a:gd name="T14" fmla="*/ 87 w 692"/>
                <a:gd name="T15" fmla="*/ 338 h 904"/>
                <a:gd name="T16" fmla="*/ 83 w 692"/>
                <a:gd name="T17" fmla="*/ 334 h 904"/>
                <a:gd name="T18" fmla="*/ 78 w 692"/>
                <a:gd name="T19" fmla="*/ 332 h 904"/>
                <a:gd name="T20" fmla="*/ 30 w 692"/>
                <a:gd name="T21" fmla="*/ 331 h 904"/>
                <a:gd name="T22" fmla="*/ 475 w 692"/>
                <a:gd name="T23" fmla="*/ 30 h 904"/>
                <a:gd name="T24" fmla="*/ 662 w 692"/>
                <a:gd name="T25" fmla="*/ 874 h 904"/>
                <a:gd name="T26" fmla="*/ 492 w 692"/>
                <a:gd name="T27" fmla="*/ 5 h 904"/>
                <a:gd name="T28" fmla="*/ 487 w 692"/>
                <a:gd name="T29" fmla="*/ 2 h 904"/>
                <a:gd name="T30" fmla="*/ 481 w 692"/>
                <a:gd name="T31" fmla="*/ 0 h 904"/>
                <a:gd name="T32" fmla="*/ 12 w 692"/>
                <a:gd name="T33" fmla="*/ 0 h 904"/>
                <a:gd name="T34" fmla="*/ 6 w 692"/>
                <a:gd name="T35" fmla="*/ 3 h 904"/>
                <a:gd name="T36" fmla="*/ 2 w 692"/>
                <a:gd name="T37" fmla="*/ 7 h 904"/>
                <a:gd name="T38" fmla="*/ 0 w 692"/>
                <a:gd name="T39" fmla="*/ 12 h 904"/>
                <a:gd name="T40" fmla="*/ 0 w 692"/>
                <a:gd name="T41" fmla="*/ 346 h 904"/>
                <a:gd name="T42" fmla="*/ 1 w 692"/>
                <a:gd name="T43" fmla="*/ 352 h 904"/>
                <a:gd name="T44" fmla="*/ 4 w 692"/>
                <a:gd name="T45" fmla="*/ 357 h 904"/>
                <a:gd name="T46" fmla="*/ 8 w 692"/>
                <a:gd name="T47" fmla="*/ 360 h 904"/>
                <a:gd name="T48" fmla="*/ 15 w 692"/>
                <a:gd name="T49" fmla="*/ 361 h 904"/>
                <a:gd name="T50" fmla="*/ 60 w 692"/>
                <a:gd name="T51" fmla="*/ 482 h 904"/>
                <a:gd name="T52" fmla="*/ 12 w 692"/>
                <a:gd name="T53" fmla="*/ 482 h 904"/>
                <a:gd name="T54" fmla="*/ 6 w 692"/>
                <a:gd name="T55" fmla="*/ 484 h 904"/>
                <a:gd name="T56" fmla="*/ 2 w 692"/>
                <a:gd name="T57" fmla="*/ 488 h 904"/>
                <a:gd name="T58" fmla="*/ 0 w 692"/>
                <a:gd name="T59" fmla="*/ 494 h 904"/>
                <a:gd name="T60" fmla="*/ 0 w 692"/>
                <a:gd name="T61" fmla="*/ 889 h 904"/>
                <a:gd name="T62" fmla="*/ 1 w 692"/>
                <a:gd name="T63" fmla="*/ 894 h 904"/>
                <a:gd name="T64" fmla="*/ 4 w 692"/>
                <a:gd name="T65" fmla="*/ 899 h 904"/>
                <a:gd name="T66" fmla="*/ 8 w 692"/>
                <a:gd name="T67" fmla="*/ 902 h 904"/>
                <a:gd name="T68" fmla="*/ 15 w 692"/>
                <a:gd name="T69" fmla="*/ 904 h 904"/>
                <a:gd name="T70" fmla="*/ 680 w 692"/>
                <a:gd name="T71" fmla="*/ 902 h 904"/>
                <a:gd name="T72" fmla="*/ 685 w 692"/>
                <a:gd name="T73" fmla="*/ 900 h 904"/>
                <a:gd name="T74" fmla="*/ 689 w 692"/>
                <a:gd name="T75" fmla="*/ 897 h 904"/>
                <a:gd name="T76" fmla="*/ 692 w 692"/>
                <a:gd name="T77" fmla="*/ 892 h 904"/>
                <a:gd name="T78" fmla="*/ 692 w 692"/>
                <a:gd name="T79" fmla="*/ 211 h 904"/>
                <a:gd name="T80" fmla="*/ 690 w 692"/>
                <a:gd name="T81" fmla="*/ 205 h 904"/>
                <a:gd name="T82" fmla="*/ 687 w 692"/>
                <a:gd name="T83" fmla="*/ 200 h 9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692" h="904">
                  <a:moveTo>
                    <a:pt x="662" y="874"/>
                  </a:moveTo>
                  <a:lnTo>
                    <a:pt x="30" y="874"/>
                  </a:lnTo>
                  <a:lnTo>
                    <a:pt x="30" y="512"/>
                  </a:lnTo>
                  <a:lnTo>
                    <a:pt x="75" y="512"/>
                  </a:lnTo>
                  <a:lnTo>
                    <a:pt x="78" y="511"/>
                  </a:lnTo>
                  <a:lnTo>
                    <a:pt x="80" y="511"/>
                  </a:lnTo>
                  <a:lnTo>
                    <a:pt x="83" y="509"/>
                  </a:lnTo>
                  <a:lnTo>
                    <a:pt x="86" y="508"/>
                  </a:lnTo>
                  <a:lnTo>
                    <a:pt x="87" y="506"/>
                  </a:lnTo>
                  <a:lnTo>
                    <a:pt x="89" y="502"/>
                  </a:lnTo>
                  <a:lnTo>
                    <a:pt x="89" y="500"/>
                  </a:lnTo>
                  <a:lnTo>
                    <a:pt x="90" y="497"/>
                  </a:lnTo>
                  <a:lnTo>
                    <a:pt x="90" y="346"/>
                  </a:lnTo>
                  <a:lnTo>
                    <a:pt x="89" y="344"/>
                  </a:lnTo>
                  <a:lnTo>
                    <a:pt x="89" y="340"/>
                  </a:lnTo>
                  <a:lnTo>
                    <a:pt x="87" y="338"/>
                  </a:lnTo>
                  <a:lnTo>
                    <a:pt x="86" y="336"/>
                  </a:lnTo>
                  <a:lnTo>
                    <a:pt x="83" y="334"/>
                  </a:lnTo>
                  <a:lnTo>
                    <a:pt x="80" y="333"/>
                  </a:lnTo>
                  <a:lnTo>
                    <a:pt x="78" y="332"/>
                  </a:lnTo>
                  <a:lnTo>
                    <a:pt x="75" y="331"/>
                  </a:lnTo>
                  <a:lnTo>
                    <a:pt x="30" y="331"/>
                  </a:lnTo>
                  <a:lnTo>
                    <a:pt x="30" y="30"/>
                  </a:lnTo>
                  <a:lnTo>
                    <a:pt x="475" y="30"/>
                  </a:lnTo>
                  <a:lnTo>
                    <a:pt x="662" y="217"/>
                  </a:lnTo>
                  <a:lnTo>
                    <a:pt x="662" y="874"/>
                  </a:lnTo>
                  <a:close/>
                  <a:moveTo>
                    <a:pt x="687" y="200"/>
                  </a:moveTo>
                  <a:lnTo>
                    <a:pt x="492" y="5"/>
                  </a:lnTo>
                  <a:lnTo>
                    <a:pt x="489" y="3"/>
                  </a:lnTo>
                  <a:lnTo>
                    <a:pt x="487" y="2"/>
                  </a:lnTo>
                  <a:lnTo>
                    <a:pt x="484" y="0"/>
                  </a:lnTo>
                  <a:lnTo>
                    <a:pt x="481" y="0"/>
                  </a:lnTo>
                  <a:lnTo>
                    <a:pt x="15" y="0"/>
                  </a:lnTo>
                  <a:lnTo>
                    <a:pt x="12" y="0"/>
                  </a:lnTo>
                  <a:lnTo>
                    <a:pt x="8" y="2"/>
                  </a:lnTo>
                  <a:lnTo>
                    <a:pt x="6" y="3"/>
                  </a:lnTo>
                  <a:lnTo>
                    <a:pt x="4" y="5"/>
                  </a:lnTo>
                  <a:lnTo>
                    <a:pt x="2" y="7"/>
                  </a:lnTo>
                  <a:lnTo>
                    <a:pt x="1" y="9"/>
                  </a:lnTo>
                  <a:lnTo>
                    <a:pt x="0" y="12"/>
                  </a:lnTo>
                  <a:lnTo>
                    <a:pt x="0" y="15"/>
                  </a:lnTo>
                  <a:lnTo>
                    <a:pt x="0" y="346"/>
                  </a:lnTo>
                  <a:lnTo>
                    <a:pt x="0" y="349"/>
                  </a:lnTo>
                  <a:lnTo>
                    <a:pt x="1" y="352"/>
                  </a:lnTo>
                  <a:lnTo>
                    <a:pt x="2" y="354"/>
                  </a:lnTo>
                  <a:lnTo>
                    <a:pt x="4" y="357"/>
                  </a:lnTo>
                  <a:lnTo>
                    <a:pt x="6" y="359"/>
                  </a:lnTo>
                  <a:lnTo>
                    <a:pt x="8" y="360"/>
                  </a:lnTo>
                  <a:lnTo>
                    <a:pt x="12" y="361"/>
                  </a:lnTo>
                  <a:lnTo>
                    <a:pt x="15" y="361"/>
                  </a:lnTo>
                  <a:lnTo>
                    <a:pt x="60" y="361"/>
                  </a:lnTo>
                  <a:lnTo>
                    <a:pt x="60" y="482"/>
                  </a:lnTo>
                  <a:lnTo>
                    <a:pt x="15" y="482"/>
                  </a:lnTo>
                  <a:lnTo>
                    <a:pt x="12" y="482"/>
                  </a:lnTo>
                  <a:lnTo>
                    <a:pt x="8" y="483"/>
                  </a:lnTo>
                  <a:lnTo>
                    <a:pt x="6" y="484"/>
                  </a:lnTo>
                  <a:lnTo>
                    <a:pt x="4" y="486"/>
                  </a:lnTo>
                  <a:lnTo>
                    <a:pt x="2" y="488"/>
                  </a:lnTo>
                  <a:lnTo>
                    <a:pt x="1" y="491"/>
                  </a:lnTo>
                  <a:lnTo>
                    <a:pt x="0" y="494"/>
                  </a:lnTo>
                  <a:lnTo>
                    <a:pt x="0" y="497"/>
                  </a:lnTo>
                  <a:lnTo>
                    <a:pt x="0" y="889"/>
                  </a:lnTo>
                  <a:lnTo>
                    <a:pt x="0" y="891"/>
                  </a:lnTo>
                  <a:lnTo>
                    <a:pt x="1" y="894"/>
                  </a:lnTo>
                  <a:lnTo>
                    <a:pt x="2" y="897"/>
                  </a:lnTo>
                  <a:lnTo>
                    <a:pt x="4" y="899"/>
                  </a:lnTo>
                  <a:lnTo>
                    <a:pt x="6" y="900"/>
                  </a:lnTo>
                  <a:lnTo>
                    <a:pt x="8" y="902"/>
                  </a:lnTo>
                  <a:lnTo>
                    <a:pt x="12" y="902"/>
                  </a:lnTo>
                  <a:lnTo>
                    <a:pt x="15" y="904"/>
                  </a:lnTo>
                  <a:lnTo>
                    <a:pt x="677" y="904"/>
                  </a:lnTo>
                  <a:lnTo>
                    <a:pt x="680" y="902"/>
                  </a:lnTo>
                  <a:lnTo>
                    <a:pt x="683" y="902"/>
                  </a:lnTo>
                  <a:lnTo>
                    <a:pt x="685" y="900"/>
                  </a:lnTo>
                  <a:lnTo>
                    <a:pt x="687" y="899"/>
                  </a:lnTo>
                  <a:lnTo>
                    <a:pt x="689" y="897"/>
                  </a:lnTo>
                  <a:lnTo>
                    <a:pt x="690" y="894"/>
                  </a:lnTo>
                  <a:lnTo>
                    <a:pt x="692" y="892"/>
                  </a:lnTo>
                  <a:lnTo>
                    <a:pt x="692" y="889"/>
                  </a:lnTo>
                  <a:lnTo>
                    <a:pt x="692" y="211"/>
                  </a:lnTo>
                  <a:lnTo>
                    <a:pt x="692" y="207"/>
                  </a:lnTo>
                  <a:lnTo>
                    <a:pt x="690" y="205"/>
                  </a:lnTo>
                  <a:lnTo>
                    <a:pt x="689" y="202"/>
                  </a:lnTo>
                  <a:lnTo>
                    <a:pt x="687" y="2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2" name="Freeform 32">
              <a:extLst>
                <a:ext uri="{FF2B5EF4-FFF2-40B4-BE49-F238E27FC236}">
                  <a16:creationId xmlns:a16="http://schemas.microsoft.com/office/drawing/2014/main" id="{C387781C-476D-4F25-85D2-A6F813601B8F}"/>
                </a:ext>
              </a:extLst>
            </p:cNvPr>
            <p:cNvSpPr>
              <a:spLocks/>
            </p:cNvSpPr>
            <p:nvPr/>
          </p:nvSpPr>
          <p:spPr bwMode="auto">
            <a:xfrm>
              <a:off x="3832225" y="2546350"/>
              <a:ext cx="9525" cy="66675"/>
            </a:xfrm>
            <a:custGeom>
              <a:avLst/>
              <a:gdLst>
                <a:gd name="T0" fmla="*/ 15 w 30"/>
                <a:gd name="T1" fmla="*/ 0 h 210"/>
                <a:gd name="T2" fmla="*/ 12 w 30"/>
                <a:gd name="T3" fmla="*/ 0 h 210"/>
                <a:gd name="T4" fmla="*/ 9 w 30"/>
                <a:gd name="T5" fmla="*/ 1 h 210"/>
                <a:gd name="T6" fmla="*/ 6 w 30"/>
                <a:gd name="T7" fmla="*/ 2 h 210"/>
                <a:gd name="T8" fmla="*/ 4 w 30"/>
                <a:gd name="T9" fmla="*/ 4 h 210"/>
                <a:gd name="T10" fmla="*/ 2 w 30"/>
                <a:gd name="T11" fmla="*/ 6 h 210"/>
                <a:gd name="T12" fmla="*/ 1 w 30"/>
                <a:gd name="T13" fmla="*/ 9 h 210"/>
                <a:gd name="T14" fmla="*/ 0 w 30"/>
                <a:gd name="T15" fmla="*/ 11 h 210"/>
                <a:gd name="T16" fmla="*/ 0 w 30"/>
                <a:gd name="T17" fmla="*/ 15 h 210"/>
                <a:gd name="T18" fmla="*/ 0 w 30"/>
                <a:gd name="T19" fmla="*/ 195 h 210"/>
                <a:gd name="T20" fmla="*/ 0 w 30"/>
                <a:gd name="T21" fmla="*/ 198 h 210"/>
                <a:gd name="T22" fmla="*/ 1 w 30"/>
                <a:gd name="T23" fmla="*/ 201 h 210"/>
                <a:gd name="T24" fmla="*/ 2 w 30"/>
                <a:gd name="T25" fmla="*/ 203 h 210"/>
                <a:gd name="T26" fmla="*/ 4 w 30"/>
                <a:gd name="T27" fmla="*/ 206 h 210"/>
                <a:gd name="T28" fmla="*/ 6 w 30"/>
                <a:gd name="T29" fmla="*/ 208 h 210"/>
                <a:gd name="T30" fmla="*/ 9 w 30"/>
                <a:gd name="T31" fmla="*/ 209 h 210"/>
                <a:gd name="T32" fmla="*/ 12 w 30"/>
                <a:gd name="T33" fmla="*/ 210 h 210"/>
                <a:gd name="T34" fmla="*/ 15 w 30"/>
                <a:gd name="T35" fmla="*/ 210 h 210"/>
                <a:gd name="T36" fmla="*/ 18 w 30"/>
                <a:gd name="T37" fmla="*/ 210 h 210"/>
                <a:gd name="T38" fmla="*/ 20 w 30"/>
                <a:gd name="T39" fmla="*/ 209 h 210"/>
                <a:gd name="T40" fmla="*/ 24 w 30"/>
                <a:gd name="T41" fmla="*/ 208 h 210"/>
                <a:gd name="T42" fmla="*/ 26 w 30"/>
                <a:gd name="T43" fmla="*/ 206 h 210"/>
                <a:gd name="T44" fmla="*/ 28 w 30"/>
                <a:gd name="T45" fmla="*/ 203 h 210"/>
                <a:gd name="T46" fmla="*/ 29 w 30"/>
                <a:gd name="T47" fmla="*/ 201 h 210"/>
                <a:gd name="T48" fmla="*/ 30 w 30"/>
                <a:gd name="T49" fmla="*/ 198 h 210"/>
                <a:gd name="T50" fmla="*/ 30 w 30"/>
                <a:gd name="T51" fmla="*/ 195 h 210"/>
                <a:gd name="T52" fmla="*/ 30 w 30"/>
                <a:gd name="T53" fmla="*/ 15 h 210"/>
                <a:gd name="T54" fmla="*/ 30 w 30"/>
                <a:gd name="T55" fmla="*/ 11 h 210"/>
                <a:gd name="T56" fmla="*/ 29 w 30"/>
                <a:gd name="T57" fmla="*/ 8 h 210"/>
                <a:gd name="T58" fmla="*/ 28 w 30"/>
                <a:gd name="T59" fmla="*/ 6 h 210"/>
                <a:gd name="T60" fmla="*/ 26 w 30"/>
                <a:gd name="T61" fmla="*/ 4 h 210"/>
                <a:gd name="T62" fmla="*/ 24 w 30"/>
                <a:gd name="T63" fmla="*/ 2 h 210"/>
                <a:gd name="T64" fmla="*/ 20 w 30"/>
                <a:gd name="T65" fmla="*/ 1 h 210"/>
                <a:gd name="T66" fmla="*/ 18 w 30"/>
                <a:gd name="T67" fmla="*/ 0 h 210"/>
                <a:gd name="T68" fmla="*/ 15 w 30"/>
                <a:gd name="T69" fmla="*/ 0 h 210"/>
                <a:gd name="T70" fmla="*/ 15 w 30"/>
                <a:gd name="T71" fmla="*/ 0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30" h="210">
                  <a:moveTo>
                    <a:pt x="15" y="0"/>
                  </a:moveTo>
                  <a:lnTo>
                    <a:pt x="12" y="0"/>
                  </a:lnTo>
                  <a:lnTo>
                    <a:pt x="9" y="1"/>
                  </a:lnTo>
                  <a:lnTo>
                    <a:pt x="6" y="2"/>
                  </a:lnTo>
                  <a:lnTo>
                    <a:pt x="4" y="4"/>
                  </a:lnTo>
                  <a:lnTo>
                    <a:pt x="2" y="6"/>
                  </a:lnTo>
                  <a:lnTo>
                    <a:pt x="1" y="9"/>
                  </a:lnTo>
                  <a:lnTo>
                    <a:pt x="0" y="11"/>
                  </a:lnTo>
                  <a:lnTo>
                    <a:pt x="0" y="15"/>
                  </a:lnTo>
                  <a:lnTo>
                    <a:pt x="0" y="195"/>
                  </a:lnTo>
                  <a:lnTo>
                    <a:pt x="0" y="198"/>
                  </a:lnTo>
                  <a:lnTo>
                    <a:pt x="1" y="201"/>
                  </a:lnTo>
                  <a:lnTo>
                    <a:pt x="2" y="203"/>
                  </a:lnTo>
                  <a:lnTo>
                    <a:pt x="4" y="206"/>
                  </a:lnTo>
                  <a:lnTo>
                    <a:pt x="6" y="208"/>
                  </a:lnTo>
                  <a:lnTo>
                    <a:pt x="9" y="209"/>
                  </a:lnTo>
                  <a:lnTo>
                    <a:pt x="12" y="210"/>
                  </a:lnTo>
                  <a:lnTo>
                    <a:pt x="15" y="210"/>
                  </a:lnTo>
                  <a:lnTo>
                    <a:pt x="18" y="210"/>
                  </a:lnTo>
                  <a:lnTo>
                    <a:pt x="20" y="209"/>
                  </a:lnTo>
                  <a:lnTo>
                    <a:pt x="24" y="208"/>
                  </a:lnTo>
                  <a:lnTo>
                    <a:pt x="26" y="206"/>
                  </a:lnTo>
                  <a:lnTo>
                    <a:pt x="28" y="203"/>
                  </a:lnTo>
                  <a:lnTo>
                    <a:pt x="29" y="201"/>
                  </a:lnTo>
                  <a:lnTo>
                    <a:pt x="30" y="198"/>
                  </a:lnTo>
                  <a:lnTo>
                    <a:pt x="30" y="195"/>
                  </a:lnTo>
                  <a:lnTo>
                    <a:pt x="30" y="15"/>
                  </a:lnTo>
                  <a:lnTo>
                    <a:pt x="30" y="11"/>
                  </a:lnTo>
                  <a:lnTo>
                    <a:pt x="29" y="8"/>
                  </a:lnTo>
                  <a:lnTo>
                    <a:pt x="28" y="6"/>
                  </a:lnTo>
                  <a:lnTo>
                    <a:pt x="26" y="4"/>
                  </a:lnTo>
                  <a:lnTo>
                    <a:pt x="24" y="2"/>
                  </a:lnTo>
                  <a:lnTo>
                    <a:pt x="20" y="1"/>
                  </a:lnTo>
                  <a:lnTo>
                    <a:pt x="18" y="0"/>
                  </a:lnTo>
                  <a:lnTo>
                    <a:pt x="15" y="0"/>
                  </a:lnTo>
                  <a:lnTo>
                    <a:pt x="1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3" name="Freeform 33">
              <a:extLst>
                <a:ext uri="{FF2B5EF4-FFF2-40B4-BE49-F238E27FC236}">
                  <a16:creationId xmlns:a16="http://schemas.microsoft.com/office/drawing/2014/main" id="{FF94D14D-555C-4856-84A8-57492219D348}"/>
                </a:ext>
              </a:extLst>
            </p:cNvPr>
            <p:cNvSpPr>
              <a:spLocks/>
            </p:cNvSpPr>
            <p:nvPr/>
          </p:nvSpPr>
          <p:spPr bwMode="auto">
            <a:xfrm>
              <a:off x="3870325" y="2546350"/>
              <a:ext cx="9525" cy="66675"/>
            </a:xfrm>
            <a:custGeom>
              <a:avLst/>
              <a:gdLst>
                <a:gd name="T0" fmla="*/ 15 w 30"/>
                <a:gd name="T1" fmla="*/ 210 h 210"/>
                <a:gd name="T2" fmla="*/ 18 w 30"/>
                <a:gd name="T3" fmla="*/ 210 h 210"/>
                <a:gd name="T4" fmla="*/ 22 w 30"/>
                <a:gd name="T5" fmla="*/ 209 h 210"/>
                <a:gd name="T6" fmla="*/ 24 w 30"/>
                <a:gd name="T7" fmla="*/ 208 h 210"/>
                <a:gd name="T8" fmla="*/ 26 w 30"/>
                <a:gd name="T9" fmla="*/ 206 h 210"/>
                <a:gd name="T10" fmla="*/ 28 w 30"/>
                <a:gd name="T11" fmla="*/ 203 h 210"/>
                <a:gd name="T12" fmla="*/ 29 w 30"/>
                <a:gd name="T13" fmla="*/ 201 h 210"/>
                <a:gd name="T14" fmla="*/ 30 w 30"/>
                <a:gd name="T15" fmla="*/ 198 h 210"/>
                <a:gd name="T16" fmla="*/ 30 w 30"/>
                <a:gd name="T17" fmla="*/ 195 h 210"/>
                <a:gd name="T18" fmla="*/ 30 w 30"/>
                <a:gd name="T19" fmla="*/ 15 h 210"/>
                <a:gd name="T20" fmla="*/ 30 w 30"/>
                <a:gd name="T21" fmla="*/ 11 h 210"/>
                <a:gd name="T22" fmla="*/ 29 w 30"/>
                <a:gd name="T23" fmla="*/ 8 h 210"/>
                <a:gd name="T24" fmla="*/ 28 w 30"/>
                <a:gd name="T25" fmla="*/ 6 h 210"/>
                <a:gd name="T26" fmla="*/ 26 w 30"/>
                <a:gd name="T27" fmla="*/ 4 h 210"/>
                <a:gd name="T28" fmla="*/ 24 w 30"/>
                <a:gd name="T29" fmla="*/ 2 h 210"/>
                <a:gd name="T30" fmla="*/ 22 w 30"/>
                <a:gd name="T31" fmla="*/ 1 h 210"/>
                <a:gd name="T32" fmla="*/ 18 w 30"/>
                <a:gd name="T33" fmla="*/ 0 h 210"/>
                <a:gd name="T34" fmla="*/ 15 w 30"/>
                <a:gd name="T35" fmla="*/ 0 h 210"/>
                <a:gd name="T36" fmla="*/ 12 w 30"/>
                <a:gd name="T37" fmla="*/ 0 h 210"/>
                <a:gd name="T38" fmla="*/ 10 w 30"/>
                <a:gd name="T39" fmla="*/ 1 h 210"/>
                <a:gd name="T40" fmla="*/ 7 w 30"/>
                <a:gd name="T41" fmla="*/ 2 h 210"/>
                <a:gd name="T42" fmla="*/ 4 w 30"/>
                <a:gd name="T43" fmla="*/ 4 h 210"/>
                <a:gd name="T44" fmla="*/ 3 w 30"/>
                <a:gd name="T45" fmla="*/ 6 h 210"/>
                <a:gd name="T46" fmla="*/ 1 w 30"/>
                <a:gd name="T47" fmla="*/ 9 h 210"/>
                <a:gd name="T48" fmla="*/ 0 w 30"/>
                <a:gd name="T49" fmla="*/ 11 h 210"/>
                <a:gd name="T50" fmla="*/ 0 w 30"/>
                <a:gd name="T51" fmla="*/ 15 h 210"/>
                <a:gd name="T52" fmla="*/ 0 w 30"/>
                <a:gd name="T53" fmla="*/ 195 h 210"/>
                <a:gd name="T54" fmla="*/ 0 w 30"/>
                <a:gd name="T55" fmla="*/ 198 h 210"/>
                <a:gd name="T56" fmla="*/ 1 w 30"/>
                <a:gd name="T57" fmla="*/ 201 h 210"/>
                <a:gd name="T58" fmla="*/ 3 w 30"/>
                <a:gd name="T59" fmla="*/ 203 h 210"/>
                <a:gd name="T60" fmla="*/ 4 w 30"/>
                <a:gd name="T61" fmla="*/ 206 h 210"/>
                <a:gd name="T62" fmla="*/ 7 w 30"/>
                <a:gd name="T63" fmla="*/ 208 h 210"/>
                <a:gd name="T64" fmla="*/ 10 w 30"/>
                <a:gd name="T65" fmla="*/ 209 h 210"/>
                <a:gd name="T66" fmla="*/ 12 w 30"/>
                <a:gd name="T67" fmla="*/ 210 h 210"/>
                <a:gd name="T68" fmla="*/ 15 w 30"/>
                <a:gd name="T69" fmla="*/ 210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30" h="210">
                  <a:moveTo>
                    <a:pt x="15" y="210"/>
                  </a:moveTo>
                  <a:lnTo>
                    <a:pt x="18" y="210"/>
                  </a:lnTo>
                  <a:lnTo>
                    <a:pt x="22" y="209"/>
                  </a:lnTo>
                  <a:lnTo>
                    <a:pt x="24" y="208"/>
                  </a:lnTo>
                  <a:lnTo>
                    <a:pt x="26" y="206"/>
                  </a:lnTo>
                  <a:lnTo>
                    <a:pt x="28" y="203"/>
                  </a:lnTo>
                  <a:lnTo>
                    <a:pt x="29" y="201"/>
                  </a:lnTo>
                  <a:lnTo>
                    <a:pt x="30" y="198"/>
                  </a:lnTo>
                  <a:lnTo>
                    <a:pt x="30" y="195"/>
                  </a:lnTo>
                  <a:lnTo>
                    <a:pt x="30" y="15"/>
                  </a:lnTo>
                  <a:lnTo>
                    <a:pt x="30" y="11"/>
                  </a:lnTo>
                  <a:lnTo>
                    <a:pt x="29" y="8"/>
                  </a:lnTo>
                  <a:lnTo>
                    <a:pt x="28" y="6"/>
                  </a:lnTo>
                  <a:lnTo>
                    <a:pt x="26" y="4"/>
                  </a:lnTo>
                  <a:lnTo>
                    <a:pt x="24" y="2"/>
                  </a:lnTo>
                  <a:lnTo>
                    <a:pt x="22" y="1"/>
                  </a:lnTo>
                  <a:lnTo>
                    <a:pt x="18" y="0"/>
                  </a:lnTo>
                  <a:lnTo>
                    <a:pt x="15" y="0"/>
                  </a:lnTo>
                  <a:lnTo>
                    <a:pt x="12" y="0"/>
                  </a:lnTo>
                  <a:lnTo>
                    <a:pt x="10" y="1"/>
                  </a:lnTo>
                  <a:lnTo>
                    <a:pt x="7" y="2"/>
                  </a:lnTo>
                  <a:lnTo>
                    <a:pt x="4" y="4"/>
                  </a:lnTo>
                  <a:lnTo>
                    <a:pt x="3" y="6"/>
                  </a:lnTo>
                  <a:lnTo>
                    <a:pt x="1" y="9"/>
                  </a:lnTo>
                  <a:lnTo>
                    <a:pt x="0" y="11"/>
                  </a:lnTo>
                  <a:lnTo>
                    <a:pt x="0" y="15"/>
                  </a:lnTo>
                  <a:lnTo>
                    <a:pt x="0" y="195"/>
                  </a:lnTo>
                  <a:lnTo>
                    <a:pt x="0" y="198"/>
                  </a:lnTo>
                  <a:lnTo>
                    <a:pt x="1" y="201"/>
                  </a:lnTo>
                  <a:lnTo>
                    <a:pt x="3" y="203"/>
                  </a:lnTo>
                  <a:lnTo>
                    <a:pt x="4" y="206"/>
                  </a:lnTo>
                  <a:lnTo>
                    <a:pt x="7" y="208"/>
                  </a:lnTo>
                  <a:lnTo>
                    <a:pt x="10" y="209"/>
                  </a:lnTo>
                  <a:lnTo>
                    <a:pt x="12" y="210"/>
                  </a:lnTo>
                  <a:lnTo>
                    <a:pt x="15" y="21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4" name="Freeform 34">
              <a:extLst>
                <a:ext uri="{FF2B5EF4-FFF2-40B4-BE49-F238E27FC236}">
                  <a16:creationId xmlns:a16="http://schemas.microsoft.com/office/drawing/2014/main" id="{5D6E6286-1DAA-4A0C-8A50-F89B71CDA14E}"/>
                </a:ext>
              </a:extLst>
            </p:cNvPr>
            <p:cNvSpPr>
              <a:spLocks/>
            </p:cNvSpPr>
            <p:nvPr/>
          </p:nvSpPr>
          <p:spPr bwMode="auto">
            <a:xfrm>
              <a:off x="3908425" y="2546350"/>
              <a:ext cx="9525" cy="66675"/>
            </a:xfrm>
            <a:custGeom>
              <a:avLst/>
              <a:gdLst>
                <a:gd name="T0" fmla="*/ 15 w 31"/>
                <a:gd name="T1" fmla="*/ 210 h 210"/>
                <a:gd name="T2" fmla="*/ 18 w 31"/>
                <a:gd name="T3" fmla="*/ 210 h 210"/>
                <a:gd name="T4" fmla="*/ 22 w 31"/>
                <a:gd name="T5" fmla="*/ 209 h 210"/>
                <a:gd name="T6" fmla="*/ 24 w 31"/>
                <a:gd name="T7" fmla="*/ 208 h 210"/>
                <a:gd name="T8" fmla="*/ 26 w 31"/>
                <a:gd name="T9" fmla="*/ 206 h 210"/>
                <a:gd name="T10" fmla="*/ 28 w 31"/>
                <a:gd name="T11" fmla="*/ 203 h 210"/>
                <a:gd name="T12" fmla="*/ 29 w 31"/>
                <a:gd name="T13" fmla="*/ 201 h 210"/>
                <a:gd name="T14" fmla="*/ 30 w 31"/>
                <a:gd name="T15" fmla="*/ 198 h 210"/>
                <a:gd name="T16" fmla="*/ 31 w 31"/>
                <a:gd name="T17" fmla="*/ 195 h 210"/>
                <a:gd name="T18" fmla="*/ 31 w 31"/>
                <a:gd name="T19" fmla="*/ 15 h 210"/>
                <a:gd name="T20" fmla="*/ 30 w 31"/>
                <a:gd name="T21" fmla="*/ 11 h 210"/>
                <a:gd name="T22" fmla="*/ 29 w 31"/>
                <a:gd name="T23" fmla="*/ 8 h 210"/>
                <a:gd name="T24" fmla="*/ 28 w 31"/>
                <a:gd name="T25" fmla="*/ 6 h 210"/>
                <a:gd name="T26" fmla="*/ 26 w 31"/>
                <a:gd name="T27" fmla="*/ 4 h 210"/>
                <a:gd name="T28" fmla="*/ 24 w 31"/>
                <a:gd name="T29" fmla="*/ 2 h 210"/>
                <a:gd name="T30" fmla="*/ 22 w 31"/>
                <a:gd name="T31" fmla="*/ 1 h 210"/>
                <a:gd name="T32" fmla="*/ 18 w 31"/>
                <a:gd name="T33" fmla="*/ 0 h 210"/>
                <a:gd name="T34" fmla="*/ 15 w 31"/>
                <a:gd name="T35" fmla="*/ 0 h 210"/>
                <a:gd name="T36" fmla="*/ 13 w 31"/>
                <a:gd name="T37" fmla="*/ 0 h 210"/>
                <a:gd name="T38" fmla="*/ 10 w 31"/>
                <a:gd name="T39" fmla="*/ 1 h 210"/>
                <a:gd name="T40" fmla="*/ 8 w 31"/>
                <a:gd name="T41" fmla="*/ 2 h 210"/>
                <a:gd name="T42" fmla="*/ 6 w 31"/>
                <a:gd name="T43" fmla="*/ 4 h 210"/>
                <a:gd name="T44" fmla="*/ 3 w 31"/>
                <a:gd name="T45" fmla="*/ 6 h 210"/>
                <a:gd name="T46" fmla="*/ 2 w 31"/>
                <a:gd name="T47" fmla="*/ 9 h 210"/>
                <a:gd name="T48" fmla="*/ 1 w 31"/>
                <a:gd name="T49" fmla="*/ 11 h 210"/>
                <a:gd name="T50" fmla="*/ 0 w 31"/>
                <a:gd name="T51" fmla="*/ 15 h 210"/>
                <a:gd name="T52" fmla="*/ 0 w 31"/>
                <a:gd name="T53" fmla="*/ 195 h 210"/>
                <a:gd name="T54" fmla="*/ 1 w 31"/>
                <a:gd name="T55" fmla="*/ 198 h 210"/>
                <a:gd name="T56" fmla="*/ 2 w 31"/>
                <a:gd name="T57" fmla="*/ 201 h 210"/>
                <a:gd name="T58" fmla="*/ 3 w 31"/>
                <a:gd name="T59" fmla="*/ 203 h 210"/>
                <a:gd name="T60" fmla="*/ 6 w 31"/>
                <a:gd name="T61" fmla="*/ 206 h 210"/>
                <a:gd name="T62" fmla="*/ 8 w 31"/>
                <a:gd name="T63" fmla="*/ 208 h 210"/>
                <a:gd name="T64" fmla="*/ 10 w 31"/>
                <a:gd name="T65" fmla="*/ 209 h 210"/>
                <a:gd name="T66" fmla="*/ 13 w 31"/>
                <a:gd name="T67" fmla="*/ 210 h 210"/>
                <a:gd name="T68" fmla="*/ 15 w 31"/>
                <a:gd name="T69" fmla="*/ 210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31" h="210">
                  <a:moveTo>
                    <a:pt x="15" y="210"/>
                  </a:moveTo>
                  <a:lnTo>
                    <a:pt x="18" y="210"/>
                  </a:lnTo>
                  <a:lnTo>
                    <a:pt x="22" y="209"/>
                  </a:lnTo>
                  <a:lnTo>
                    <a:pt x="24" y="208"/>
                  </a:lnTo>
                  <a:lnTo>
                    <a:pt x="26" y="206"/>
                  </a:lnTo>
                  <a:lnTo>
                    <a:pt x="28" y="203"/>
                  </a:lnTo>
                  <a:lnTo>
                    <a:pt x="29" y="201"/>
                  </a:lnTo>
                  <a:lnTo>
                    <a:pt x="30" y="198"/>
                  </a:lnTo>
                  <a:lnTo>
                    <a:pt x="31" y="195"/>
                  </a:lnTo>
                  <a:lnTo>
                    <a:pt x="31" y="15"/>
                  </a:lnTo>
                  <a:lnTo>
                    <a:pt x="30" y="11"/>
                  </a:lnTo>
                  <a:lnTo>
                    <a:pt x="29" y="8"/>
                  </a:lnTo>
                  <a:lnTo>
                    <a:pt x="28" y="6"/>
                  </a:lnTo>
                  <a:lnTo>
                    <a:pt x="26" y="4"/>
                  </a:lnTo>
                  <a:lnTo>
                    <a:pt x="24" y="2"/>
                  </a:lnTo>
                  <a:lnTo>
                    <a:pt x="22" y="1"/>
                  </a:lnTo>
                  <a:lnTo>
                    <a:pt x="18" y="0"/>
                  </a:lnTo>
                  <a:lnTo>
                    <a:pt x="15" y="0"/>
                  </a:lnTo>
                  <a:lnTo>
                    <a:pt x="13" y="0"/>
                  </a:lnTo>
                  <a:lnTo>
                    <a:pt x="10" y="1"/>
                  </a:lnTo>
                  <a:lnTo>
                    <a:pt x="8" y="2"/>
                  </a:lnTo>
                  <a:lnTo>
                    <a:pt x="6" y="4"/>
                  </a:lnTo>
                  <a:lnTo>
                    <a:pt x="3" y="6"/>
                  </a:lnTo>
                  <a:lnTo>
                    <a:pt x="2" y="9"/>
                  </a:lnTo>
                  <a:lnTo>
                    <a:pt x="1" y="11"/>
                  </a:lnTo>
                  <a:lnTo>
                    <a:pt x="0" y="15"/>
                  </a:lnTo>
                  <a:lnTo>
                    <a:pt x="0" y="195"/>
                  </a:lnTo>
                  <a:lnTo>
                    <a:pt x="1" y="198"/>
                  </a:lnTo>
                  <a:lnTo>
                    <a:pt x="2" y="201"/>
                  </a:lnTo>
                  <a:lnTo>
                    <a:pt x="3" y="203"/>
                  </a:lnTo>
                  <a:lnTo>
                    <a:pt x="6" y="206"/>
                  </a:lnTo>
                  <a:lnTo>
                    <a:pt x="8" y="208"/>
                  </a:lnTo>
                  <a:lnTo>
                    <a:pt x="10" y="209"/>
                  </a:lnTo>
                  <a:lnTo>
                    <a:pt x="13" y="210"/>
                  </a:lnTo>
                  <a:lnTo>
                    <a:pt x="15" y="21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5" name="Freeform 35">
              <a:extLst>
                <a:ext uri="{FF2B5EF4-FFF2-40B4-BE49-F238E27FC236}">
                  <a16:creationId xmlns:a16="http://schemas.microsoft.com/office/drawing/2014/main" id="{142C2370-FD50-4C57-A009-AC439154CFEA}"/>
                </a:ext>
              </a:extLst>
            </p:cNvPr>
            <p:cNvSpPr>
              <a:spLocks/>
            </p:cNvSpPr>
            <p:nvPr/>
          </p:nvSpPr>
          <p:spPr bwMode="auto">
            <a:xfrm>
              <a:off x="3946525" y="2565400"/>
              <a:ext cx="9525" cy="57150"/>
            </a:xfrm>
            <a:custGeom>
              <a:avLst/>
              <a:gdLst>
                <a:gd name="T0" fmla="*/ 15 w 30"/>
                <a:gd name="T1" fmla="*/ 180 h 180"/>
                <a:gd name="T2" fmla="*/ 19 w 30"/>
                <a:gd name="T3" fmla="*/ 180 h 180"/>
                <a:gd name="T4" fmla="*/ 21 w 30"/>
                <a:gd name="T5" fmla="*/ 179 h 180"/>
                <a:gd name="T6" fmla="*/ 24 w 30"/>
                <a:gd name="T7" fmla="*/ 178 h 180"/>
                <a:gd name="T8" fmla="*/ 26 w 30"/>
                <a:gd name="T9" fmla="*/ 176 h 180"/>
                <a:gd name="T10" fmla="*/ 27 w 30"/>
                <a:gd name="T11" fmla="*/ 173 h 180"/>
                <a:gd name="T12" fmla="*/ 29 w 30"/>
                <a:gd name="T13" fmla="*/ 171 h 180"/>
                <a:gd name="T14" fmla="*/ 30 w 30"/>
                <a:gd name="T15" fmla="*/ 168 h 180"/>
                <a:gd name="T16" fmla="*/ 30 w 30"/>
                <a:gd name="T17" fmla="*/ 165 h 180"/>
                <a:gd name="T18" fmla="*/ 30 w 30"/>
                <a:gd name="T19" fmla="*/ 15 h 180"/>
                <a:gd name="T20" fmla="*/ 30 w 30"/>
                <a:gd name="T21" fmla="*/ 11 h 180"/>
                <a:gd name="T22" fmla="*/ 29 w 30"/>
                <a:gd name="T23" fmla="*/ 9 h 180"/>
                <a:gd name="T24" fmla="*/ 27 w 30"/>
                <a:gd name="T25" fmla="*/ 6 h 180"/>
                <a:gd name="T26" fmla="*/ 26 w 30"/>
                <a:gd name="T27" fmla="*/ 4 h 180"/>
                <a:gd name="T28" fmla="*/ 24 w 30"/>
                <a:gd name="T29" fmla="*/ 2 h 180"/>
                <a:gd name="T30" fmla="*/ 21 w 30"/>
                <a:gd name="T31" fmla="*/ 1 h 180"/>
                <a:gd name="T32" fmla="*/ 19 w 30"/>
                <a:gd name="T33" fmla="*/ 0 h 180"/>
                <a:gd name="T34" fmla="*/ 15 w 30"/>
                <a:gd name="T35" fmla="*/ 0 h 180"/>
                <a:gd name="T36" fmla="*/ 12 w 30"/>
                <a:gd name="T37" fmla="*/ 0 h 180"/>
                <a:gd name="T38" fmla="*/ 9 w 30"/>
                <a:gd name="T39" fmla="*/ 1 h 180"/>
                <a:gd name="T40" fmla="*/ 7 w 30"/>
                <a:gd name="T41" fmla="*/ 2 h 180"/>
                <a:gd name="T42" fmla="*/ 5 w 30"/>
                <a:gd name="T43" fmla="*/ 4 h 180"/>
                <a:gd name="T44" fmla="*/ 3 w 30"/>
                <a:gd name="T45" fmla="*/ 6 h 180"/>
                <a:gd name="T46" fmla="*/ 1 w 30"/>
                <a:gd name="T47" fmla="*/ 9 h 180"/>
                <a:gd name="T48" fmla="*/ 0 w 30"/>
                <a:gd name="T49" fmla="*/ 11 h 180"/>
                <a:gd name="T50" fmla="*/ 0 w 30"/>
                <a:gd name="T51" fmla="*/ 15 h 180"/>
                <a:gd name="T52" fmla="*/ 0 w 30"/>
                <a:gd name="T53" fmla="*/ 165 h 180"/>
                <a:gd name="T54" fmla="*/ 0 w 30"/>
                <a:gd name="T55" fmla="*/ 168 h 180"/>
                <a:gd name="T56" fmla="*/ 1 w 30"/>
                <a:gd name="T57" fmla="*/ 171 h 180"/>
                <a:gd name="T58" fmla="*/ 3 w 30"/>
                <a:gd name="T59" fmla="*/ 173 h 180"/>
                <a:gd name="T60" fmla="*/ 5 w 30"/>
                <a:gd name="T61" fmla="*/ 176 h 180"/>
                <a:gd name="T62" fmla="*/ 7 w 30"/>
                <a:gd name="T63" fmla="*/ 178 h 180"/>
                <a:gd name="T64" fmla="*/ 9 w 30"/>
                <a:gd name="T65" fmla="*/ 179 h 180"/>
                <a:gd name="T66" fmla="*/ 12 w 30"/>
                <a:gd name="T67" fmla="*/ 180 h 180"/>
                <a:gd name="T68" fmla="*/ 15 w 30"/>
                <a:gd name="T69" fmla="*/ 180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30" h="180">
                  <a:moveTo>
                    <a:pt x="15" y="180"/>
                  </a:moveTo>
                  <a:lnTo>
                    <a:pt x="19" y="180"/>
                  </a:lnTo>
                  <a:lnTo>
                    <a:pt x="21" y="179"/>
                  </a:lnTo>
                  <a:lnTo>
                    <a:pt x="24" y="178"/>
                  </a:lnTo>
                  <a:lnTo>
                    <a:pt x="26" y="176"/>
                  </a:lnTo>
                  <a:lnTo>
                    <a:pt x="27" y="173"/>
                  </a:lnTo>
                  <a:lnTo>
                    <a:pt x="29" y="171"/>
                  </a:lnTo>
                  <a:lnTo>
                    <a:pt x="30" y="168"/>
                  </a:lnTo>
                  <a:lnTo>
                    <a:pt x="30" y="165"/>
                  </a:lnTo>
                  <a:lnTo>
                    <a:pt x="30" y="15"/>
                  </a:lnTo>
                  <a:lnTo>
                    <a:pt x="30" y="11"/>
                  </a:lnTo>
                  <a:lnTo>
                    <a:pt x="29" y="9"/>
                  </a:lnTo>
                  <a:lnTo>
                    <a:pt x="27" y="6"/>
                  </a:lnTo>
                  <a:lnTo>
                    <a:pt x="26" y="4"/>
                  </a:lnTo>
                  <a:lnTo>
                    <a:pt x="24" y="2"/>
                  </a:lnTo>
                  <a:lnTo>
                    <a:pt x="21" y="1"/>
                  </a:lnTo>
                  <a:lnTo>
                    <a:pt x="19" y="0"/>
                  </a:lnTo>
                  <a:lnTo>
                    <a:pt x="15" y="0"/>
                  </a:lnTo>
                  <a:lnTo>
                    <a:pt x="12" y="0"/>
                  </a:lnTo>
                  <a:lnTo>
                    <a:pt x="9" y="1"/>
                  </a:lnTo>
                  <a:lnTo>
                    <a:pt x="7" y="2"/>
                  </a:lnTo>
                  <a:lnTo>
                    <a:pt x="5" y="4"/>
                  </a:lnTo>
                  <a:lnTo>
                    <a:pt x="3" y="6"/>
                  </a:lnTo>
                  <a:lnTo>
                    <a:pt x="1" y="9"/>
                  </a:lnTo>
                  <a:lnTo>
                    <a:pt x="0" y="11"/>
                  </a:lnTo>
                  <a:lnTo>
                    <a:pt x="0" y="15"/>
                  </a:lnTo>
                  <a:lnTo>
                    <a:pt x="0" y="165"/>
                  </a:lnTo>
                  <a:lnTo>
                    <a:pt x="0" y="168"/>
                  </a:lnTo>
                  <a:lnTo>
                    <a:pt x="1" y="171"/>
                  </a:lnTo>
                  <a:lnTo>
                    <a:pt x="3" y="173"/>
                  </a:lnTo>
                  <a:lnTo>
                    <a:pt x="5" y="176"/>
                  </a:lnTo>
                  <a:lnTo>
                    <a:pt x="7" y="178"/>
                  </a:lnTo>
                  <a:lnTo>
                    <a:pt x="9" y="179"/>
                  </a:lnTo>
                  <a:lnTo>
                    <a:pt x="12" y="180"/>
                  </a:lnTo>
                  <a:lnTo>
                    <a:pt x="15" y="18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6" name="Freeform 36">
              <a:extLst>
                <a:ext uri="{FF2B5EF4-FFF2-40B4-BE49-F238E27FC236}">
                  <a16:creationId xmlns:a16="http://schemas.microsoft.com/office/drawing/2014/main" id="{AEF094E3-1AA7-4DCC-B4C8-4D980F5DA3F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865563" y="2708275"/>
              <a:ext cx="57150" cy="47625"/>
            </a:xfrm>
            <a:custGeom>
              <a:avLst/>
              <a:gdLst>
                <a:gd name="T0" fmla="*/ 42 w 181"/>
                <a:gd name="T1" fmla="*/ 120 h 150"/>
                <a:gd name="T2" fmla="*/ 90 w 181"/>
                <a:gd name="T3" fmla="*/ 43 h 150"/>
                <a:gd name="T4" fmla="*/ 138 w 181"/>
                <a:gd name="T5" fmla="*/ 120 h 150"/>
                <a:gd name="T6" fmla="*/ 42 w 181"/>
                <a:gd name="T7" fmla="*/ 120 h 150"/>
                <a:gd name="T8" fmla="*/ 103 w 181"/>
                <a:gd name="T9" fmla="*/ 8 h 150"/>
                <a:gd name="T10" fmla="*/ 101 w 181"/>
                <a:gd name="T11" fmla="*/ 4 h 150"/>
                <a:gd name="T12" fmla="*/ 98 w 181"/>
                <a:gd name="T13" fmla="*/ 2 h 150"/>
                <a:gd name="T14" fmla="*/ 94 w 181"/>
                <a:gd name="T15" fmla="*/ 1 h 150"/>
                <a:gd name="T16" fmla="*/ 90 w 181"/>
                <a:gd name="T17" fmla="*/ 0 h 150"/>
                <a:gd name="T18" fmla="*/ 87 w 181"/>
                <a:gd name="T19" fmla="*/ 1 h 150"/>
                <a:gd name="T20" fmla="*/ 84 w 181"/>
                <a:gd name="T21" fmla="*/ 2 h 150"/>
                <a:gd name="T22" fmla="*/ 80 w 181"/>
                <a:gd name="T23" fmla="*/ 4 h 150"/>
                <a:gd name="T24" fmla="*/ 77 w 181"/>
                <a:gd name="T25" fmla="*/ 8 h 150"/>
                <a:gd name="T26" fmla="*/ 2 w 181"/>
                <a:gd name="T27" fmla="*/ 128 h 150"/>
                <a:gd name="T28" fmla="*/ 1 w 181"/>
                <a:gd name="T29" fmla="*/ 131 h 150"/>
                <a:gd name="T30" fmla="*/ 0 w 181"/>
                <a:gd name="T31" fmla="*/ 135 h 150"/>
                <a:gd name="T32" fmla="*/ 1 w 181"/>
                <a:gd name="T33" fmla="*/ 140 h 150"/>
                <a:gd name="T34" fmla="*/ 2 w 181"/>
                <a:gd name="T35" fmla="*/ 143 h 150"/>
                <a:gd name="T36" fmla="*/ 4 w 181"/>
                <a:gd name="T37" fmla="*/ 146 h 150"/>
                <a:gd name="T38" fmla="*/ 8 w 181"/>
                <a:gd name="T39" fmla="*/ 148 h 150"/>
                <a:gd name="T40" fmla="*/ 11 w 181"/>
                <a:gd name="T41" fmla="*/ 150 h 150"/>
                <a:gd name="T42" fmla="*/ 15 w 181"/>
                <a:gd name="T43" fmla="*/ 150 h 150"/>
                <a:gd name="T44" fmla="*/ 166 w 181"/>
                <a:gd name="T45" fmla="*/ 150 h 150"/>
                <a:gd name="T46" fmla="*/ 166 w 181"/>
                <a:gd name="T47" fmla="*/ 150 h 150"/>
                <a:gd name="T48" fmla="*/ 166 w 181"/>
                <a:gd name="T49" fmla="*/ 150 h 150"/>
                <a:gd name="T50" fmla="*/ 170 w 181"/>
                <a:gd name="T51" fmla="*/ 150 h 150"/>
                <a:gd name="T52" fmla="*/ 172 w 181"/>
                <a:gd name="T53" fmla="*/ 149 h 150"/>
                <a:gd name="T54" fmla="*/ 175 w 181"/>
                <a:gd name="T55" fmla="*/ 148 h 150"/>
                <a:gd name="T56" fmla="*/ 177 w 181"/>
                <a:gd name="T57" fmla="*/ 146 h 150"/>
                <a:gd name="T58" fmla="*/ 178 w 181"/>
                <a:gd name="T59" fmla="*/ 144 h 150"/>
                <a:gd name="T60" fmla="*/ 180 w 181"/>
                <a:gd name="T61" fmla="*/ 142 h 150"/>
                <a:gd name="T62" fmla="*/ 181 w 181"/>
                <a:gd name="T63" fmla="*/ 139 h 150"/>
                <a:gd name="T64" fmla="*/ 181 w 181"/>
                <a:gd name="T65" fmla="*/ 135 h 150"/>
                <a:gd name="T66" fmla="*/ 180 w 181"/>
                <a:gd name="T67" fmla="*/ 130 h 150"/>
                <a:gd name="T68" fmla="*/ 177 w 181"/>
                <a:gd name="T69" fmla="*/ 126 h 150"/>
                <a:gd name="T70" fmla="*/ 103 w 181"/>
                <a:gd name="T71" fmla="*/ 8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81" h="150">
                  <a:moveTo>
                    <a:pt x="42" y="120"/>
                  </a:moveTo>
                  <a:lnTo>
                    <a:pt x="90" y="43"/>
                  </a:lnTo>
                  <a:lnTo>
                    <a:pt x="138" y="120"/>
                  </a:lnTo>
                  <a:lnTo>
                    <a:pt x="42" y="120"/>
                  </a:lnTo>
                  <a:close/>
                  <a:moveTo>
                    <a:pt x="103" y="8"/>
                  </a:moveTo>
                  <a:lnTo>
                    <a:pt x="101" y="4"/>
                  </a:lnTo>
                  <a:lnTo>
                    <a:pt x="98" y="2"/>
                  </a:lnTo>
                  <a:lnTo>
                    <a:pt x="94" y="1"/>
                  </a:lnTo>
                  <a:lnTo>
                    <a:pt x="90" y="0"/>
                  </a:lnTo>
                  <a:lnTo>
                    <a:pt x="87" y="1"/>
                  </a:lnTo>
                  <a:lnTo>
                    <a:pt x="84" y="2"/>
                  </a:lnTo>
                  <a:lnTo>
                    <a:pt x="80" y="4"/>
                  </a:lnTo>
                  <a:lnTo>
                    <a:pt x="77" y="8"/>
                  </a:lnTo>
                  <a:lnTo>
                    <a:pt x="2" y="128"/>
                  </a:lnTo>
                  <a:lnTo>
                    <a:pt x="1" y="131"/>
                  </a:lnTo>
                  <a:lnTo>
                    <a:pt x="0" y="135"/>
                  </a:lnTo>
                  <a:lnTo>
                    <a:pt x="1" y="140"/>
                  </a:lnTo>
                  <a:lnTo>
                    <a:pt x="2" y="143"/>
                  </a:lnTo>
                  <a:lnTo>
                    <a:pt x="4" y="146"/>
                  </a:lnTo>
                  <a:lnTo>
                    <a:pt x="8" y="148"/>
                  </a:lnTo>
                  <a:lnTo>
                    <a:pt x="11" y="150"/>
                  </a:lnTo>
                  <a:lnTo>
                    <a:pt x="15" y="150"/>
                  </a:lnTo>
                  <a:lnTo>
                    <a:pt x="166" y="150"/>
                  </a:lnTo>
                  <a:lnTo>
                    <a:pt x="166" y="150"/>
                  </a:lnTo>
                  <a:lnTo>
                    <a:pt x="166" y="150"/>
                  </a:lnTo>
                  <a:lnTo>
                    <a:pt x="170" y="150"/>
                  </a:lnTo>
                  <a:lnTo>
                    <a:pt x="172" y="149"/>
                  </a:lnTo>
                  <a:lnTo>
                    <a:pt x="175" y="148"/>
                  </a:lnTo>
                  <a:lnTo>
                    <a:pt x="177" y="146"/>
                  </a:lnTo>
                  <a:lnTo>
                    <a:pt x="178" y="144"/>
                  </a:lnTo>
                  <a:lnTo>
                    <a:pt x="180" y="142"/>
                  </a:lnTo>
                  <a:lnTo>
                    <a:pt x="181" y="139"/>
                  </a:lnTo>
                  <a:lnTo>
                    <a:pt x="181" y="135"/>
                  </a:lnTo>
                  <a:lnTo>
                    <a:pt x="180" y="130"/>
                  </a:lnTo>
                  <a:lnTo>
                    <a:pt x="177" y="126"/>
                  </a:lnTo>
                  <a:lnTo>
                    <a:pt x="103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</p:grp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80AF9ECC-5F9B-4F26-A16A-C4E0FA494163}"/>
              </a:ext>
            </a:extLst>
          </p:cNvPr>
          <p:cNvCxnSpPr>
            <a:cxnSpLocks/>
          </p:cNvCxnSpPr>
          <p:nvPr/>
        </p:nvCxnSpPr>
        <p:spPr>
          <a:xfrm flipH="1">
            <a:off x="1844858" y="1965942"/>
            <a:ext cx="1862016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Rectangle 41">
            <a:extLst>
              <a:ext uri="{FF2B5EF4-FFF2-40B4-BE49-F238E27FC236}">
                <a16:creationId xmlns:a16="http://schemas.microsoft.com/office/drawing/2014/main" id="{A9146A47-F48B-457D-926B-9493B2B6C7A8}"/>
              </a:ext>
            </a:extLst>
          </p:cNvPr>
          <p:cNvSpPr/>
          <p:nvPr/>
        </p:nvSpPr>
        <p:spPr>
          <a:xfrm rot="5400000">
            <a:off x="1367084" y="-1742475"/>
            <a:ext cx="537795" cy="4367532"/>
          </a:xfrm>
          <a:prstGeom prst="rect">
            <a:avLst/>
          </a:prstGeom>
          <a:solidFill>
            <a:srgbClr val="F7D61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ar-AE" dirty="0">
                <a:solidFill>
                  <a:schemeClr val="bg1"/>
                </a:solidFill>
              </a:rPr>
              <a:t>تتبع الجولة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D4CC5037-ED41-4897-A731-4E5BD96A846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7600" y="361950"/>
            <a:ext cx="2375044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629502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/>
              <a:t>SlideSalad is #1 online marketplace of premium presentations templates for all needs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SlideSalad- </a:t>
            </a:r>
            <a:r>
              <a:rPr lang="de-DE" noProof="1"/>
              <a:t>COPYRIGHT NOTICE</a:t>
            </a:r>
            <a:endParaRPr lang="en-US" dirty="0"/>
          </a:p>
        </p:txBody>
      </p:sp>
      <p:sp>
        <p:nvSpPr>
          <p:cNvPr id="19" name="Rechteck 8"/>
          <p:cNvSpPr/>
          <p:nvPr/>
        </p:nvSpPr>
        <p:spPr>
          <a:xfrm>
            <a:off x="304800" y="1263498"/>
            <a:ext cx="3843121" cy="27889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ct val="20000"/>
              </a:spcAft>
            </a:pPr>
            <a:r>
              <a:rPr lang="en-US" sz="1600" b="1" noProof="1">
                <a:solidFill>
                  <a:schemeClr val="bg1"/>
                </a:solidFill>
                <a:latin typeface="+mj-lt"/>
              </a:rPr>
              <a:t>Things you can do with the template</a:t>
            </a:r>
          </a:p>
          <a:p>
            <a:pPr>
              <a:spcAft>
                <a:spcPct val="20000"/>
              </a:spcAft>
            </a:pPr>
            <a:r>
              <a:rPr lang="de-DE" sz="1100" noProof="1">
                <a:solidFill>
                  <a:schemeClr val="bg1"/>
                </a:solidFill>
                <a:latin typeface="+mj-lt"/>
              </a:rPr>
              <a:t>Use the free templates for your own presentations and projects without limitations.</a:t>
            </a:r>
          </a:p>
          <a:p>
            <a:pPr marL="133350" indent="-133350">
              <a:spcAft>
                <a:spcPts val="375"/>
              </a:spcAft>
              <a:buFontTx/>
              <a:buChar char="•"/>
            </a:pPr>
            <a:r>
              <a:rPr lang="de-DE" sz="1100" u="sng" noProof="1">
                <a:solidFill>
                  <a:schemeClr val="bg1"/>
                </a:solidFill>
                <a:latin typeface="+mj-lt"/>
              </a:rPr>
              <a:t>Please link back to our website</a:t>
            </a:r>
            <a:r>
              <a:rPr lang="de-DE" sz="1100" noProof="1">
                <a:solidFill>
                  <a:schemeClr val="bg1"/>
                </a:solidFill>
                <a:latin typeface="+mj-lt"/>
              </a:rPr>
              <a:t> if you like our free designs </a:t>
            </a:r>
            <a:br>
              <a:rPr lang="de-DE" sz="1100" noProof="1">
                <a:solidFill>
                  <a:schemeClr val="bg1"/>
                </a:solidFill>
                <a:latin typeface="+mj-lt"/>
              </a:rPr>
            </a:br>
            <a:r>
              <a:rPr lang="de-DE" sz="1100" noProof="1">
                <a:solidFill>
                  <a:schemeClr val="bg1"/>
                </a:solidFill>
                <a:latin typeface="+mj-lt"/>
              </a:rPr>
              <a:t>or </a:t>
            </a:r>
            <a:r>
              <a:rPr lang="de-DE" sz="1100" u="sng" noProof="1">
                <a:solidFill>
                  <a:schemeClr val="bg1"/>
                </a:solidFill>
                <a:latin typeface="+mj-lt"/>
              </a:rPr>
              <a:t>write a comment</a:t>
            </a:r>
            <a:r>
              <a:rPr lang="de-DE" sz="1100" noProof="1">
                <a:solidFill>
                  <a:schemeClr val="bg1"/>
                </a:solidFill>
                <a:latin typeface="+mj-lt"/>
              </a:rPr>
              <a:t> to this template on our website.</a:t>
            </a:r>
          </a:p>
          <a:p>
            <a:endParaRPr lang="de-DE" sz="1100" noProof="1">
              <a:solidFill>
                <a:schemeClr val="bg1"/>
              </a:solidFill>
              <a:latin typeface="+mj-lt"/>
            </a:endParaRPr>
          </a:p>
          <a:p>
            <a:r>
              <a:rPr lang="en-US" sz="1100" noProof="1">
                <a:solidFill>
                  <a:schemeClr val="bg1"/>
                </a:solidFill>
                <a:latin typeface="+mj-lt"/>
              </a:rPr>
              <a:t>All copyright and intellectual property rights, without limitation, are retained by </a:t>
            </a:r>
            <a:r>
              <a:rPr lang="en-US" sz="1100" b="1" u="sng" noProof="1">
                <a:solidFill>
                  <a:schemeClr val="bg1"/>
                </a:solidFill>
                <a:latin typeface="+mj-lt"/>
              </a:rPr>
              <a:t>SlideSalad.com</a:t>
            </a:r>
            <a:r>
              <a:rPr lang="en-US" sz="1100" noProof="1">
                <a:solidFill>
                  <a:schemeClr val="bg1"/>
                </a:solidFill>
                <a:latin typeface="+mj-lt"/>
              </a:rPr>
              <a:t>. </a:t>
            </a:r>
            <a:br>
              <a:rPr lang="en-US" sz="1100" noProof="1">
                <a:solidFill>
                  <a:schemeClr val="bg1"/>
                </a:solidFill>
                <a:latin typeface="+mj-lt"/>
              </a:rPr>
            </a:br>
            <a:r>
              <a:rPr lang="en-US" sz="1100" noProof="1">
                <a:solidFill>
                  <a:schemeClr val="bg1"/>
                </a:solidFill>
                <a:latin typeface="+mj-lt"/>
              </a:rPr>
              <a:t>By downloading and using this template, you agree </a:t>
            </a:r>
            <a:br>
              <a:rPr lang="en-US" sz="1100" noProof="1">
                <a:solidFill>
                  <a:schemeClr val="bg1"/>
                </a:solidFill>
                <a:latin typeface="+mj-lt"/>
              </a:rPr>
            </a:br>
            <a:r>
              <a:rPr lang="en-US" sz="1100" noProof="1">
                <a:solidFill>
                  <a:schemeClr val="bg1"/>
                </a:solidFill>
                <a:latin typeface="+mj-lt"/>
              </a:rPr>
              <a:t>to this statement.</a:t>
            </a:r>
          </a:p>
          <a:p>
            <a:endParaRPr lang="de-DE" sz="1200" b="1" noProof="1">
              <a:solidFill>
                <a:schemeClr val="bg1"/>
              </a:solidFill>
              <a:latin typeface="+mj-lt"/>
            </a:endParaRPr>
          </a:p>
          <a:p>
            <a:r>
              <a:rPr lang="de-DE" sz="1200" b="1" noProof="1">
                <a:solidFill>
                  <a:schemeClr val="bg1"/>
                </a:solidFill>
                <a:latin typeface="+mj-lt"/>
              </a:rPr>
              <a:t>Please contact us if you have any questions </a:t>
            </a:r>
            <a:br>
              <a:rPr lang="de-DE" sz="1200" b="1" noProof="1">
                <a:solidFill>
                  <a:schemeClr val="bg1"/>
                </a:solidFill>
                <a:latin typeface="+mj-lt"/>
              </a:rPr>
            </a:br>
            <a:r>
              <a:rPr lang="de-DE" sz="1200" b="1" noProof="1">
                <a:solidFill>
                  <a:schemeClr val="bg1"/>
                </a:solidFill>
                <a:latin typeface="+mj-lt"/>
              </a:rPr>
              <a:t>about usage: </a:t>
            </a:r>
            <a:r>
              <a:rPr lang="de-DE" sz="1200" noProof="1">
                <a:solidFill>
                  <a:schemeClr val="bg1"/>
                </a:solidFill>
                <a:latin typeface="+mj-lt"/>
              </a:rPr>
              <a:t>support@slidesalad.com</a:t>
            </a:r>
          </a:p>
        </p:txBody>
      </p:sp>
      <p:sp>
        <p:nvSpPr>
          <p:cNvPr id="22" name="Rechteck 9"/>
          <p:cNvSpPr/>
          <p:nvPr/>
        </p:nvSpPr>
        <p:spPr>
          <a:xfrm>
            <a:off x="4801949" y="1263498"/>
            <a:ext cx="3947413" cy="15399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ct val="20000"/>
              </a:spcAft>
            </a:pPr>
            <a:r>
              <a:rPr lang="en-US" sz="1600" b="1" noProof="1">
                <a:solidFill>
                  <a:schemeClr val="bg1"/>
                </a:solidFill>
                <a:latin typeface="+mj-lt"/>
              </a:rPr>
              <a:t>Things you can’t do with the template</a:t>
            </a:r>
          </a:p>
          <a:p>
            <a:pPr>
              <a:spcAft>
                <a:spcPct val="20000"/>
              </a:spcAft>
            </a:pPr>
            <a:r>
              <a:rPr lang="en-US" sz="1100" noProof="1">
                <a:solidFill>
                  <a:schemeClr val="bg1"/>
                </a:solidFill>
                <a:latin typeface="+mj-lt"/>
              </a:rPr>
              <a:t>Resell or distribute the templates or backgrounds.</a:t>
            </a:r>
          </a:p>
          <a:p>
            <a:pPr marL="133350" indent="-133350">
              <a:spcAft>
                <a:spcPts val="375"/>
              </a:spcAft>
              <a:buFontTx/>
              <a:buChar char="•"/>
            </a:pPr>
            <a:r>
              <a:rPr lang="en-US" sz="1100" noProof="1">
                <a:solidFill>
                  <a:schemeClr val="bg1"/>
                </a:solidFill>
                <a:latin typeface="+mj-lt"/>
              </a:rPr>
              <a:t>Make these templates available on a website or social network for download.</a:t>
            </a:r>
          </a:p>
          <a:p>
            <a:pPr marL="133350" indent="-133350">
              <a:spcAft>
                <a:spcPts val="375"/>
              </a:spcAft>
              <a:buFontTx/>
              <a:buChar char="•"/>
            </a:pPr>
            <a:r>
              <a:rPr lang="en-US" sz="1100" noProof="1">
                <a:solidFill>
                  <a:schemeClr val="bg1"/>
                </a:solidFill>
                <a:latin typeface="+mj-lt"/>
              </a:rPr>
              <a:t>Edit or modify the downloaded templates and claim / </a:t>
            </a:r>
            <a:br>
              <a:rPr lang="en-US" sz="1100" noProof="1">
                <a:solidFill>
                  <a:schemeClr val="bg1"/>
                </a:solidFill>
                <a:latin typeface="+mj-lt"/>
              </a:rPr>
            </a:br>
            <a:r>
              <a:rPr lang="en-US" sz="1100" noProof="1">
                <a:solidFill>
                  <a:schemeClr val="bg1"/>
                </a:solidFill>
                <a:latin typeface="+mj-lt"/>
              </a:rPr>
              <a:t>pass off as your own work.</a:t>
            </a:r>
          </a:p>
          <a:p>
            <a:pPr marL="133350" indent="-133350">
              <a:buFontTx/>
              <a:buChar char="•"/>
            </a:pPr>
            <a:endParaRPr lang="en-US" sz="1100" noProof="1">
              <a:solidFill>
                <a:schemeClr val="bg1"/>
              </a:solidFill>
              <a:latin typeface="+mj-lt"/>
            </a:endParaRPr>
          </a:p>
        </p:txBody>
      </p:sp>
      <p:sp>
        <p:nvSpPr>
          <p:cNvPr id="25" name="Rechteck 10"/>
          <p:cNvSpPr/>
          <p:nvPr/>
        </p:nvSpPr>
        <p:spPr>
          <a:xfrm>
            <a:off x="381000" y="4282486"/>
            <a:ext cx="832590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noProof="1">
                <a:solidFill>
                  <a:schemeClr val="bg1"/>
                </a:solidFill>
                <a:latin typeface="+mj-lt"/>
              </a:rPr>
              <a:t>More PowerPoint, Google Slides and Keynote templates are available at </a:t>
            </a:r>
            <a:r>
              <a:rPr lang="en-US" sz="1400" b="1" u="sng" noProof="1">
                <a:solidFill>
                  <a:schemeClr val="bg1"/>
                </a:solidFill>
                <a:latin typeface="+mj-lt"/>
              </a:rPr>
              <a:t>www.SlideSalad.com</a:t>
            </a:r>
          </a:p>
        </p:txBody>
      </p:sp>
      <p:sp>
        <p:nvSpPr>
          <p:cNvPr id="7" name="Text Placeholder 15">
            <a:extLst>
              <a:ext uri="{FF2B5EF4-FFF2-40B4-BE49-F238E27FC236}">
                <a16:creationId xmlns:a16="http://schemas.microsoft.com/office/drawing/2014/main" id="{921DD78B-26FA-4776-B720-8812C90A1575}"/>
              </a:ext>
            </a:extLst>
          </p:cNvPr>
          <p:cNvSpPr txBox="1">
            <a:spLocks/>
          </p:cNvSpPr>
          <p:nvPr/>
        </p:nvSpPr>
        <p:spPr>
          <a:xfrm>
            <a:off x="1844858" y="480528"/>
            <a:ext cx="6096000" cy="401648"/>
          </a:xfr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en-US" sz="2000" b="1" dirty="0">
              <a:solidFill>
                <a:srgbClr val="FFC000"/>
              </a:solidFill>
              <a:latin typeface="+mj-lt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3621429D-418F-473A-8445-B0A7D125ABAA}"/>
              </a:ext>
            </a:extLst>
          </p:cNvPr>
          <p:cNvCxnSpPr>
            <a:cxnSpLocks/>
          </p:cNvCxnSpPr>
          <p:nvPr/>
        </p:nvCxnSpPr>
        <p:spPr>
          <a:xfrm>
            <a:off x="1844858" y="1965942"/>
            <a:ext cx="0" cy="241024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4C52D8A2-67D1-452E-A822-FDEF2F0131A9}"/>
              </a:ext>
            </a:extLst>
          </p:cNvPr>
          <p:cNvSpPr txBox="1"/>
          <p:nvPr/>
        </p:nvSpPr>
        <p:spPr>
          <a:xfrm>
            <a:off x="664165" y="2469663"/>
            <a:ext cx="2361386" cy="800219"/>
          </a:xfrm>
          <a:prstGeom prst="rect">
            <a:avLst/>
          </a:prstGeom>
          <a:noFill/>
          <a:ln w="6350">
            <a:noFill/>
            <a:prstDash val="dash"/>
          </a:ln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ar-AE" sz="1200" b="1" dirty="0">
                <a:solidFill>
                  <a:srgbClr val="F7D618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شارك الموقع </a:t>
            </a:r>
            <a:br>
              <a:rPr lang="en-US" sz="1400" b="1" dirty="0">
                <a:solidFill>
                  <a:schemeClr val="bg1">
                    <a:lumMod val="50000"/>
                  </a:schemeClr>
                </a:solidFill>
                <a:latin typeface="+mj-lt"/>
              </a:rPr>
            </a:br>
            <a:r>
              <a:rPr lang="ar-AE" sz="10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بعد بداية الجولة في حال أراد الحريف مشاركة الموقع الحالي مع أصدقاءه أو عائلته فهو يحتاج ضغط زر شارك و يمكنه المشاركة عبر واتس آب, البريد الالكتروني و بعض المنصات الأخرى</a:t>
            </a:r>
            <a:endParaRPr lang="en-US" sz="1000" dirty="0">
              <a:solidFill>
                <a:prstClr val="black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0463B664-3958-4F2D-B3E9-86A27A1FC0FB}"/>
              </a:ext>
            </a:extLst>
          </p:cNvPr>
          <p:cNvGrpSpPr/>
          <p:nvPr/>
        </p:nvGrpSpPr>
        <p:grpSpPr>
          <a:xfrm>
            <a:off x="2753265" y="3057268"/>
            <a:ext cx="160255" cy="43504"/>
            <a:chOff x="2632075" y="3195638"/>
            <a:chExt cx="225425" cy="66675"/>
          </a:xfrm>
          <a:solidFill>
            <a:schemeClr val="bg1"/>
          </a:solidFill>
        </p:grpSpPr>
        <p:sp>
          <p:nvSpPr>
            <p:cNvPr id="21" name="Freeform 324">
              <a:extLst>
                <a:ext uri="{FF2B5EF4-FFF2-40B4-BE49-F238E27FC236}">
                  <a16:creationId xmlns:a16="http://schemas.microsoft.com/office/drawing/2014/main" id="{498F5E98-7CE6-435D-AE46-FF6D0DCDDEDC}"/>
                </a:ext>
              </a:extLst>
            </p:cNvPr>
            <p:cNvSpPr>
              <a:spLocks/>
            </p:cNvSpPr>
            <p:nvPr/>
          </p:nvSpPr>
          <p:spPr bwMode="auto">
            <a:xfrm>
              <a:off x="2632075" y="3200400"/>
              <a:ext cx="57150" cy="57150"/>
            </a:xfrm>
            <a:custGeom>
              <a:avLst/>
              <a:gdLst>
                <a:gd name="T0" fmla="*/ 105 w 181"/>
                <a:gd name="T1" fmla="*/ 75 h 180"/>
                <a:gd name="T2" fmla="*/ 105 w 181"/>
                <a:gd name="T3" fmla="*/ 12 h 180"/>
                <a:gd name="T4" fmla="*/ 102 w 181"/>
                <a:gd name="T5" fmla="*/ 7 h 180"/>
                <a:gd name="T6" fmla="*/ 98 w 181"/>
                <a:gd name="T7" fmla="*/ 2 h 180"/>
                <a:gd name="T8" fmla="*/ 93 w 181"/>
                <a:gd name="T9" fmla="*/ 0 h 180"/>
                <a:gd name="T10" fmla="*/ 86 w 181"/>
                <a:gd name="T11" fmla="*/ 0 h 180"/>
                <a:gd name="T12" fmla="*/ 81 w 181"/>
                <a:gd name="T13" fmla="*/ 2 h 180"/>
                <a:gd name="T14" fmla="*/ 78 w 181"/>
                <a:gd name="T15" fmla="*/ 7 h 180"/>
                <a:gd name="T16" fmla="*/ 76 w 181"/>
                <a:gd name="T17" fmla="*/ 12 h 180"/>
                <a:gd name="T18" fmla="*/ 75 w 181"/>
                <a:gd name="T19" fmla="*/ 75 h 180"/>
                <a:gd name="T20" fmla="*/ 11 w 181"/>
                <a:gd name="T21" fmla="*/ 75 h 180"/>
                <a:gd name="T22" fmla="*/ 6 w 181"/>
                <a:gd name="T23" fmla="*/ 77 h 180"/>
                <a:gd name="T24" fmla="*/ 2 w 181"/>
                <a:gd name="T25" fmla="*/ 82 h 180"/>
                <a:gd name="T26" fmla="*/ 0 w 181"/>
                <a:gd name="T27" fmla="*/ 87 h 180"/>
                <a:gd name="T28" fmla="*/ 0 w 181"/>
                <a:gd name="T29" fmla="*/ 93 h 180"/>
                <a:gd name="T30" fmla="*/ 2 w 181"/>
                <a:gd name="T31" fmla="*/ 99 h 180"/>
                <a:gd name="T32" fmla="*/ 6 w 181"/>
                <a:gd name="T33" fmla="*/ 102 h 180"/>
                <a:gd name="T34" fmla="*/ 11 w 181"/>
                <a:gd name="T35" fmla="*/ 105 h 180"/>
                <a:gd name="T36" fmla="*/ 75 w 181"/>
                <a:gd name="T37" fmla="*/ 105 h 180"/>
                <a:gd name="T38" fmla="*/ 76 w 181"/>
                <a:gd name="T39" fmla="*/ 169 h 180"/>
                <a:gd name="T40" fmla="*/ 78 w 181"/>
                <a:gd name="T41" fmla="*/ 174 h 180"/>
                <a:gd name="T42" fmla="*/ 81 w 181"/>
                <a:gd name="T43" fmla="*/ 178 h 180"/>
                <a:gd name="T44" fmla="*/ 86 w 181"/>
                <a:gd name="T45" fmla="*/ 180 h 180"/>
                <a:gd name="T46" fmla="*/ 93 w 181"/>
                <a:gd name="T47" fmla="*/ 180 h 180"/>
                <a:gd name="T48" fmla="*/ 98 w 181"/>
                <a:gd name="T49" fmla="*/ 178 h 180"/>
                <a:gd name="T50" fmla="*/ 102 w 181"/>
                <a:gd name="T51" fmla="*/ 174 h 180"/>
                <a:gd name="T52" fmla="*/ 105 w 181"/>
                <a:gd name="T53" fmla="*/ 169 h 180"/>
                <a:gd name="T54" fmla="*/ 105 w 181"/>
                <a:gd name="T55" fmla="*/ 105 h 180"/>
                <a:gd name="T56" fmla="*/ 168 w 181"/>
                <a:gd name="T57" fmla="*/ 105 h 180"/>
                <a:gd name="T58" fmla="*/ 173 w 181"/>
                <a:gd name="T59" fmla="*/ 102 h 180"/>
                <a:gd name="T60" fmla="*/ 178 w 181"/>
                <a:gd name="T61" fmla="*/ 99 h 180"/>
                <a:gd name="T62" fmla="*/ 180 w 181"/>
                <a:gd name="T63" fmla="*/ 93 h 180"/>
                <a:gd name="T64" fmla="*/ 180 w 181"/>
                <a:gd name="T65" fmla="*/ 87 h 180"/>
                <a:gd name="T66" fmla="*/ 178 w 181"/>
                <a:gd name="T67" fmla="*/ 82 h 180"/>
                <a:gd name="T68" fmla="*/ 173 w 181"/>
                <a:gd name="T69" fmla="*/ 77 h 180"/>
                <a:gd name="T70" fmla="*/ 168 w 181"/>
                <a:gd name="T71" fmla="*/ 75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81" h="180">
                  <a:moveTo>
                    <a:pt x="165" y="75"/>
                  </a:moveTo>
                  <a:lnTo>
                    <a:pt x="105" y="75"/>
                  </a:lnTo>
                  <a:lnTo>
                    <a:pt x="105" y="15"/>
                  </a:lnTo>
                  <a:lnTo>
                    <a:pt x="105" y="12"/>
                  </a:lnTo>
                  <a:lnTo>
                    <a:pt x="104" y="9"/>
                  </a:lnTo>
                  <a:lnTo>
                    <a:pt x="102" y="7"/>
                  </a:lnTo>
                  <a:lnTo>
                    <a:pt x="100" y="4"/>
                  </a:lnTo>
                  <a:lnTo>
                    <a:pt x="98" y="2"/>
                  </a:lnTo>
                  <a:lnTo>
                    <a:pt x="96" y="1"/>
                  </a:lnTo>
                  <a:lnTo>
                    <a:pt x="93" y="0"/>
                  </a:lnTo>
                  <a:lnTo>
                    <a:pt x="90" y="0"/>
                  </a:lnTo>
                  <a:lnTo>
                    <a:pt x="86" y="0"/>
                  </a:lnTo>
                  <a:lnTo>
                    <a:pt x="84" y="1"/>
                  </a:lnTo>
                  <a:lnTo>
                    <a:pt x="81" y="2"/>
                  </a:lnTo>
                  <a:lnTo>
                    <a:pt x="79" y="4"/>
                  </a:lnTo>
                  <a:lnTo>
                    <a:pt x="78" y="7"/>
                  </a:lnTo>
                  <a:lnTo>
                    <a:pt x="76" y="9"/>
                  </a:lnTo>
                  <a:lnTo>
                    <a:pt x="76" y="12"/>
                  </a:lnTo>
                  <a:lnTo>
                    <a:pt x="75" y="15"/>
                  </a:lnTo>
                  <a:lnTo>
                    <a:pt x="75" y="75"/>
                  </a:lnTo>
                  <a:lnTo>
                    <a:pt x="15" y="75"/>
                  </a:lnTo>
                  <a:lnTo>
                    <a:pt x="11" y="75"/>
                  </a:lnTo>
                  <a:lnTo>
                    <a:pt x="9" y="76"/>
                  </a:lnTo>
                  <a:lnTo>
                    <a:pt x="6" y="77"/>
                  </a:lnTo>
                  <a:lnTo>
                    <a:pt x="4" y="80"/>
                  </a:lnTo>
                  <a:lnTo>
                    <a:pt x="2" y="82"/>
                  </a:lnTo>
                  <a:lnTo>
                    <a:pt x="1" y="84"/>
                  </a:lnTo>
                  <a:lnTo>
                    <a:pt x="0" y="87"/>
                  </a:lnTo>
                  <a:lnTo>
                    <a:pt x="0" y="90"/>
                  </a:lnTo>
                  <a:lnTo>
                    <a:pt x="0" y="93"/>
                  </a:lnTo>
                  <a:lnTo>
                    <a:pt x="1" y="96"/>
                  </a:lnTo>
                  <a:lnTo>
                    <a:pt x="2" y="99"/>
                  </a:lnTo>
                  <a:lnTo>
                    <a:pt x="4" y="101"/>
                  </a:lnTo>
                  <a:lnTo>
                    <a:pt x="6" y="102"/>
                  </a:lnTo>
                  <a:lnTo>
                    <a:pt x="9" y="104"/>
                  </a:lnTo>
                  <a:lnTo>
                    <a:pt x="11" y="105"/>
                  </a:lnTo>
                  <a:lnTo>
                    <a:pt x="15" y="105"/>
                  </a:lnTo>
                  <a:lnTo>
                    <a:pt x="75" y="105"/>
                  </a:lnTo>
                  <a:lnTo>
                    <a:pt x="75" y="165"/>
                  </a:lnTo>
                  <a:lnTo>
                    <a:pt x="76" y="169"/>
                  </a:lnTo>
                  <a:lnTo>
                    <a:pt x="76" y="171"/>
                  </a:lnTo>
                  <a:lnTo>
                    <a:pt x="78" y="174"/>
                  </a:lnTo>
                  <a:lnTo>
                    <a:pt x="79" y="176"/>
                  </a:lnTo>
                  <a:lnTo>
                    <a:pt x="81" y="178"/>
                  </a:lnTo>
                  <a:lnTo>
                    <a:pt x="84" y="179"/>
                  </a:lnTo>
                  <a:lnTo>
                    <a:pt x="86" y="180"/>
                  </a:lnTo>
                  <a:lnTo>
                    <a:pt x="90" y="180"/>
                  </a:lnTo>
                  <a:lnTo>
                    <a:pt x="93" y="180"/>
                  </a:lnTo>
                  <a:lnTo>
                    <a:pt x="96" y="179"/>
                  </a:lnTo>
                  <a:lnTo>
                    <a:pt x="98" y="178"/>
                  </a:lnTo>
                  <a:lnTo>
                    <a:pt x="100" y="176"/>
                  </a:lnTo>
                  <a:lnTo>
                    <a:pt x="102" y="174"/>
                  </a:lnTo>
                  <a:lnTo>
                    <a:pt x="104" y="171"/>
                  </a:lnTo>
                  <a:lnTo>
                    <a:pt x="105" y="169"/>
                  </a:lnTo>
                  <a:lnTo>
                    <a:pt x="105" y="165"/>
                  </a:lnTo>
                  <a:lnTo>
                    <a:pt x="105" y="105"/>
                  </a:lnTo>
                  <a:lnTo>
                    <a:pt x="165" y="105"/>
                  </a:lnTo>
                  <a:lnTo>
                    <a:pt x="168" y="105"/>
                  </a:lnTo>
                  <a:lnTo>
                    <a:pt x="171" y="104"/>
                  </a:lnTo>
                  <a:lnTo>
                    <a:pt x="173" y="102"/>
                  </a:lnTo>
                  <a:lnTo>
                    <a:pt x="175" y="101"/>
                  </a:lnTo>
                  <a:lnTo>
                    <a:pt x="178" y="99"/>
                  </a:lnTo>
                  <a:lnTo>
                    <a:pt x="179" y="96"/>
                  </a:lnTo>
                  <a:lnTo>
                    <a:pt x="180" y="93"/>
                  </a:lnTo>
                  <a:lnTo>
                    <a:pt x="181" y="90"/>
                  </a:lnTo>
                  <a:lnTo>
                    <a:pt x="180" y="87"/>
                  </a:lnTo>
                  <a:lnTo>
                    <a:pt x="179" y="84"/>
                  </a:lnTo>
                  <a:lnTo>
                    <a:pt x="178" y="82"/>
                  </a:lnTo>
                  <a:lnTo>
                    <a:pt x="175" y="80"/>
                  </a:lnTo>
                  <a:lnTo>
                    <a:pt x="173" y="77"/>
                  </a:lnTo>
                  <a:lnTo>
                    <a:pt x="171" y="76"/>
                  </a:lnTo>
                  <a:lnTo>
                    <a:pt x="168" y="75"/>
                  </a:lnTo>
                  <a:lnTo>
                    <a:pt x="165" y="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3" name="Freeform 325">
              <a:extLst>
                <a:ext uri="{FF2B5EF4-FFF2-40B4-BE49-F238E27FC236}">
                  <a16:creationId xmlns:a16="http://schemas.microsoft.com/office/drawing/2014/main" id="{96085507-98B8-4C08-8A90-58FB8D2AEAE4}"/>
                </a:ext>
              </a:extLst>
            </p:cNvPr>
            <p:cNvSpPr>
              <a:spLocks/>
            </p:cNvSpPr>
            <p:nvPr/>
          </p:nvSpPr>
          <p:spPr bwMode="auto">
            <a:xfrm>
              <a:off x="2703513" y="3252788"/>
              <a:ext cx="28575" cy="9525"/>
            </a:xfrm>
            <a:custGeom>
              <a:avLst/>
              <a:gdLst>
                <a:gd name="T0" fmla="*/ 75 w 90"/>
                <a:gd name="T1" fmla="*/ 0 h 30"/>
                <a:gd name="T2" fmla="*/ 15 w 90"/>
                <a:gd name="T3" fmla="*/ 0 h 30"/>
                <a:gd name="T4" fmla="*/ 12 w 90"/>
                <a:gd name="T5" fmla="*/ 0 h 30"/>
                <a:gd name="T6" fmla="*/ 8 w 90"/>
                <a:gd name="T7" fmla="*/ 1 h 30"/>
                <a:gd name="T8" fmla="*/ 6 w 90"/>
                <a:gd name="T9" fmla="*/ 2 h 30"/>
                <a:gd name="T10" fmla="*/ 4 w 90"/>
                <a:gd name="T11" fmla="*/ 5 h 30"/>
                <a:gd name="T12" fmla="*/ 2 w 90"/>
                <a:gd name="T13" fmla="*/ 7 h 30"/>
                <a:gd name="T14" fmla="*/ 1 w 90"/>
                <a:gd name="T15" fmla="*/ 10 h 30"/>
                <a:gd name="T16" fmla="*/ 0 w 90"/>
                <a:gd name="T17" fmla="*/ 12 h 30"/>
                <a:gd name="T18" fmla="*/ 0 w 90"/>
                <a:gd name="T19" fmla="*/ 15 h 30"/>
                <a:gd name="T20" fmla="*/ 0 w 90"/>
                <a:gd name="T21" fmla="*/ 19 h 30"/>
                <a:gd name="T22" fmla="*/ 1 w 90"/>
                <a:gd name="T23" fmla="*/ 22 h 30"/>
                <a:gd name="T24" fmla="*/ 2 w 90"/>
                <a:gd name="T25" fmla="*/ 24 h 30"/>
                <a:gd name="T26" fmla="*/ 4 w 90"/>
                <a:gd name="T27" fmla="*/ 26 h 30"/>
                <a:gd name="T28" fmla="*/ 6 w 90"/>
                <a:gd name="T29" fmla="*/ 28 h 30"/>
                <a:gd name="T30" fmla="*/ 8 w 90"/>
                <a:gd name="T31" fmla="*/ 29 h 30"/>
                <a:gd name="T32" fmla="*/ 12 w 90"/>
                <a:gd name="T33" fmla="*/ 30 h 30"/>
                <a:gd name="T34" fmla="*/ 15 w 90"/>
                <a:gd name="T35" fmla="*/ 30 h 30"/>
                <a:gd name="T36" fmla="*/ 75 w 90"/>
                <a:gd name="T37" fmla="*/ 30 h 30"/>
                <a:gd name="T38" fmla="*/ 78 w 90"/>
                <a:gd name="T39" fmla="*/ 30 h 30"/>
                <a:gd name="T40" fmla="*/ 80 w 90"/>
                <a:gd name="T41" fmla="*/ 29 h 30"/>
                <a:gd name="T42" fmla="*/ 83 w 90"/>
                <a:gd name="T43" fmla="*/ 28 h 30"/>
                <a:gd name="T44" fmla="*/ 86 w 90"/>
                <a:gd name="T45" fmla="*/ 26 h 30"/>
                <a:gd name="T46" fmla="*/ 87 w 90"/>
                <a:gd name="T47" fmla="*/ 24 h 30"/>
                <a:gd name="T48" fmla="*/ 89 w 90"/>
                <a:gd name="T49" fmla="*/ 22 h 30"/>
                <a:gd name="T50" fmla="*/ 90 w 90"/>
                <a:gd name="T51" fmla="*/ 19 h 30"/>
                <a:gd name="T52" fmla="*/ 90 w 90"/>
                <a:gd name="T53" fmla="*/ 15 h 30"/>
                <a:gd name="T54" fmla="*/ 90 w 90"/>
                <a:gd name="T55" fmla="*/ 12 h 30"/>
                <a:gd name="T56" fmla="*/ 89 w 90"/>
                <a:gd name="T57" fmla="*/ 10 h 30"/>
                <a:gd name="T58" fmla="*/ 87 w 90"/>
                <a:gd name="T59" fmla="*/ 7 h 30"/>
                <a:gd name="T60" fmla="*/ 86 w 90"/>
                <a:gd name="T61" fmla="*/ 5 h 30"/>
                <a:gd name="T62" fmla="*/ 83 w 90"/>
                <a:gd name="T63" fmla="*/ 2 h 30"/>
                <a:gd name="T64" fmla="*/ 80 w 90"/>
                <a:gd name="T65" fmla="*/ 1 h 30"/>
                <a:gd name="T66" fmla="*/ 78 w 90"/>
                <a:gd name="T67" fmla="*/ 0 h 30"/>
                <a:gd name="T68" fmla="*/ 75 w 90"/>
                <a:gd name="T69" fmla="*/ 0 h 30"/>
                <a:gd name="T70" fmla="*/ 75 w 90"/>
                <a:gd name="T71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90" h="30">
                  <a:moveTo>
                    <a:pt x="75" y="0"/>
                  </a:moveTo>
                  <a:lnTo>
                    <a:pt x="15" y="0"/>
                  </a:lnTo>
                  <a:lnTo>
                    <a:pt x="12" y="0"/>
                  </a:lnTo>
                  <a:lnTo>
                    <a:pt x="8" y="1"/>
                  </a:lnTo>
                  <a:lnTo>
                    <a:pt x="6" y="2"/>
                  </a:lnTo>
                  <a:lnTo>
                    <a:pt x="4" y="5"/>
                  </a:lnTo>
                  <a:lnTo>
                    <a:pt x="2" y="7"/>
                  </a:lnTo>
                  <a:lnTo>
                    <a:pt x="1" y="10"/>
                  </a:lnTo>
                  <a:lnTo>
                    <a:pt x="0" y="12"/>
                  </a:lnTo>
                  <a:lnTo>
                    <a:pt x="0" y="15"/>
                  </a:lnTo>
                  <a:lnTo>
                    <a:pt x="0" y="19"/>
                  </a:lnTo>
                  <a:lnTo>
                    <a:pt x="1" y="22"/>
                  </a:lnTo>
                  <a:lnTo>
                    <a:pt x="2" y="24"/>
                  </a:lnTo>
                  <a:lnTo>
                    <a:pt x="4" y="26"/>
                  </a:lnTo>
                  <a:lnTo>
                    <a:pt x="6" y="28"/>
                  </a:lnTo>
                  <a:lnTo>
                    <a:pt x="8" y="29"/>
                  </a:lnTo>
                  <a:lnTo>
                    <a:pt x="12" y="30"/>
                  </a:lnTo>
                  <a:lnTo>
                    <a:pt x="15" y="30"/>
                  </a:lnTo>
                  <a:lnTo>
                    <a:pt x="75" y="30"/>
                  </a:lnTo>
                  <a:lnTo>
                    <a:pt x="78" y="30"/>
                  </a:lnTo>
                  <a:lnTo>
                    <a:pt x="80" y="29"/>
                  </a:lnTo>
                  <a:lnTo>
                    <a:pt x="83" y="28"/>
                  </a:lnTo>
                  <a:lnTo>
                    <a:pt x="86" y="26"/>
                  </a:lnTo>
                  <a:lnTo>
                    <a:pt x="87" y="24"/>
                  </a:lnTo>
                  <a:lnTo>
                    <a:pt x="89" y="22"/>
                  </a:lnTo>
                  <a:lnTo>
                    <a:pt x="90" y="19"/>
                  </a:lnTo>
                  <a:lnTo>
                    <a:pt x="90" y="15"/>
                  </a:lnTo>
                  <a:lnTo>
                    <a:pt x="90" y="12"/>
                  </a:lnTo>
                  <a:lnTo>
                    <a:pt x="89" y="10"/>
                  </a:lnTo>
                  <a:lnTo>
                    <a:pt x="87" y="7"/>
                  </a:lnTo>
                  <a:lnTo>
                    <a:pt x="86" y="5"/>
                  </a:lnTo>
                  <a:lnTo>
                    <a:pt x="83" y="2"/>
                  </a:lnTo>
                  <a:lnTo>
                    <a:pt x="80" y="1"/>
                  </a:lnTo>
                  <a:lnTo>
                    <a:pt x="78" y="0"/>
                  </a:lnTo>
                  <a:lnTo>
                    <a:pt x="75" y="0"/>
                  </a:lnTo>
                  <a:lnTo>
                    <a:pt x="7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4" name="Freeform 326">
              <a:extLst>
                <a:ext uri="{FF2B5EF4-FFF2-40B4-BE49-F238E27FC236}">
                  <a16:creationId xmlns:a16="http://schemas.microsoft.com/office/drawing/2014/main" id="{6CB5DF83-D093-42D5-8CBB-A4DD8BB2F734}"/>
                </a:ext>
              </a:extLst>
            </p:cNvPr>
            <p:cNvSpPr>
              <a:spLocks/>
            </p:cNvSpPr>
            <p:nvPr/>
          </p:nvSpPr>
          <p:spPr bwMode="auto">
            <a:xfrm>
              <a:off x="2751138" y="3252788"/>
              <a:ext cx="28575" cy="9525"/>
            </a:xfrm>
            <a:custGeom>
              <a:avLst/>
              <a:gdLst>
                <a:gd name="T0" fmla="*/ 75 w 90"/>
                <a:gd name="T1" fmla="*/ 0 h 30"/>
                <a:gd name="T2" fmla="*/ 15 w 90"/>
                <a:gd name="T3" fmla="*/ 0 h 30"/>
                <a:gd name="T4" fmla="*/ 12 w 90"/>
                <a:gd name="T5" fmla="*/ 0 h 30"/>
                <a:gd name="T6" fmla="*/ 10 w 90"/>
                <a:gd name="T7" fmla="*/ 1 h 30"/>
                <a:gd name="T8" fmla="*/ 6 w 90"/>
                <a:gd name="T9" fmla="*/ 2 h 30"/>
                <a:gd name="T10" fmla="*/ 4 w 90"/>
                <a:gd name="T11" fmla="*/ 5 h 30"/>
                <a:gd name="T12" fmla="*/ 2 w 90"/>
                <a:gd name="T13" fmla="*/ 7 h 30"/>
                <a:gd name="T14" fmla="*/ 1 w 90"/>
                <a:gd name="T15" fmla="*/ 10 h 30"/>
                <a:gd name="T16" fmla="*/ 0 w 90"/>
                <a:gd name="T17" fmla="*/ 12 h 30"/>
                <a:gd name="T18" fmla="*/ 0 w 90"/>
                <a:gd name="T19" fmla="*/ 15 h 30"/>
                <a:gd name="T20" fmla="*/ 0 w 90"/>
                <a:gd name="T21" fmla="*/ 19 h 30"/>
                <a:gd name="T22" fmla="*/ 1 w 90"/>
                <a:gd name="T23" fmla="*/ 22 h 30"/>
                <a:gd name="T24" fmla="*/ 2 w 90"/>
                <a:gd name="T25" fmla="*/ 24 h 30"/>
                <a:gd name="T26" fmla="*/ 4 w 90"/>
                <a:gd name="T27" fmla="*/ 26 h 30"/>
                <a:gd name="T28" fmla="*/ 6 w 90"/>
                <a:gd name="T29" fmla="*/ 28 h 30"/>
                <a:gd name="T30" fmla="*/ 10 w 90"/>
                <a:gd name="T31" fmla="*/ 29 h 30"/>
                <a:gd name="T32" fmla="*/ 12 w 90"/>
                <a:gd name="T33" fmla="*/ 30 h 30"/>
                <a:gd name="T34" fmla="*/ 15 w 90"/>
                <a:gd name="T35" fmla="*/ 30 h 30"/>
                <a:gd name="T36" fmla="*/ 75 w 90"/>
                <a:gd name="T37" fmla="*/ 30 h 30"/>
                <a:gd name="T38" fmla="*/ 78 w 90"/>
                <a:gd name="T39" fmla="*/ 30 h 30"/>
                <a:gd name="T40" fmla="*/ 81 w 90"/>
                <a:gd name="T41" fmla="*/ 29 h 30"/>
                <a:gd name="T42" fmla="*/ 84 w 90"/>
                <a:gd name="T43" fmla="*/ 28 h 30"/>
                <a:gd name="T44" fmla="*/ 86 w 90"/>
                <a:gd name="T45" fmla="*/ 26 h 30"/>
                <a:gd name="T46" fmla="*/ 88 w 90"/>
                <a:gd name="T47" fmla="*/ 24 h 30"/>
                <a:gd name="T48" fmla="*/ 89 w 90"/>
                <a:gd name="T49" fmla="*/ 22 h 30"/>
                <a:gd name="T50" fmla="*/ 90 w 90"/>
                <a:gd name="T51" fmla="*/ 19 h 30"/>
                <a:gd name="T52" fmla="*/ 90 w 90"/>
                <a:gd name="T53" fmla="*/ 15 h 30"/>
                <a:gd name="T54" fmla="*/ 90 w 90"/>
                <a:gd name="T55" fmla="*/ 12 h 30"/>
                <a:gd name="T56" fmla="*/ 89 w 90"/>
                <a:gd name="T57" fmla="*/ 10 h 30"/>
                <a:gd name="T58" fmla="*/ 88 w 90"/>
                <a:gd name="T59" fmla="*/ 7 h 30"/>
                <a:gd name="T60" fmla="*/ 86 w 90"/>
                <a:gd name="T61" fmla="*/ 5 h 30"/>
                <a:gd name="T62" fmla="*/ 84 w 90"/>
                <a:gd name="T63" fmla="*/ 2 h 30"/>
                <a:gd name="T64" fmla="*/ 81 w 90"/>
                <a:gd name="T65" fmla="*/ 1 h 30"/>
                <a:gd name="T66" fmla="*/ 78 w 90"/>
                <a:gd name="T67" fmla="*/ 0 h 30"/>
                <a:gd name="T68" fmla="*/ 75 w 90"/>
                <a:gd name="T69" fmla="*/ 0 h 30"/>
                <a:gd name="T70" fmla="*/ 75 w 90"/>
                <a:gd name="T71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90" h="30">
                  <a:moveTo>
                    <a:pt x="75" y="0"/>
                  </a:moveTo>
                  <a:lnTo>
                    <a:pt x="15" y="0"/>
                  </a:lnTo>
                  <a:lnTo>
                    <a:pt x="12" y="0"/>
                  </a:lnTo>
                  <a:lnTo>
                    <a:pt x="10" y="1"/>
                  </a:lnTo>
                  <a:lnTo>
                    <a:pt x="6" y="2"/>
                  </a:lnTo>
                  <a:lnTo>
                    <a:pt x="4" y="5"/>
                  </a:lnTo>
                  <a:lnTo>
                    <a:pt x="2" y="7"/>
                  </a:lnTo>
                  <a:lnTo>
                    <a:pt x="1" y="10"/>
                  </a:lnTo>
                  <a:lnTo>
                    <a:pt x="0" y="12"/>
                  </a:lnTo>
                  <a:lnTo>
                    <a:pt x="0" y="15"/>
                  </a:lnTo>
                  <a:lnTo>
                    <a:pt x="0" y="19"/>
                  </a:lnTo>
                  <a:lnTo>
                    <a:pt x="1" y="22"/>
                  </a:lnTo>
                  <a:lnTo>
                    <a:pt x="2" y="24"/>
                  </a:lnTo>
                  <a:lnTo>
                    <a:pt x="4" y="26"/>
                  </a:lnTo>
                  <a:lnTo>
                    <a:pt x="6" y="28"/>
                  </a:lnTo>
                  <a:lnTo>
                    <a:pt x="10" y="29"/>
                  </a:lnTo>
                  <a:lnTo>
                    <a:pt x="12" y="30"/>
                  </a:lnTo>
                  <a:lnTo>
                    <a:pt x="15" y="30"/>
                  </a:lnTo>
                  <a:lnTo>
                    <a:pt x="75" y="30"/>
                  </a:lnTo>
                  <a:lnTo>
                    <a:pt x="78" y="30"/>
                  </a:lnTo>
                  <a:lnTo>
                    <a:pt x="81" y="29"/>
                  </a:lnTo>
                  <a:lnTo>
                    <a:pt x="84" y="28"/>
                  </a:lnTo>
                  <a:lnTo>
                    <a:pt x="86" y="26"/>
                  </a:lnTo>
                  <a:lnTo>
                    <a:pt x="88" y="24"/>
                  </a:lnTo>
                  <a:lnTo>
                    <a:pt x="89" y="22"/>
                  </a:lnTo>
                  <a:lnTo>
                    <a:pt x="90" y="19"/>
                  </a:lnTo>
                  <a:lnTo>
                    <a:pt x="90" y="15"/>
                  </a:lnTo>
                  <a:lnTo>
                    <a:pt x="90" y="12"/>
                  </a:lnTo>
                  <a:lnTo>
                    <a:pt x="89" y="10"/>
                  </a:lnTo>
                  <a:lnTo>
                    <a:pt x="88" y="7"/>
                  </a:lnTo>
                  <a:lnTo>
                    <a:pt x="86" y="5"/>
                  </a:lnTo>
                  <a:lnTo>
                    <a:pt x="84" y="2"/>
                  </a:lnTo>
                  <a:lnTo>
                    <a:pt x="81" y="1"/>
                  </a:lnTo>
                  <a:lnTo>
                    <a:pt x="78" y="0"/>
                  </a:lnTo>
                  <a:lnTo>
                    <a:pt x="75" y="0"/>
                  </a:lnTo>
                  <a:lnTo>
                    <a:pt x="7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26" name="Freeform 327">
              <a:extLst>
                <a:ext uri="{FF2B5EF4-FFF2-40B4-BE49-F238E27FC236}">
                  <a16:creationId xmlns:a16="http://schemas.microsoft.com/office/drawing/2014/main" id="{D1FD7895-BE7E-4957-BE73-023CAADFC96B}"/>
                </a:ext>
              </a:extLst>
            </p:cNvPr>
            <p:cNvSpPr>
              <a:spLocks/>
            </p:cNvSpPr>
            <p:nvPr/>
          </p:nvSpPr>
          <p:spPr bwMode="auto">
            <a:xfrm>
              <a:off x="2789238" y="3219450"/>
              <a:ext cx="19050" cy="19050"/>
            </a:xfrm>
            <a:custGeom>
              <a:avLst/>
              <a:gdLst>
                <a:gd name="T0" fmla="*/ 30 w 60"/>
                <a:gd name="T1" fmla="*/ 0 h 60"/>
                <a:gd name="T2" fmla="*/ 25 w 60"/>
                <a:gd name="T3" fmla="*/ 0 h 60"/>
                <a:gd name="T4" fmla="*/ 18 w 60"/>
                <a:gd name="T5" fmla="*/ 2 h 60"/>
                <a:gd name="T6" fmla="*/ 14 w 60"/>
                <a:gd name="T7" fmla="*/ 6 h 60"/>
                <a:gd name="T8" fmla="*/ 9 w 60"/>
                <a:gd name="T9" fmla="*/ 9 h 60"/>
                <a:gd name="T10" fmla="*/ 5 w 60"/>
                <a:gd name="T11" fmla="*/ 13 h 60"/>
                <a:gd name="T12" fmla="*/ 2 w 60"/>
                <a:gd name="T13" fmla="*/ 18 h 60"/>
                <a:gd name="T14" fmla="*/ 1 w 60"/>
                <a:gd name="T15" fmla="*/ 24 h 60"/>
                <a:gd name="T16" fmla="*/ 0 w 60"/>
                <a:gd name="T17" fmla="*/ 30 h 60"/>
                <a:gd name="T18" fmla="*/ 1 w 60"/>
                <a:gd name="T19" fmla="*/ 36 h 60"/>
                <a:gd name="T20" fmla="*/ 2 w 60"/>
                <a:gd name="T21" fmla="*/ 42 h 60"/>
                <a:gd name="T22" fmla="*/ 5 w 60"/>
                <a:gd name="T23" fmla="*/ 46 h 60"/>
                <a:gd name="T24" fmla="*/ 9 w 60"/>
                <a:gd name="T25" fmla="*/ 52 h 60"/>
                <a:gd name="T26" fmla="*/ 14 w 60"/>
                <a:gd name="T27" fmla="*/ 55 h 60"/>
                <a:gd name="T28" fmla="*/ 18 w 60"/>
                <a:gd name="T29" fmla="*/ 58 h 60"/>
                <a:gd name="T30" fmla="*/ 25 w 60"/>
                <a:gd name="T31" fmla="*/ 59 h 60"/>
                <a:gd name="T32" fmla="*/ 30 w 60"/>
                <a:gd name="T33" fmla="*/ 60 h 60"/>
                <a:gd name="T34" fmla="*/ 37 w 60"/>
                <a:gd name="T35" fmla="*/ 59 h 60"/>
                <a:gd name="T36" fmla="*/ 42 w 60"/>
                <a:gd name="T37" fmla="*/ 58 h 60"/>
                <a:gd name="T38" fmla="*/ 47 w 60"/>
                <a:gd name="T39" fmla="*/ 55 h 60"/>
                <a:gd name="T40" fmla="*/ 52 w 60"/>
                <a:gd name="T41" fmla="*/ 52 h 60"/>
                <a:gd name="T42" fmla="*/ 56 w 60"/>
                <a:gd name="T43" fmla="*/ 47 h 60"/>
                <a:gd name="T44" fmla="*/ 58 w 60"/>
                <a:gd name="T45" fmla="*/ 42 h 60"/>
                <a:gd name="T46" fmla="*/ 60 w 60"/>
                <a:gd name="T47" fmla="*/ 37 h 60"/>
                <a:gd name="T48" fmla="*/ 60 w 60"/>
                <a:gd name="T49" fmla="*/ 30 h 60"/>
                <a:gd name="T50" fmla="*/ 60 w 60"/>
                <a:gd name="T51" fmla="*/ 24 h 60"/>
                <a:gd name="T52" fmla="*/ 58 w 60"/>
                <a:gd name="T53" fmla="*/ 18 h 60"/>
                <a:gd name="T54" fmla="*/ 56 w 60"/>
                <a:gd name="T55" fmla="*/ 13 h 60"/>
                <a:gd name="T56" fmla="*/ 52 w 60"/>
                <a:gd name="T57" fmla="*/ 9 h 60"/>
                <a:gd name="T58" fmla="*/ 47 w 60"/>
                <a:gd name="T59" fmla="*/ 6 h 60"/>
                <a:gd name="T60" fmla="*/ 42 w 60"/>
                <a:gd name="T61" fmla="*/ 2 h 60"/>
                <a:gd name="T62" fmla="*/ 37 w 60"/>
                <a:gd name="T63" fmla="*/ 0 h 60"/>
                <a:gd name="T64" fmla="*/ 30 w 60"/>
                <a:gd name="T65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60" h="60">
                  <a:moveTo>
                    <a:pt x="30" y="0"/>
                  </a:moveTo>
                  <a:lnTo>
                    <a:pt x="25" y="0"/>
                  </a:lnTo>
                  <a:lnTo>
                    <a:pt x="18" y="2"/>
                  </a:lnTo>
                  <a:lnTo>
                    <a:pt x="14" y="6"/>
                  </a:lnTo>
                  <a:lnTo>
                    <a:pt x="9" y="9"/>
                  </a:lnTo>
                  <a:lnTo>
                    <a:pt x="5" y="13"/>
                  </a:lnTo>
                  <a:lnTo>
                    <a:pt x="2" y="18"/>
                  </a:lnTo>
                  <a:lnTo>
                    <a:pt x="1" y="24"/>
                  </a:lnTo>
                  <a:lnTo>
                    <a:pt x="0" y="30"/>
                  </a:lnTo>
                  <a:lnTo>
                    <a:pt x="1" y="36"/>
                  </a:lnTo>
                  <a:lnTo>
                    <a:pt x="2" y="42"/>
                  </a:lnTo>
                  <a:lnTo>
                    <a:pt x="5" y="46"/>
                  </a:lnTo>
                  <a:lnTo>
                    <a:pt x="9" y="52"/>
                  </a:lnTo>
                  <a:lnTo>
                    <a:pt x="14" y="55"/>
                  </a:lnTo>
                  <a:lnTo>
                    <a:pt x="18" y="58"/>
                  </a:lnTo>
                  <a:lnTo>
                    <a:pt x="25" y="59"/>
                  </a:lnTo>
                  <a:lnTo>
                    <a:pt x="30" y="60"/>
                  </a:lnTo>
                  <a:lnTo>
                    <a:pt x="37" y="59"/>
                  </a:lnTo>
                  <a:lnTo>
                    <a:pt x="42" y="58"/>
                  </a:lnTo>
                  <a:lnTo>
                    <a:pt x="47" y="55"/>
                  </a:lnTo>
                  <a:lnTo>
                    <a:pt x="52" y="52"/>
                  </a:lnTo>
                  <a:lnTo>
                    <a:pt x="56" y="47"/>
                  </a:lnTo>
                  <a:lnTo>
                    <a:pt x="58" y="42"/>
                  </a:lnTo>
                  <a:lnTo>
                    <a:pt x="60" y="37"/>
                  </a:lnTo>
                  <a:lnTo>
                    <a:pt x="60" y="30"/>
                  </a:lnTo>
                  <a:lnTo>
                    <a:pt x="60" y="24"/>
                  </a:lnTo>
                  <a:lnTo>
                    <a:pt x="58" y="18"/>
                  </a:lnTo>
                  <a:lnTo>
                    <a:pt x="56" y="13"/>
                  </a:lnTo>
                  <a:lnTo>
                    <a:pt x="52" y="9"/>
                  </a:lnTo>
                  <a:lnTo>
                    <a:pt x="47" y="6"/>
                  </a:lnTo>
                  <a:lnTo>
                    <a:pt x="42" y="2"/>
                  </a:lnTo>
                  <a:lnTo>
                    <a:pt x="37" y="0"/>
                  </a:lnTo>
                  <a:lnTo>
                    <a:pt x="3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7" name="Freeform 328">
              <a:extLst>
                <a:ext uri="{FF2B5EF4-FFF2-40B4-BE49-F238E27FC236}">
                  <a16:creationId xmlns:a16="http://schemas.microsoft.com/office/drawing/2014/main" id="{95BF3BC4-EAD8-4A59-AB4E-4F2CDFCDF31A}"/>
                </a:ext>
              </a:extLst>
            </p:cNvPr>
            <p:cNvSpPr>
              <a:spLocks/>
            </p:cNvSpPr>
            <p:nvPr/>
          </p:nvSpPr>
          <p:spPr bwMode="auto">
            <a:xfrm>
              <a:off x="2838450" y="3219450"/>
              <a:ext cx="19050" cy="19050"/>
            </a:xfrm>
            <a:custGeom>
              <a:avLst/>
              <a:gdLst>
                <a:gd name="T0" fmla="*/ 30 w 60"/>
                <a:gd name="T1" fmla="*/ 0 h 60"/>
                <a:gd name="T2" fmla="*/ 24 w 60"/>
                <a:gd name="T3" fmla="*/ 0 h 60"/>
                <a:gd name="T4" fmla="*/ 19 w 60"/>
                <a:gd name="T5" fmla="*/ 2 h 60"/>
                <a:gd name="T6" fmla="*/ 13 w 60"/>
                <a:gd name="T7" fmla="*/ 6 h 60"/>
                <a:gd name="T8" fmla="*/ 9 w 60"/>
                <a:gd name="T9" fmla="*/ 9 h 60"/>
                <a:gd name="T10" fmla="*/ 5 w 60"/>
                <a:gd name="T11" fmla="*/ 13 h 60"/>
                <a:gd name="T12" fmla="*/ 2 w 60"/>
                <a:gd name="T13" fmla="*/ 18 h 60"/>
                <a:gd name="T14" fmla="*/ 0 w 60"/>
                <a:gd name="T15" fmla="*/ 24 h 60"/>
                <a:gd name="T16" fmla="*/ 0 w 60"/>
                <a:gd name="T17" fmla="*/ 30 h 60"/>
                <a:gd name="T18" fmla="*/ 0 w 60"/>
                <a:gd name="T19" fmla="*/ 36 h 60"/>
                <a:gd name="T20" fmla="*/ 2 w 60"/>
                <a:gd name="T21" fmla="*/ 42 h 60"/>
                <a:gd name="T22" fmla="*/ 5 w 60"/>
                <a:gd name="T23" fmla="*/ 46 h 60"/>
                <a:gd name="T24" fmla="*/ 9 w 60"/>
                <a:gd name="T25" fmla="*/ 52 h 60"/>
                <a:gd name="T26" fmla="*/ 13 w 60"/>
                <a:gd name="T27" fmla="*/ 55 h 60"/>
                <a:gd name="T28" fmla="*/ 19 w 60"/>
                <a:gd name="T29" fmla="*/ 58 h 60"/>
                <a:gd name="T30" fmla="*/ 24 w 60"/>
                <a:gd name="T31" fmla="*/ 59 h 60"/>
                <a:gd name="T32" fmla="*/ 30 w 60"/>
                <a:gd name="T33" fmla="*/ 60 h 60"/>
                <a:gd name="T34" fmla="*/ 36 w 60"/>
                <a:gd name="T35" fmla="*/ 59 h 60"/>
                <a:gd name="T36" fmla="*/ 42 w 60"/>
                <a:gd name="T37" fmla="*/ 58 h 60"/>
                <a:gd name="T38" fmla="*/ 46 w 60"/>
                <a:gd name="T39" fmla="*/ 55 h 60"/>
                <a:gd name="T40" fmla="*/ 51 w 60"/>
                <a:gd name="T41" fmla="*/ 52 h 60"/>
                <a:gd name="T42" fmla="*/ 55 w 60"/>
                <a:gd name="T43" fmla="*/ 47 h 60"/>
                <a:gd name="T44" fmla="*/ 58 w 60"/>
                <a:gd name="T45" fmla="*/ 42 h 60"/>
                <a:gd name="T46" fmla="*/ 59 w 60"/>
                <a:gd name="T47" fmla="*/ 37 h 60"/>
                <a:gd name="T48" fmla="*/ 60 w 60"/>
                <a:gd name="T49" fmla="*/ 30 h 60"/>
                <a:gd name="T50" fmla="*/ 59 w 60"/>
                <a:gd name="T51" fmla="*/ 24 h 60"/>
                <a:gd name="T52" fmla="*/ 58 w 60"/>
                <a:gd name="T53" fmla="*/ 18 h 60"/>
                <a:gd name="T54" fmla="*/ 55 w 60"/>
                <a:gd name="T55" fmla="*/ 13 h 60"/>
                <a:gd name="T56" fmla="*/ 51 w 60"/>
                <a:gd name="T57" fmla="*/ 9 h 60"/>
                <a:gd name="T58" fmla="*/ 46 w 60"/>
                <a:gd name="T59" fmla="*/ 6 h 60"/>
                <a:gd name="T60" fmla="*/ 42 w 60"/>
                <a:gd name="T61" fmla="*/ 2 h 60"/>
                <a:gd name="T62" fmla="*/ 36 w 60"/>
                <a:gd name="T63" fmla="*/ 0 h 60"/>
                <a:gd name="T64" fmla="*/ 30 w 60"/>
                <a:gd name="T65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60" h="60">
                  <a:moveTo>
                    <a:pt x="30" y="0"/>
                  </a:moveTo>
                  <a:lnTo>
                    <a:pt x="24" y="0"/>
                  </a:lnTo>
                  <a:lnTo>
                    <a:pt x="19" y="2"/>
                  </a:lnTo>
                  <a:lnTo>
                    <a:pt x="13" y="6"/>
                  </a:lnTo>
                  <a:lnTo>
                    <a:pt x="9" y="9"/>
                  </a:lnTo>
                  <a:lnTo>
                    <a:pt x="5" y="13"/>
                  </a:lnTo>
                  <a:lnTo>
                    <a:pt x="2" y="18"/>
                  </a:lnTo>
                  <a:lnTo>
                    <a:pt x="0" y="24"/>
                  </a:lnTo>
                  <a:lnTo>
                    <a:pt x="0" y="30"/>
                  </a:lnTo>
                  <a:lnTo>
                    <a:pt x="0" y="36"/>
                  </a:lnTo>
                  <a:lnTo>
                    <a:pt x="2" y="42"/>
                  </a:lnTo>
                  <a:lnTo>
                    <a:pt x="5" y="46"/>
                  </a:lnTo>
                  <a:lnTo>
                    <a:pt x="9" y="52"/>
                  </a:lnTo>
                  <a:lnTo>
                    <a:pt x="13" y="55"/>
                  </a:lnTo>
                  <a:lnTo>
                    <a:pt x="19" y="58"/>
                  </a:lnTo>
                  <a:lnTo>
                    <a:pt x="24" y="59"/>
                  </a:lnTo>
                  <a:lnTo>
                    <a:pt x="30" y="60"/>
                  </a:lnTo>
                  <a:lnTo>
                    <a:pt x="36" y="59"/>
                  </a:lnTo>
                  <a:lnTo>
                    <a:pt x="42" y="58"/>
                  </a:lnTo>
                  <a:lnTo>
                    <a:pt x="46" y="55"/>
                  </a:lnTo>
                  <a:lnTo>
                    <a:pt x="51" y="52"/>
                  </a:lnTo>
                  <a:lnTo>
                    <a:pt x="55" y="47"/>
                  </a:lnTo>
                  <a:lnTo>
                    <a:pt x="58" y="42"/>
                  </a:lnTo>
                  <a:lnTo>
                    <a:pt x="59" y="37"/>
                  </a:lnTo>
                  <a:lnTo>
                    <a:pt x="60" y="30"/>
                  </a:lnTo>
                  <a:lnTo>
                    <a:pt x="59" y="24"/>
                  </a:lnTo>
                  <a:lnTo>
                    <a:pt x="58" y="18"/>
                  </a:lnTo>
                  <a:lnTo>
                    <a:pt x="55" y="13"/>
                  </a:lnTo>
                  <a:lnTo>
                    <a:pt x="51" y="9"/>
                  </a:lnTo>
                  <a:lnTo>
                    <a:pt x="46" y="6"/>
                  </a:lnTo>
                  <a:lnTo>
                    <a:pt x="42" y="2"/>
                  </a:lnTo>
                  <a:lnTo>
                    <a:pt x="36" y="0"/>
                  </a:lnTo>
                  <a:lnTo>
                    <a:pt x="3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8" name="Freeform 329">
              <a:extLst>
                <a:ext uri="{FF2B5EF4-FFF2-40B4-BE49-F238E27FC236}">
                  <a16:creationId xmlns:a16="http://schemas.microsoft.com/office/drawing/2014/main" id="{1BFE98A9-36A1-4BE5-8282-0A6D114A07AB}"/>
                </a:ext>
              </a:extLst>
            </p:cNvPr>
            <p:cNvSpPr>
              <a:spLocks/>
            </p:cNvSpPr>
            <p:nvPr/>
          </p:nvSpPr>
          <p:spPr bwMode="auto">
            <a:xfrm>
              <a:off x="2813050" y="3195638"/>
              <a:ext cx="20638" cy="19050"/>
            </a:xfrm>
            <a:custGeom>
              <a:avLst/>
              <a:gdLst>
                <a:gd name="T0" fmla="*/ 30 w 61"/>
                <a:gd name="T1" fmla="*/ 0 h 60"/>
                <a:gd name="T2" fmla="*/ 25 w 61"/>
                <a:gd name="T3" fmla="*/ 0 h 60"/>
                <a:gd name="T4" fmla="*/ 19 w 61"/>
                <a:gd name="T5" fmla="*/ 2 h 60"/>
                <a:gd name="T6" fmla="*/ 14 w 61"/>
                <a:gd name="T7" fmla="*/ 4 h 60"/>
                <a:gd name="T8" fmla="*/ 10 w 61"/>
                <a:gd name="T9" fmla="*/ 9 h 60"/>
                <a:gd name="T10" fmla="*/ 6 w 61"/>
                <a:gd name="T11" fmla="*/ 13 h 60"/>
                <a:gd name="T12" fmla="*/ 3 w 61"/>
                <a:gd name="T13" fmla="*/ 18 h 60"/>
                <a:gd name="T14" fmla="*/ 1 w 61"/>
                <a:gd name="T15" fmla="*/ 24 h 60"/>
                <a:gd name="T16" fmla="*/ 0 w 61"/>
                <a:gd name="T17" fmla="*/ 30 h 60"/>
                <a:gd name="T18" fmla="*/ 1 w 61"/>
                <a:gd name="T19" fmla="*/ 36 h 60"/>
                <a:gd name="T20" fmla="*/ 3 w 61"/>
                <a:gd name="T21" fmla="*/ 42 h 60"/>
                <a:gd name="T22" fmla="*/ 6 w 61"/>
                <a:gd name="T23" fmla="*/ 46 h 60"/>
                <a:gd name="T24" fmla="*/ 10 w 61"/>
                <a:gd name="T25" fmla="*/ 52 h 60"/>
                <a:gd name="T26" fmla="*/ 14 w 61"/>
                <a:gd name="T27" fmla="*/ 55 h 60"/>
                <a:gd name="T28" fmla="*/ 19 w 61"/>
                <a:gd name="T29" fmla="*/ 58 h 60"/>
                <a:gd name="T30" fmla="*/ 25 w 61"/>
                <a:gd name="T31" fmla="*/ 59 h 60"/>
                <a:gd name="T32" fmla="*/ 30 w 61"/>
                <a:gd name="T33" fmla="*/ 60 h 60"/>
                <a:gd name="T34" fmla="*/ 37 w 61"/>
                <a:gd name="T35" fmla="*/ 59 h 60"/>
                <a:gd name="T36" fmla="*/ 42 w 61"/>
                <a:gd name="T37" fmla="*/ 58 h 60"/>
                <a:gd name="T38" fmla="*/ 47 w 61"/>
                <a:gd name="T39" fmla="*/ 55 h 60"/>
                <a:gd name="T40" fmla="*/ 52 w 61"/>
                <a:gd name="T41" fmla="*/ 52 h 60"/>
                <a:gd name="T42" fmla="*/ 56 w 61"/>
                <a:gd name="T43" fmla="*/ 46 h 60"/>
                <a:gd name="T44" fmla="*/ 58 w 61"/>
                <a:gd name="T45" fmla="*/ 42 h 60"/>
                <a:gd name="T46" fmla="*/ 60 w 61"/>
                <a:gd name="T47" fmla="*/ 36 h 60"/>
                <a:gd name="T48" fmla="*/ 61 w 61"/>
                <a:gd name="T49" fmla="*/ 30 h 60"/>
                <a:gd name="T50" fmla="*/ 60 w 61"/>
                <a:gd name="T51" fmla="*/ 24 h 60"/>
                <a:gd name="T52" fmla="*/ 58 w 61"/>
                <a:gd name="T53" fmla="*/ 18 h 60"/>
                <a:gd name="T54" fmla="*/ 56 w 61"/>
                <a:gd name="T55" fmla="*/ 13 h 60"/>
                <a:gd name="T56" fmla="*/ 52 w 61"/>
                <a:gd name="T57" fmla="*/ 9 h 60"/>
                <a:gd name="T58" fmla="*/ 47 w 61"/>
                <a:gd name="T59" fmla="*/ 4 h 60"/>
                <a:gd name="T60" fmla="*/ 42 w 61"/>
                <a:gd name="T61" fmla="*/ 2 h 60"/>
                <a:gd name="T62" fmla="*/ 37 w 61"/>
                <a:gd name="T63" fmla="*/ 0 h 60"/>
                <a:gd name="T64" fmla="*/ 30 w 61"/>
                <a:gd name="T65" fmla="*/ 0 h 60"/>
                <a:gd name="T66" fmla="*/ 30 w 61"/>
                <a:gd name="T67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61" h="60">
                  <a:moveTo>
                    <a:pt x="30" y="0"/>
                  </a:moveTo>
                  <a:lnTo>
                    <a:pt x="25" y="0"/>
                  </a:lnTo>
                  <a:lnTo>
                    <a:pt x="19" y="2"/>
                  </a:lnTo>
                  <a:lnTo>
                    <a:pt x="14" y="4"/>
                  </a:lnTo>
                  <a:lnTo>
                    <a:pt x="10" y="9"/>
                  </a:lnTo>
                  <a:lnTo>
                    <a:pt x="6" y="13"/>
                  </a:lnTo>
                  <a:lnTo>
                    <a:pt x="3" y="18"/>
                  </a:lnTo>
                  <a:lnTo>
                    <a:pt x="1" y="24"/>
                  </a:lnTo>
                  <a:lnTo>
                    <a:pt x="0" y="30"/>
                  </a:lnTo>
                  <a:lnTo>
                    <a:pt x="1" y="36"/>
                  </a:lnTo>
                  <a:lnTo>
                    <a:pt x="3" y="42"/>
                  </a:lnTo>
                  <a:lnTo>
                    <a:pt x="6" y="46"/>
                  </a:lnTo>
                  <a:lnTo>
                    <a:pt x="10" y="52"/>
                  </a:lnTo>
                  <a:lnTo>
                    <a:pt x="14" y="55"/>
                  </a:lnTo>
                  <a:lnTo>
                    <a:pt x="19" y="58"/>
                  </a:lnTo>
                  <a:lnTo>
                    <a:pt x="25" y="59"/>
                  </a:lnTo>
                  <a:lnTo>
                    <a:pt x="30" y="60"/>
                  </a:lnTo>
                  <a:lnTo>
                    <a:pt x="37" y="59"/>
                  </a:lnTo>
                  <a:lnTo>
                    <a:pt x="42" y="58"/>
                  </a:lnTo>
                  <a:lnTo>
                    <a:pt x="47" y="55"/>
                  </a:lnTo>
                  <a:lnTo>
                    <a:pt x="52" y="52"/>
                  </a:lnTo>
                  <a:lnTo>
                    <a:pt x="56" y="46"/>
                  </a:lnTo>
                  <a:lnTo>
                    <a:pt x="58" y="42"/>
                  </a:lnTo>
                  <a:lnTo>
                    <a:pt x="60" y="36"/>
                  </a:lnTo>
                  <a:lnTo>
                    <a:pt x="61" y="30"/>
                  </a:lnTo>
                  <a:lnTo>
                    <a:pt x="60" y="24"/>
                  </a:lnTo>
                  <a:lnTo>
                    <a:pt x="58" y="18"/>
                  </a:lnTo>
                  <a:lnTo>
                    <a:pt x="56" y="13"/>
                  </a:lnTo>
                  <a:lnTo>
                    <a:pt x="52" y="9"/>
                  </a:lnTo>
                  <a:lnTo>
                    <a:pt x="47" y="4"/>
                  </a:lnTo>
                  <a:lnTo>
                    <a:pt x="42" y="2"/>
                  </a:lnTo>
                  <a:lnTo>
                    <a:pt x="37" y="0"/>
                  </a:lnTo>
                  <a:lnTo>
                    <a:pt x="30" y="0"/>
                  </a:lnTo>
                  <a:lnTo>
                    <a:pt x="3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9" name="Freeform 330">
              <a:extLst>
                <a:ext uri="{FF2B5EF4-FFF2-40B4-BE49-F238E27FC236}">
                  <a16:creationId xmlns:a16="http://schemas.microsoft.com/office/drawing/2014/main" id="{2A854092-6E2E-480C-A939-1ED822252B40}"/>
                </a:ext>
              </a:extLst>
            </p:cNvPr>
            <p:cNvSpPr>
              <a:spLocks/>
            </p:cNvSpPr>
            <p:nvPr/>
          </p:nvSpPr>
          <p:spPr bwMode="auto">
            <a:xfrm>
              <a:off x="2813050" y="3243263"/>
              <a:ext cx="20638" cy="19050"/>
            </a:xfrm>
            <a:custGeom>
              <a:avLst/>
              <a:gdLst>
                <a:gd name="T0" fmla="*/ 30 w 61"/>
                <a:gd name="T1" fmla="*/ 0 h 60"/>
                <a:gd name="T2" fmla="*/ 25 w 61"/>
                <a:gd name="T3" fmla="*/ 0 h 60"/>
                <a:gd name="T4" fmla="*/ 19 w 61"/>
                <a:gd name="T5" fmla="*/ 2 h 60"/>
                <a:gd name="T6" fmla="*/ 14 w 61"/>
                <a:gd name="T7" fmla="*/ 6 h 60"/>
                <a:gd name="T8" fmla="*/ 10 w 61"/>
                <a:gd name="T9" fmla="*/ 9 h 60"/>
                <a:gd name="T10" fmla="*/ 6 w 61"/>
                <a:gd name="T11" fmla="*/ 13 h 60"/>
                <a:gd name="T12" fmla="*/ 3 w 61"/>
                <a:gd name="T13" fmla="*/ 19 h 60"/>
                <a:gd name="T14" fmla="*/ 1 w 61"/>
                <a:gd name="T15" fmla="*/ 24 h 60"/>
                <a:gd name="T16" fmla="*/ 0 w 61"/>
                <a:gd name="T17" fmla="*/ 30 h 60"/>
                <a:gd name="T18" fmla="*/ 1 w 61"/>
                <a:gd name="T19" fmla="*/ 37 h 60"/>
                <a:gd name="T20" fmla="*/ 3 w 61"/>
                <a:gd name="T21" fmla="*/ 42 h 60"/>
                <a:gd name="T22" fmla="*/ 6 w 61"/>
                <a:gd name="T23" fmla="*/ 47 h 60"/>
                <a:gd name="T24" fmla="*/ 10 w 61"/>
                <a:gd name="T25" fmla="*/ 52 h 60"/>
                <a:gd name="T26" fmla="*/ 14 w 61"/>
                <a:gd name="T27" fmla="*/ 55 h 60"/>
                <a:gd name="T28" fmla="*/ 19 w 61"/>
                <a:gd name="T29" fmla="*/ 58 h 60"/>
                <a:gd name="T30" fmla="*/ 25 w 61"/>
                <a:gd name="T31" fmla="*/ 60 h 60"/>
                <a:gd name="T32" fmla="*/ 30 w 61"/>
                <a:gd name="T33" fmla="*/ 60 h 60"/>
                <a:gd name="T34" fmla="*/ 37 w 61"/>
                <a:gd name="T35" fmla="*/ 60 h 60"/>
                <a:gd name="T36" fmla="*/ 42 w 61"/>
                <a:gd name="T37" fmla="*/ 58 h 60"/>
                <a:gd name="T38" fmla="*/ 47 w 61"/>
                <a:gd name="T39" fmla="*/ 55 h 60"/>
                <a:gd name="T40" fmla="*/ 52 w 61"/>
                <a:gd name="T41" fmla="*/ 52 h 60"/>
                <a:gd name="T42" fmla="*/ 56 w 61"/>
                <a:gd name="T43" fmla="*/ 47 h 60"/>
                <a:gd name="T44" fmla="*/ 58 w 61"/>
                <a:gd name="T45" fmla="*/ 42 h 60"/>
                <a:gd name="T46" fmla="*/ 60 w 61"/>
                <a:gd name="T47" fmla="*/ 37 h 60"/>
                <a:gd name="T48" fmla="*/ 61 w 61"/>
                <a:gd name="T49" fmla="*/ 30 h 60"/>
                <a:gd name="T50" fmla="*/ 60 w 61"/>
                <a:gd name="T51" fmla="*/ 24 h 60"/>
                <a:gd name="T52" fmla="*/ 58 w 61"/>
                <a:gd name="T53" fmla="*/ 19 h 60"/>
                <a:gd name="T54" fmla="*/ 56 w 61"/>
                <a:gd name="T55" fmla="*/ 13 h 60"/>
                <a:gd name="T56" fmla="*/ 52 w 61"/>
                <a:gd name="T57" fmla="*/ 9 h 60"/>
                <a:gd name="T58" fmla="*/ 47 w 61"/>
                <a:gd name="T59" fmla="*/ 6 h 60"/>
                <a:gd name="T60" fmla="*/ 42 w 61"/>
                <a:gd name="T61" fmla="*/ 2 h 60"/>
                <a:gd name="T62" fmla="*/ 37 w 61"/>
                <a:gd name="T63" fmla="*/ 1 h 60"/>
                <a:gd name="T64" fmla="*/ 30 w 61"/>
                <a:gd name="T65" fmla="*/ 0 h 60"/>
                <a:gd name="T66" fmla="*/ 30 w 61"/>
                <a:gd name="T67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61" h="60">
                  <a:moveTo>
                    <a:pt x="30" y="0"/>
                  </a:moveTo>
                  <a:lnTo>
                    <a:pt x="25" y="0"/>
                  </a:lnTo>
                  <a:lnTo>
                    <a:pt x="19" y="2"/>
                  </a:lnTo>
                  <a:lnTo>
                    <a:pt x="14" y="6"/>
                  </a:lnTo>
                  <a:lnTo>
                    <a:pt x="10" y="9"/>
                  </a:lnTo>
                  <a:lnTo>
                    <a:pt x="6" y="13"/>
                  </a:lnTo>
                  <a:lnTo>
                    <a:pt x="3" y="19"/>
                  </a:lnTo>
                  <a:lnTo>
                    <a:pt x="1" y="24"/>
                  </a:lnTo>
                  <a:lnTo>
                    <a:pt x="0" y="30"/>
                  </a:lnTo>
                  <a:lnTo>
                    <a:pt x="1" y="37"/>
                  </a:lnTo>
                  <a:lnTo>
                    <a:pt x="3" y="42"/>
                  </a:lnTo>
                  <a:lnTo>
                    <a:pt x="6" y="47"/>
                  </a:lnTo>
                  <a:lnTo>
                    <a:pt x="10" y="52"/>
                  </a:lnTo>
                  <a:lnTo>
                    <a:pt x="14" y="55"/>
                  </a:lnTo>
                  <a:lnTo>
                    <a:pt x="19" y="58"/>
                  </a:lnTo>
                  <a:lnTo>
                    <a:pt x="25" y="60"/>
                  </a:lnTo>
                  <a:lnTo>
                    <a:pt x="30" y="60"/>
                  </a:lnTo>
                  <a:lnTo>
                    <a:pt x="37" y="60"/>
                  </a:lnTo>
                  <a:lnTo>
                    <a:pt x="42" y="58"/>
                  </a:lnTo>
                  <a:lnTo>
                    <a:pt x="47" y="55"/>
                  </a:lnTo>
                  <a:lnTo>
                    <a:pt x="52" y="52"/>
                  </a:lnTo>
                  <a:lnTo>
                    <a:pt x="56" y="47"/>
                  </a:lnTo>
                  <a:lnTo>
                    <a:pt x="58" y="42"/>
                  </a:lnTo>
                  <a:lnTo>
                    <a:pt x="60" y="37"/>
                  </a:lnTo>
                  <a:lnTo>
                    <a:pt x="61" y="30"/>
                  </a:lnTo>
                  <a:lnTo>
                    <a:pt x="60" y="24"/>
                  </a:lnTo>
                  <a:lnTo>
                    <a:pt x="58" y="19"/>
                  </a:lnTo>
                  <a:lnTo>
                    <a:pt x="56" y="13"/>
                  </a:lnTo>
                  <a:lnTo>
                    <a:pt x="52" y="9"/>
                  </a:lnTo>
                  <a:lnTo>
                    <a:pt x="47" y="6"/>
                  </a:lnTo>
                  <a:lnTo>
                    <a:pt x="42" y="2"/>
                  </a:lnTo>
                  <a:lnTo>
                    <a:pt x="37" y="1"/>
                  </a:lnTo>
                  <a:lnTo>
                    <a:pt x="30" y="0"/>
                  </a:lnTo>
                  <a:lnTo>
                    <a:pt x="3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27D96532-8BC1-4DC3-8ED0-2FC35D5D6693}"/>
              </a:ext>
            </a:extLst>
          </p:cNvPr>
          <p:cNvGrpSpPr/>
          <p:nvPr/>
        </p:nvGrpSpPr>
        <p:grpSpPr>
          <a:xfrm>
            <a:off x="6116931" y="1751369"/>
            <a:ext cx="131684" cy="172715"/>
            <a:chOff x="3784600" y="2508250"/>
            <a:chExt cx="219075" cy="287338"/>
          </a:xfrm>
          <a:solidFill>
            <a:schemeClr val="bg1"/>
          </a:solidFill>
        </p:grpSpPr>
        <p:sp>
          <p:nvSpPr>
            <p:cNvPr id="31" name="Freeform 31">
              <a:extLst>
                <a:ext uri="{FF2B5EF4-FFF2-40B4-BE49-F238E27FC236}">
                  <a16:creationId xmlns:a16="http://schemas.microsoft.com/office/drawing/2014/main" id="{70518687-475D-4FFB-978A-367476F1D19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784600" y="2508250"/>
              <a:ext cx="219075" cy="287338"/>
            </a:xfrm>
            <a:custGeom>
              <a:avLst/>
              <a:gdLst>
                <a:gd name="T0" fmla="*/ 30 w 692"/>
                <a:gd name="T1" fmla="*/ 874 h 904"/>
                <a:gd name="T2" fmla="*/ 75 w 692"/>
                <a:gd name="T3" fmla="*/ 512 h 904"/>
                <a:gd name="T4" fmla="*/ 80 w 692"/>
                <a:gd name="T5" fmla="*/ 511 h 904"/>
                <a:gd name="T6" fmla="*/ 86 w 692"/>
                <a:gd name="T7" fmla="*/ 508 h 904"/>
                <a:gd name="T8" fmla="*/ 89 w 692"/>
                <a:gd name="T9" fmla="*/ 502 h 904"/>
                <a:gd name="T10" fmla="*/ 90 w 692"/>
                <a:gd name="T11" fmla="*/ 497 h 904"/>
                <a:gd name="T12" fmla="*/ 89 w 692"/>
                <a:gd name="T13" fmla="*/ 344 h 904"/>
                <a:gd name="T14" fmla="*/ 87 w 692"/>
                <a:gd name="T15" fmla="*/ 338 h 904"/>
                <a:gd name="T16" fmla="*/ 83 w 692"/>
                <a:gd name="T17" fmla="*/ 334 h 904"/>
                <a:gd name="T18" fmla="*/ 78 w 692"/>
                <a:gd name="T19" fmla="*/ 332 h 904"/>
                <a:gd name="T20" fmla="*/ 30 w 692"/>
                <a:gd name="T21" fmla="*/ 331 h 904"/>
                <a:gd name="T22" fmla="*/ 475 w 692"/>
                <a:gd name="T23" fmla="*/ 30 h 904"/>
                <a:gd name="T24" fmla="*/ 662 w 692"/>
                <a:gd name="T25" fmla="*/ 874 h 904"/>
                <a:gd name="T26" fmla="*/ 492 w 692"/>
                <a:gd name="T27" fmla="*/ 5 h 904"/>
                <a:gd name="T28" fmla="*/ 487 w 692"/>
                <a:gd name="T29" fmla="*/ 2 h 904"/>
                <a:gd name="T30" fmla="*/ 481 w 692"/>
                <a:gd name="T31" fmla="*/ 0 h 904"/>
                <a:gd name="T32" fmla="*/ 12 w 692"/>
                <a:gd name="T33" fmla="*/ 0 h 904"/>
                <a:gd name="T34" fmla="*/ 6 w 692"/>
                <a:gd name="T35" fmla="*/ 3 h 904"/>
                <a:gd name="T36" fmla="*/ 2 w 692"/>
                <a:gd name="T37" fmla="*/ 7 h 904"/>
                <a:gd name="T38" fmla="*/ 0 w 692"/>
                <a:gd name="T39" fmla="*/ 12 h 904"/>
                <a:gd name="T40" fmla="*/ 0 w 692"/>
                <a:gd name="T41" fmla="*/ 346 h 904"/>
                <a:gd name="T42" fmla="*/ 1 w 692"/>
                <a:gd name="T43" fmla="*/ 352 h 904"/>
                <a:gd name="T44" fmla="*/ 4 w 692"/>
                <a:gd name="T45" fmla="*/ 357 h 904"/>
                <a:gd name="T46" fmla="*/ 8 w 692"/>
                <a:gd name="T47" fmla="*/ 360 h 904"/>
                <a:gd name="T48" fmla="*/ 15 w 692"/>
                <a:gd name="T49" fmla="*/ 361 h 904"/>
                <a:gd name="T50" fmla="*/ 60 w 692"/>
                <a:gd name="T51" fmla="*/ 482 h 904"/>
                <a:gd name="T52" fmla="*/ 12 w 692"/>
                <a:gd name="T53" fmla="*/ 482 h 904"/>
                <a:gd name="T54" fmla="*/ 6 w 692"/>
                <a:gd name="T55" fmla="*/ 484 h 904"/>
                <a:gd name="T56" fmla="*/ 2 w 692"/>
                <a:gd name="T57" fmla="*/ 488 h 904"/>
                <a:gd name="T58" fmla="*/ 0 w 692"/>
                <a:gd name="T59" fmla="*/ 494 h 904"/>
                <a:gd name="T60" fmla="*/ 0 w 692"/>
                <a:gd name="T61" fmla="*/ 889 h 904"/>
                <a:gd name="T62" fmla="*/ 1 w 692"/>
                <a:gd name="T63" fmla="*/ 894 h 904"/>
                <a:gd name="T64" fmla="*/ 4 w 692"/>
                <a:gd name="T65" fmla="*/ 899 h 904"/>
                <a:gd name="T66" fmla="*/ 8 w 692"/>
                <a:gd name="T67" fmla="*/ 902 h 904"/>
                <a:gd name="T68" fmla="*/ 15 w 692"/>
                <a:gd name="T69" fmla="*/ 904 h 904"/>
                <a:gd name="T70" fmla="*/ 680 w 692"/>
                <a:gd name="T71" fmla="*/ 902 h 904"/>
                <a:gd name="T72" fmla="*/ 685 w 692"/>
                <a:gd name="T73" fmla="*/ 900 h 904"/>
                <a:gd name="T74" fmla="*/ 689 w 692"/>
                <a:gd name="T75" fmla="*/ 897 h 904"/>
                <a:gd name="T76" fmla="*/ 692 w 692"/>
                <a:gd name="T77" fmla="*/ 892 h 904"/>
                <a:gd name="T78" fmla="*/ 692 w 692"/>
                <a:gd name="T79" fmla="*/ 211 h 904"/>
                <a:gd name="T80" fmla="*/ 690 w 692"/>
                <a:gd name="T81" fmla="*/ 205 h 904"/>
                <a:gd name="T82" fmla="*/ 687 w 692"/>
                <a:gd name="T83" fmla="*/ 200 h 9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692" h="904">
                  <a:moveTo>
                    <a:pt x="662" y="874"/>
                  </a:moveTo>
                  <a:lnTo>
                    <a:pt x="30" y="874"/>
                  </a:lnTo>
                  <a:lnTo>
                    <a:pt x="30" y="512"/>
                  </a:lnTo>
                  <a:lnTo>
                    <a:pt x="75" y="512"/>
                  </a:lnTo>
                  <a:lnTo>
                    <a:pt x="78" y="511"/>
                  </a:lnTo>
                  <a:lnTo>
                    <a:pt x="80" y="511"/>
                  </a:lnTo>
                  <a:lnTo>
                    <a:pt x="83" y="509"/>
                  </a:lnTo>
                  <a:lnTo>
                    <a:pt x="86" y="508"/>
                  </a:lnTo>
                  <a:lnTo>
                    <a:pt x="87" y="506"/>
                  </a:lnTo>
                  <a:lnTo>
                    <a:pt x="89" y="502"/>
                  </a:lnTo>
                  <a:lnTo>
                    <a:pt x="89" y="500"/>
                  </a:lnTo>
                  <a:lnTo>
                    <a:pt x="90" y="497"/>
                  </a:lnTo>
                  <a:lnTo>
                    <a:pt x="90" y="346"/>
                  </a:lnTo>
                  <a:lnTo>
                    <a:pt x="89" y="344"/>
                  </a:lnTo>
                  <a:lnTo>
                    <a:pt x="89" y="340"/>
                  </a:lnTo>
                  <a:lnTo>
                    <a:pt x="87" y="338"/>
                  </a:lnTo>
                  <a:lnTo>
                    <a:pt x="86" y="336"/>
                  </a:lnTo>
                  <a:lnTo>
                    <a:pt x="83" y="334"/>
                  </a:lnTo>
                  <a:lnTo>
                    <a:pt x="80" y="333"/>
                  </a:lnTo>
                  <a:lnTo>
                    <a:pt x="78" y="332"/>
                  </a:lnTo>
                  <a:lnTo>
                    <a:pt x="75" y="331"/>
                  </a:lnTo>
                  <a:lnTo>
                    <a:pt x="30" y="331"/>
                  </a:lnTo>
                  <a:lnTo>
                    <a:pt x="30" y="30"/>
                  </a:lnTo>
                  <a:lnTo>
                    <a:pt x="475" y="30"/>
                  </a:lnTo>
                  <a:lnTo>
                    <a:pt x="662" y="217"/>
                  </a:lnTo>
                  <a:lnTo>
                    <a:pt x="662" y="874"/>
                  </a:lnTo>
                  <a:close/>
                  <a:moveTo>
                    <a:pt x="687" y="200"/>
                  </a:moveTo>
                  <a:lnTo>
                    <a:pt x="492" y="5"/>
                  </a:lnTo>
                  <a:lnTo>
                    <a:pt x="489" y="3"/>
                  </a:lnTo>
                  <a:lnTo>
                    <a:pt x="487" y="2"/>
                  </a:lnTo>
                  <a:lnTo>
                    <a:pt x="484" y="0"/>
                  </a:lnTo>
                  <a:lnTo>
                    <a:pt x="481" y="0"/>
                  </a:lnTo>
                  <a:lnTo>
                    <a:pt x="15" y="0"/>
                  </a:lnTo>
                  <a:lnTo>
                    <a:pt x="12" y="0"/>
                  </a:lnTo>
                  <a:lnTo>
                    <a:pt x="8" y="2"/>
                  </a:lnTo>
                  <a:lnTo>
                    <a:pt x="6" y="3"/>
                  </a:lnTo>
                  <a:lnTo>
                    <a:pt x="4" y="5"/>
                  </a:lnTo>
                  <a:lnTo>
                    <a:pt x="2" y="7"/>
                  </a:lnTo>
                  <a:lnTo>
                    <a:pt x="1" y="9"/>
                  </a:lnTo>
                  <a:lnTo>
                    <a:pt x="0" y="12"/>
                  </a:lnTo>
                  <a:lnTo>
                    <a:pt x="0" y="15"/>
                  </a:lnTo>
                  <a:lnTo>
                    <a:pt x="0" y="346"/>
                  </a:lnTo>
                  <a:lnTo>
                    <a:pt x="0" y="349"/>
                  </a:lnTo>
                  <a:lnTo>
                    <a:pt x="1" y="352"/>
                  </a:lnTo>
                  <a:lnTo>
                    <a:pt x="2" y="354"/>
                  </a:lnTo>
                  <a:lnTo>
                    <a:pt x="4" y="357"/>
                  </a:lnTo>
                  <a:lnTo>
                    <a:pt x="6" y="359"/>
                  </a:lnTo>
                  <a:lnTo>
                    <a:pt x="8" y="360"/>
                  </a:lnTo>
                  <a:lnTo>
                    <a:pt x="12" y="361"/>
                  </a:lnTo>
                  <a:lnTo>
                    <a:pt x="15" y="361"/>
                  </a:lnTo>
                  <a:lnTo>
                    <a:pt x="60" y="361"/>
                  </a:lnTo>
                  <a:lnTo>
                    <a:pt x="60" y="482"/>
                  </a:lnTo>
                  <a:lnTo>
                    <a:pt x="15" y="482"/>
                  </a:lnTo>
                  <a:lnTo>
                    <a:pt x="12" y="482"/>
                  </a:lnTo>
                  <a:lnTo>
                    <a:pt x="8" y="483"/>
                  </a:lnTo>
                  <a:lnTo>
                    <a:pt x="6" y="484"/>
                  </a:lnTo>
                  <a:lnTo>
                    <a:pt x="4" y="486"/>
                  </a:lnTo>
                  <a:lnTo>
                    <a:pt x="2" y="488"/>
                  </a:lnTo>
                  <a:lnTo>
                    <a:pt x="1" y="491"/>
                  </a:lnTo>
                  <a:lnTo>
                    <a:pt x="0" y="494"/>
                  </a:lnTo>
                  <a:lnTo>
                    <a:pt x="0" y="497"/>
                  </a:lnTo>
                  <a:lnTo>
                    <a:pt x="0" y="889"/>
                  </a:lnTo>
                  <a:lnTo>
                    <a:pt x="0" y="891"/>
                  </a:lnTo>
                  <a:lnTo>
                    <a:pt x="1" y="894"/>
                  </a:lnTo>
                  <a:lnTo>
                    <a:pt x="2" y="897"/>
                  </a:lnTo>
                  <a:lnTo>
                    <a:pt x="4" y="899"/>
                  </a:lnTo>
                  <a:lnTo>
                    <a:pt x="6" y="900"/>
                  </a:lnTo>
                  <a:lnTo>
                    <a:pt x="8" y="902"/>
                  </a:lnTo>
                  <a:lnTo>
                    <a:pt x="12" y="902"/>
                  </a:lnTo>
                  <a:lnTo>
                    <a:pt x="15" y="904"/>
                  </a:lnTo>
                  <a:lnTo>
                    <a:pt x="677" y="904"/>
                  </a:lnTo>
                  <a:lnTo>
                    <a:pt x="680" y="902"/>
                  </a:lnTo>
                  <a:lnTo>
                    <a:pt x="683" y="902"/>
                  </a:lnTo>
                  <a:lnTo>
                    <a:pt x="685" y="900"/>
                  </a:lnTo>
                  <a:lnTo>
                    <a:pt x="687" y="899"/>
                  </a:lnTo>
                  <a:lnTo>
                    <a:pt x="689" y="897"/>
                  </a:lnTo>
                  <a:lnTo>
                    <a:pt x="690" y="894"/>
                  </a:lnTo>
                  <a:lnTo>
                    <a:pt x="692" y="892"/>
                  </a:lnTo>
                  <a:lnTo>
                    <a:pt x="692" y="889"/>
                  </a:lnTo>
                  <a:lnTo>
                    <a:pt x="692" y="211"/>
                  </a:lnTo>
                  <a:lnTo>
                    <a:pt x="692" y="207"/>
                  </a:lnTo>
                  <a:lnTo>
                    <a:pt x="690" y="205"/>
                  </a:lnTo>
                  <a:lnTo>
                    <a:pt x="689" y="202"/>
                  </a:lnTo>
                  <a:lnTo>
                    <a:pt x="687" y="2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2" name="Freeform 32">
              <a:extLst>
                <a:ext uri="{FF2B5EF4-FFF2-40B4-BE49-F238E27FC236}">
                  <a16:creationId xmlns:a16="http://schemas.microsoft.com/office/drawing/2014/main" id="{C387781C-476D-4F25-85D2-A6F813601B8F}"/>
                </a:ext>
              </a:extLst>
            </p:cNvPr>
            <p:cNvSpPr>
              <a:spLocks/>
            </p:cNvSpPr>
            <p:nvPr/>
          </p:nvSpPr>
          <p:spPr bwMode="auto">
            <a:xfrm>
              <a:off x="3832225" y="2546350"/>
              <a:ext cx="9525" cy="66675"/>
            </a:xfrm>
            <a:custGeom>
              <a:avLst/>
              <a:gdLst>
                <a:gd name="T0" fmla="*/ 15 w 30"/>
                <a:gd name="T1" fmla="*/ 0 h 210"/>
                <a:gd name="T2" fmla="*/ 12 w 30"/>
                <a:gd name="T3" fmla="*/ 0 h 210"/>
                <a:gd name="T4" fmla="*/ 9 w 30"/>
                <a:gd name="T5" fmla="*/ 1 h 210"/>
                <a:gd name="T6" fmla="*/ 6 w 30"/>
                <a:gd name="T7" fmla="*/ 2 h 210"/>
                <a:gd name="T8" fmla="*/ 4 w 30"/>
                <a:gd name="T9" fmla="*/ 4 h 210"/>
                <a:gd name="T10" fmla="*/ 2 w 30"/>
                <a:gd name="T11" fmla="*/ 6 h 210"/>
                <a:gd name="T12" fmla="*/ 1 w 30"/>
                <a:gd name="T13" fmla="*/ 9 h 210"/>
                <a:gd name="T14" fmla="*/ 0 w 30"/>
                <a:gd name="T15" fmla="*/ 11 h 210"/>
                <a:gd name="T16" fmla="*/ 0 w 30"/>
                <a:gd name="T17" fmla="*/ 15 h 210"/>
                <a:gd name="T18" fmla="*/ 0 w 30"/>
                <a:gd name="T19" fmla="*/ 195 h 210"/>
                <a:gd name="T20" fmla="*/ 0 w 30"/>
                <a:gd name="T21" fmla="*/ 198 h 210"/>
                <a:gd name="T22" fmla="*/ 1 w 30"/>
                <a:gd name="T23" fmla="*/ 201 h 210"/>
                <a:gd name="T24" fmla="*/ 2 w 30"/>
                <a:gd name="T25" fmla="*/ 203 h 210"/>
                <a:gd name="T26" fmla="*/ 4 w 30"/>
                <a:gd name="T27" fmla="*/ 206 h 210"/>
                <a:gd name="T28" fmla="*/ 6 w 30"/>
                <a:gd name="T29" fmla="*/ 208 h 210"/>
                <a:gd name="T30" fmla="*/ 9 w 30"/>
                <a:gd name="T31" fmla="*/ 209 h 210"/>
                <a:gd name="T32" fmla="*/ 12 w 30"/>
                <a:gd name="T33" fmla="*/ 210 h 210"/>
                <a:gd name="T34" fmla="*/ 15 w 30"/>
                <a:gd name="T35" fmla="*/ 210 h 210"/>
                <a:gd name="T36" fmla="*/ 18 w 30"/>
                <a:gd name="T37" fmla="*/ 210 h 210"/>
                <a:gd name="T38" fmla="*/ 20 w 30"/>
                <a:gd name="T39" fmla="*/ 209 h 210"/>
                <a:gd name="T40" fmla="*/ 24 w 30"/>
                <a:gd name="T41" fmla="*/ 208 h 210"/>
                <a:gd name="T42" fmla="*/ 26 w 30"/>
                <a:gd name="T43" fmla="*/ 206 h 210"/>
                <a:gd name="T44" fmla="*/ 28 w 30"/>
                <a:gd name="T45" fmla="*/ 203 h 210"/>
                <a:gd name="T46" fmla="*/ 29 w 30"/>
                <a:gd name="T47" fmla="*/ 201 h 210"/>
                <a:gd name="T48" fmla="*/ 30 w 30"/>
                <a:gd name="T49" fmla="*/ 198 h 210"/>
                <a:gd name="T50" fmla="*/ 30 w 30"/>
                <a:gd name="T51" fmla="*/ 195 h 210"/>
                <a:gd name="T52" fmla="*/ 30 w 30"/>
                <a:gd name="T53" fmla="*/ 15 h 210"/>
                <a:gd name="T54" fmla="*/ 30 w 30"/>
                <a:gd name="T55" fmla="*/ 11 h 210"/>
                <a:gd name="T56" fmla="*/ 29 w 30"/>
                <a:gd name="T57" fmla="*/ 8 h 210"/>
                <a:gd name="T58" fmla="*/ 28 w 30"/>
                <a:gd name="T59" fmla="*/ 6 h 210"/>
                <a:gd name="T60" fmla="*/ 26 w 30"/>
                <a:gd name="T61" fmla="*/ 4 h 210"/>
                <a:gd name="T62" fmla="*/ 24 w 30"/>
                <a:gd name="T63" fmla="*/ 2 h 210"/>
                <a:gd name="T64" fmla="*/ 20 w 30"/>
                <a:gd name="T65" fmla="*/ 1 h 210"/>
                <a:gd name="T66" fmla="*/ 18 w 30"/>
                <a:gd name="T67" fmla="*/ 0 h 210"/>
                <a:gd name="T68" fmla="*/ 15 w 30"/>
                <a:gd name="T69" fmla="*/ 0 h 210"/>
                <a:gd name="T70" fmla="*/ 15 w 30"/>
                <a:gd name="T71" fmla="*/ 0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30" h="210">
                  <a:moveTo>
                    <a:pt x="15" y="0"/>
                  </a:moveTo>
                  <a:lnTo>
                    <a:pt x="12" y="0"/>
                  </a:lnTo>
                  <a:lnTo>
                    <a:pt x="9" y="1"/>
                  </a:lnTo>
                  <a:lnTo>
                    <a:pt x="6" y="2"/>
                  </a:lnTo>
                  <a:lnTo>
                    <a:pt x="4" y="4"/>
                  </a:lnTo>
                  <a:lnTo>
                    <a:pt x="2" y="6"/>
                  </a:lnTo>
                  <a:lnTo>
                    <a:pt x="1" y="9"/>
                  </a:lnTo>
                  <a:lnTo>
                    <a:pt x="0" y="11"/>
                  </a:lnTo>
                  <a:lnTo>
                    <a:pt x="0" y="15"/>
                  </a:lnTo>
                  <a:lnTo>
                    <a:pt x="0" y="195"/>
                  </a:lnTo>
                  <a:lnTo>
                    <a:pt x="0" y="198"/>
                  </a:lnTo>
                  <a:lnTo>
                    <a:pt x="1" y="201"/>
                  </a:lnTo>
                  <a:lnTo>
                    <a:pt x="2" y="203"/>
                  </a:lnTo>
                  <a:lnTo>
                    <a:pt x="4" y="206"/>
                  </a:lnTo>
                  <a:lnTo>
                    <a:pt x="6" y="208"/>
                  </a:lnTo>
                  <a:lnTo>
                    <a:pt x="9" y="209"/>
                  </a:lnTo>
                  <a:lnTo>
                    <a:pt x="12" y="210"/>
                  </a:lnTo>
                  <a:lnTo>
                    <a:pt x="15" y="210"/>
                  </a:lnTo>
                  <a:lnTo>
                    <a:pt x="18" y="210"/>
                  </a:lnTo>
                  <a:lnTo>
                    <a:pt x="20" y="209"/>
                  </a:lnTo>
                  <a:lnTo>
                    <a:pt x="24" y="208"/>
                  </a:lnTo>
                  <a:lnTo>
                    <a:pt x="26" y="206"/>
                  </a:lnTo>
                  <a:lnTo>
                    <a:pt x="28" y="203"/>
                  </a:lnTo>
                  <a:lnTo>
                    <a:pt x="29" y="201"/>
                  </a:lnTo>
                  <a:lnTo>
                    <a:pt x="30" y="198"/>
                  </a:lnTo>
                  <a:lnTo>
                    <a:pt x="30" y="195"/>
                  </a:lnTo>
                  <a:lnTo>
                    <a:pt x="30" y="15"/>
                  </a:lnTo>
                  <a:lnTo>
                    <a:pt x="30" y="11"/>
                  </a:lnTo>
                  <a:lnTo>
                    <a:pt x="29" y="8"/>
                  </a:lnTo>
                  <a:lnTo>
                    <a:pt x="28" y="6"/>
                  </a:lnTo>
                  <a:lnTo>
                    <a:pt x="26" y="4"/>
                  </a:lnTo>
                  <a:lnTo>
                    <a:pt x="24" y="2"/>
                  </a:lnTo>
                  <a:lnTo>
                    <a:pt x="20" y="1"/>
                  </a:lnTo>
                  <a:lnTo>
                    <a:pt x="18" y="0"/>
                  </a:lnTo>
                  <a:lnTo>
                    <a:pt x="15" y="0"/>
                  </a:lnTo>
                  <a:lnTo>
                    <a:pt x="1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3" name="Freeform 33">
              <a:extLst>
                <a:ext uri="{FF2B5EF4-FFF2-40B4-BE49-F238E27FC236}">
                  <a16:creationId xmlns:a16="http://schemas.microsoft.com/office/drawing/2014/main" id="{FF94D14D-555C-4856-84A8-57492219D348}"/>
                </a:ext>
              </a:extLst>
            </p:cNvPr>
            <p:cNvSpPr>
              <a:spLocks/>
            </p:cNvSpPr>
            <p:nvPr/>
          </p:nvSpPr>
          <p:spPr bwMode="auto">
            <a:xfrm>
              <a:off x="3870325" y="2546350"/>
              <a:ext cx="9525" cy="66675"/>
            </a:xfrm>
            <a:custGeom>
              <a:avLst/>
              <a:gdLst>
                <a:gd name="T0" fmla="*/ 15 w 30"/>
                <a:gd name="T1" fmla="*/ 210 h 210"/>
                <a:gd name="T2" fmla="*/ 18 w 30"/>
                <a:gd name="T3" fmla="*/ 210 h 210"/>
                <a:gd name="T4" fmla="*/ 22 w 30"/>
                <a:gd name="T5" fmla="*/ 209 h 210"/>
                <a:gd name="T6" fmla="*/ 24 w 30"/>
                <a:gd name="T7" fmla="*/ 208 h 210"/>
                <a:gd name="T8" fmla="*/ 26 w 30"/>
                <a:gd name="T9" fmla="*/ 206 h 210"/>
                <a:gd name="T10" fmla="*/ 28 w 30"/>
                <a:gd name="T11" fmla="*/ 203 h 210"/>
                <a:gd name="T12" fmla="*/ 29 w 30"/>
                <a:gd name="T13" fmla="*/ 201 h 210"/>
                <a:gd name="T14" fmla="*/ 30 w 30"/>
                <a:gd name="T15" fmla="*/ 198 h 210"/>
                <a:gd name="T16" fmla="*/ 30 w 30"/>
                <a:gd name="T17" fmla="*/ 195 h 210"/>
                <a:gd name="T18" fmla="*/ 30 w 30"/>
                <a:gd name="T19" fmla="*/ 15 h 210"/>
                <a:gd name="T20" fmla="*/ 30 w 30"/>
                <a:gd name="T21" fmla="*/ 11 h 210"/>
                <a:gd name="T22" fmla="*/ 29 w 30"/>
                <a:gd name="T23" fmla="*/ 8 h 210"/>
                <a:gd name="T24" fmla="*/ 28 w 30"/>
                <a:gd name="T25" fmla="*/ 6 h 210"/>
                <a:gd name="T26" fmla="*/ 26 w 30"/>
                <a:gd name="T27" fmla="*/ 4 h 210"/>
                <a:gd name="T28" fmla="*/ 24 w 30"/>
                <a:gd name="T29" fmla="*/ 2 h 210"/>
                <a:gd name="T30" fmla="*/ 22 w 30"/>
                <a:gd name="T31" fmla="*/ 1 h 210"/>
                <a:gd name="T32" fmla="*/ 18 w 30"/>
                <a:gd name="T33" fmla="*/ 0 h 210"/>
                <a:gd name="T34" fmla="*/ 15 w 30"/>
                <a:gd name="T35" fmla="*/ 0 h 210"/>
                <a:gd name="T36" fmla="*/ 12 w 30"/>
                <a:gd name="T37" fmla="*/ 0 h 210"/>
                <a:gd name="T38" fmla="*/ 10 w 30"/>
                <a:gd name="T39" fmla="*/ 1 h 210"/>
                <a:gd name="T40" fmla="*/ 7 w 30"/>
                <a:gd name="T41" fmla="*/ 2 h 210"/>
                <a:gd name="T42" fmla="*/ 4 w 30"/>
                <a:gd name="T43" fmla="*/ 4 h 210"/>
                <a:gd name="T44" fmla="*/ 3 w 30"/>
                <a:gd name="T45" fmla="*/ 6 h 210"/>
                <a:gd name="T46" fmla="*/ 1 w 30"/>
                <a:gd name="T47" fmla="*/ 9 h 210"/>
                <a:gd name="T48" fmla="*/ 0 w 30"/>
                <a:gd name="T49" fmla="*/ 11 h 210"/>
                <a:gd name="T50" fmla="*/ 0 w 30"/>
                <a:gd name="T51" fmla="*/ 15 h 210"/>
                <a:gd name="T52" fmla="*/ 0 w 30"/>
                <a:gd name="T53" fmla="*/ 195 h 210"/>
                <a:gd name="T54" fmla="*/ 0 w 30"/>
                <a:gd name="T55" fmla="*/ 198 h 210"/>
                <a:gd name="T56" fmla="*/ 1 w 30"/>
                <a:gd name="T57" fmla="*/ 201 h 210"/>
                <a:gd name="T58" fmla="*/ 3 w 30"/>
                <a:gd name="T59" fmla="*/ 203 h 210"/>
                <a:gd name="T60" fmla="*/ 4 w 30"/>
                <a:gd name="T61" fmla="*/ 206 h 210"/>
                <a:gd name="T62" fmla="*/ 7 w 30"/>
                <a:gd name="T63" fmla="*/ 208 h 210"/>
                <a:gd name="T64" fmla="*/ 10 w 30"/>
                <a:gd name="T65" fmla="*/ 209 h 210"/>
                <a:gd name="T66" fmla="*/ 12 w 30"/>
                <a:gd name="T67" fmla="*/ 210 h 210"/>
                <a:gd name="T68" fmla="*/ 15 w 30"/>
                <a:gd name="T69" fmla="*/ 210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30" h="210">
                  <a:moveTo>
                    <a:pt x="15" y="210"/>
                  </a:moveTo>
                  <a:lnTo>
                    <a:pt x="18" y="210"/>
                  </a:lnTo>
                  <a:lnTo>
                    <a:pt x="22" y="209"/>
                  </a:lnTo>
                  <a:lnTo>
                    <a:pt x="24" y="208"/>
                  </a:lnTo>
                  <a:lnTo>
                    <a:pt x="26" y="206"/>
                  </a:lnTo>
                  <a:lnTo>
                    <a:pt x="28" y="203"/>
                  </a:lnTo>
                  <a:lnTo>
                    <a:pt x="29" y="201"/>
                  </a:lnTo>
                  <a:lnTo>
                    <a:pt x="30" y="198"/>
                  </a:lnTo>
                  <a:lnTo>
                    <a:pt x="30" y="195"/>
                  </a:lnTo>
                  <a:lnTo>
                    <a:pt x="30" y="15"/>
                  </a:lnTo>
                  <a:lnTo>
                    <a:pt x="30" y="11"/>
                  </a:lnTo>
                  <a:lnTo>
                    <a:pt x="29" y="8"/>
                  </a:lnTo>
                  <a:lnTo>
                    <a:pt x="28" y="6"/>
                  </a:lnTo>
                  <a:lnTo>
                    <a:pt x="26" y="4"/>
                  </a:lnTo>
                  <a:lnTo>
                    <a:pt x="24" y="2"/>
                  </a:lnTo>
                  <a:lnTo>
                    <a:pt x="22" y="1"/>
                  </a:lnTo>
                  <a:lnTo>
                    <a:pt x="18" y="0"/>
                  </a:lnTo>
                  <a:lnTo>
                    <a:pt x="15" y="0"/>
                  </a:lnTo>
                  <a:lnTo>
                    <a:pt x="12" y="0"/>
                  </a:lnTo>
                  <a:lnTo>
                    <a:pt x="10" y="1"/>
                  </a:lnTo>
                  <a:lnTo>
                    <a:pt x="7" y="2"/>
                  </a:lnTo>
                  <a:lnTo>
                    <a:pt x="4" y="4"/>
                  </a:lnTo>
                  <a:lnTo>
                    <a:pt x="3" y="6"/>
                  </a:lnTo>
                  <a:lnTo>
                    <a:pt x="1" y="9"/>
                  </a:lnTo>
                  <a:lnTo>
                    <a:pt x="0" y="11"/>
                  </a:lnTo>
                  <a:lnTo>
                    <a:pt x="0" y="15"/>
                  </a:lnTo>
                  <a:lnTo>
                    <a:pt x="0" y="195"/>
                  </a:lnTo>
                  <a:lnTo>
                    <a:pt x="0" y="198"/>
                  </a:lnTo>
                  <a:lnTo>
                    <a:pt x="1" y="201"/>
                  </a:lnTo>
                  <a:lnTo>
                    <a:pt x="3" y="203"/>
                  </a:lnTo>
                  <a:lnTo>
                    <a:pt x="4" y="206"/>
                  </a:lnTo>
                  <a:lnTo>
                    <a:pt x="7" y="208"/>
                  </a:lnTo>
                  <a:lnTo>
                    <a:pt x="10" y="209"/>
                  </a:lnTo>
                  <a:lnTo>
                    <a:pt x="12" y="210"/>
                  </a:lnTo>
                  <a:lnTo>
                    <a:pt x="15" y="21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4" name="Freeform 34">
              <a:extLst>
                <a:ext uri="{FF2B5EF4-FFF2-40B4-BE49-F238E27FC236}">
                  <a16:creationId xmlns:a16="http://schemas.microsoft.com/office/drawing/2014/main" id="{5D6E6286-1DAA-4A0C-8A50-F89B71CDA14E}"/>
                </a:ext>
              </a:extLst>
            </p:cNvPr>
            <p:cNvSpPr>
              <a:spLocks/>
            </p:cNvSpPr>
            <p:nvPr/>
          </p:nvSpPr>
          <p:spPr bwMode="auto">
            <a:xfrm>
              <a:off x="3908425" y="2546350"/>
              <a:ext cx="9525" cy="66675"/>
            </a:xfrm>
            <a:custGeom>
              <a:avLst/>
              <a:gdLst>
                <a:gd name="T0" fmla="*/ 15 w 31"/>
                <a:gd name="T1" fmla="*/ 210 h 210"/>
                <a:gd name="T2" fmla="*/ 18 w 31"/>
                <a:gd name="T3" fmla="*/ 210 h 210"/>
                <a:gd name="T4" fmla="*/ 22 w 31"/>
                <a:gd name="T5" fmla="*/ 209 h 210"/>
                <a:gd name="T6" fmla="*/ 24 w 31"/>
                <a:gd name="T7" fmla="*/ 208 h 210"/>
                <a:gd name="T8" fmla="*/ 26 w 31"/>
                <a:gd name="T9" fmla="*/ 206 h 210"/>
                <a:gd name="T10" fmla="*/ 28 w 31"/>
                <a:gd name="T11" fmla="*/ 203 h 210"/>
                <a:gd name="T12" fmla="*/ 29 w 31"/>
                <a:gd name="T13" fmla="*/ 201 h 210"/>
                <a:gd name="T14" fmla="*/ 30 w 31"/>
                <a:gd name="T15" fmla="*/ 198 h 210"/>
                <a:gd name="T16" fmla="*/ 31 w 31"/>
                <a:gd name="T17" fmla="*/ 195 h 210"/>
                <a:gd name="T18" fmla="*/ 31 w 31"/>
                <a:gd name="T19" fmla="*/ 15 h 210"/>
                <a:gd name="T20" fmla="*/ 30 w 31"/>
                <a:gd name="T21" fmla="*/ 11 h 210"/>
                <a:gd name="T22" fmla="*/ 29 w 31"/>
                <a:gd name="T23" fmla="*/ 8 h 210"/>
                <a:gd name="T24" fmla="*/ 28 w 31"/>
                <a:gd name="T25" fmla="*/ 6 h 210"/>
                <a:gd name="T26" fmla="*/ 26 w 31"/>
                <a:gd name="T27" fmla="*/ 4 h 210"/>
                <a:gd name="T28" fmla="*/ 24 w 31"/>
                <a:gd name="T29" fmla="*/ 2 h 210"/>
                <a:gd name="T30" fmla="*/ 22 w 31"/>
                <a:gd name="T31" fmla="*/ 1 h 210"/>
                <a:gd name="T32" fmla="*/ 18 w 31"/>
                <a:gd name="T33" fmla="*/ 0 h 210"/>
                <a:gd name="T34" fmla="*/ 15 w 31"/>
                <a:gd name="T35" fmla="*/ 0 h 210"/>
                <a:gd name="T36" fmla="*/ 13 w 31"/>
                <a:gd name="T37" fmla="*/ 0 h 210"/>
                <a:gd name="T38" fmla="*/ 10 w 31"/>
                <a:gd name="T39" fmla="*/ 1 h 210"/>
                <a:gd name="T40" fmla="*/ 8 w 31"/>
                <a:gd name="T41" fmla="*/ 2 h 210"/>
                <a:gd name="T42" fmla="*/ 6 w 31"/>
                <a:gd name="T43" fmla="*/ 4 h 210"/>
                <a:gd name="T44" fmla="*/ 3 w 31"/>
                <a:gd name="T45" fmla="*/ 6 h 210"/>
                <a:gd name="T46" fmla="*/ 2 w 31"/>
                <a:gd name="T47" fmla="*/ 9 h 210"/>
                <a:gd name="T48" fmla="*/ 1 w 31"/>
                <a:gd name="T49" fmla="*/ 11 h 210"/>
                <a:gd name="T50" fmla="*/ 0 w 31"/>
                <a:gd name="T51" fmla="*/ 15 h 210"/>
                <a:gd name="T52" fmla="*/ 0 w 31"/>
                <a:gd name="T53" fmla="*/ 195 h 210"/>
                <a:gd name="T54" fmla="*/ 1 w 31"/>
                <a:gd name="T55" fmla="*/ 198 h 210"/>
                <a:gd name="T56" fmla="*/ 2 w 31"/>
                <a:gd name="T57" fmla="*/ 201 h 210"/>
                <a:gd name="T58" fmla="*/ 3 w 31"/>
                <a:gd name="T59" fmla="*/ 203 h 210"/>
                <a:gd name="T60" fmla="*/ 6 w 31"/>
                <a:gd name="T61" fmla="*/ 206 h 210"/>
                <a:gd name="T62" fmla="*/ 8 w 31"/>
                <a:gd name="T63" fmla="*/ 208 h 210"/>
                <a:gd name="T64" fmla="*/ 10 w 31"/>
                <a:gd name="T65" fmla="*/ 209 h 210"/>
                <a:gd name="T66" fmla="*/ 13 w 31"/>
                <a:gd name="T67" fmla="*/ 210 h 210"/>
                <a:gd name="T68" fmla="*/ 15 w 31"/>
                <a:gd name="T69" fmla="*/ 210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31" h="210">
                  <a:moveTo>
                    <a:pt x="15" y="210"/>
                  </a:moveTo>
                  <a:lnTo>
                    <a:pt x="18" y="210"/>
                  </a:lnTo>
                  <a:lnTo>
                    <a:pt x="22" y="209"/>
                  </a:lnTo>
                  <a:lnTo>
                    <a:pt x="24" y="208"/>
                  </a:lnTo>
                  <a:lnTo>
                    <a:pt x="26" y="206"/>
                  </a:lnTo>
                  <a:lnTo>
                    <a:pt x="28" y="203"/>
                  </a:lnTo>
                  <a:lnTo>
                    <a:pt x="29" y="201"/>
                  </a:lnTo>
                  <a:lnTo>
                    <a:pt x="30" y="198"/>
                  </a:lnTo>
                  <a:lnTo>
                    <a:pt x="31" y="195"/>
                  </a:lnTo>
                  <a:lnTo>
                    <a:pt x="31" y="15"/>
                  </a:lnTo>
                  <a:lnTo>
                    <a:pt x="30" y="11"/>
                  </a:lnTo>
                  <a:lnTo>
                    <a:pt x="29" y="8"/>
                  </a:lnTo>
                  <a:lnTo>
                    <a:pt x="28" y="6"/>
                  </a:lnTo>
                  <a:lnTo>
                    <a:pt x="26" y="4"/>
                  </a:lnTo>
                  <a:lnTo>
                    <a:pt x="24" y="2"/>
                  </a:lnTo>
                  <a:lnTo>
                    <a:pt x="22" y="1"/>
                  </a:lnTo>
                  <a:lnTo>
                    <a:pt x="18" y="0"/>
                  </a:lnTo>
                  <a:lnTo>
                    <a:pt x="15" y="0"/>
                  </a:lnTo>
                  <a:lnTo>
                    <a:pt x="13" y="0"/>
                  </a:lnTo>
                  <a:lnTo>
                    <a:pt x="10" y="1"/>
                  </a:lnTo>
                  <a:lnTo>
                    <a:pt x="8" y="2"/>
                  </a:lnTo>
                  <a:lnTo>
                    <a:pt x="6" y="4"/>
                  </a:lnTo>
                  <a:lnTo>
                    <a:pt x="3" y="6"/>
                  </a:lnTo>
                  <a:lnTo>
                    <a:pt x="2" y="9"/>
                  </a:lnTo>
                  <a:lnTo>
                    <a:pt x="1" y="11"/>
                  </a:lnTo>
                  <a:lnTo>
                    <a:pt x="0" y="15"/>
                  </a:lnTo>
                  <a:lnTo>
                    <a:pt x="0" y="195"/>
                  </a:lnTo>
                  <a:lnTo>
                    <a:pt x="1" y="198"/>
                  </a:lnTo>
                  <a:lnTo>
                    <a:pt x="2" y="201"/>
                  </a:lnTo>
                  <a:lnTo>
                    <a:pt x="3" y="203"/>
                  </a:lnTo>
                  <a:lnTo>
                    <a:pt x="6" y="206"/>
                  </a:lnTo>
                  <a:lnTo>
                    <a:pt x="8" y="208"/>
                  </a:lnTo>
                  <a:lnTo>
                    <a:pt x="10" y="209"/>
                  </a:lnTo>
                  <a:lnTo>
                    <a:pt x="13" y="210"/>
                  </a:lnTo>
                  <a:lnTo>
                    <a:pt x="15" y="21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5" name="Freeform 35">
              <a:extLst>
                <a:ext uri="{FF2B5EF4-FFF2-40B4-BE49-F238E27FC236}">
                  <a16:creationId xmlns:a16="http://schemas.microsoft.com/office/drawing/2014/main" id="{142C2370-FD50-4C57-A009-AC439154CFEA}"/>
                </a:ext>
              </a:extLst>
            </p:cNvPr>
            <p:cNvSpPr>
              <a:spLocks/>
            </p:cNvSpPr>
            <p:nvPr/>
          </p:nvSpPr>
          <p:spPr bwMode="auto">
            <a:xfrm>
              <a:off x="3946525" y="2565400"/>
              <a:ext cx="9525" cy="57150"/>
            </a:xfrm>
            <a:custGeom>
              <a:avLst/>
              <a:gdLst>
                <a:gd name="T0" fmla="*/ 15 w 30"/>
                <a:gd name="T1" fmla="*/ 180 h 180"/>
                <a:gd name="T2" fmla="*/ 19 w 30"/>
                <a:gd name="T3" fmla="*/ 180 h 180"/>
                <a:gd name="T4" fmla="*/ 21 w 30"/>
                <a:gd name="T5" fmla="*/ 179 h 180"/>
                <a:gd name="T6" fmla="*/ 24 w 30"/>
                <a:gd name="T7" fmla="*/ 178 h 180"/>
                <a:gd name="T8" fmla="*/ 26 w 30"/>
                <a:gd name="T9" fmla="*/ 176 h 180"/>
                <a:gd name="T10" fmla="*/ 27 w 30"/>
                <a:gd name="T11" fmla="*/ 173 h 180"/>
                <a:gd name="T12" fmla="*/ 29 w 30"/>
                <a:gd name="T13" fmla="*/ 171 h 180"/>
                <a:gd name="T14" fmla="*/ 30 w 30"/>
                <a:gd name="T15" fmla="*/ 168 h 180"/>
                <a:gd name="T16" fmla="*/ 30 w 30"/>
                <a:gd name="T17" fmla="*/ 165 h 180"/>
                <a:gd name="T18" fmla="*/ 30 w 30"/>
                <a:gd name="T19" fmla="*/ 15 h 180"/>
                <a:gd name="T20" fmla="*/ 30 w 30"/>
                <a:gd name="T21" fmla="*/ 11 h 180"/>
                <a:gd name="T22" fmla="*/ 29 w 30"/>
                <a:gd name="T23" fmla="*/ 9 h 180"/>
                <a:gd name="T24" fmla="*/ 27 w 30"/>
                <a:gd name="T25" fmla="*/ 6 h 180"/>
                <a:gd name="T26" fmla="*/ 26 w 30"/>
                <a:gd name="T27" fmla="*/ 4 h 180"/>
                <a:gd name="T28" fmla="*/ 24 w 30"/>
                <a:gd name="T29" fmla="*/ 2 h 180"/>
                <a:gd name="T30" fmla="*/ 21 w 30"/>
                <a:gd name="T31" fmla="*/ 1 h 180"/>
                <a:gd name="T32" fmla="*/ 19 w 30"/>
                <a:gd name="T33" fmla="*/ 0 h 180"/>
                <a:gd name="T34" fmla="*/ 15 w 30"/>
                <a:gd name="T35" fmla="*/ 0 h 180"/>
                <a:gd name="T36" fmla="*/ 12 w 30"/>
                <a:gd name="T37" fmla="*/ 0 h 180"/>
                <a:gd name="T38" fmla="*/ 9 w 30"/>
                <a:gd name="T39" fmla="*/ 1 h 180"/>
                <a:gd name="T40" fmla="*/ 7 w 30"/>
                <a:gd name="T41" fmla="*/ 2 h 180"/>
                <a:gd name="T42" fmla="*/ 5 w 30"/>
                <a:gd name="T43" fmla="*/ 4 h 180"/>
                <a:gd name="T44" fmla="*/ 3 w 30"/>
                <a:gd name="T45" fmla="*/ 6 h 180"/>
                <a:gd name="T46" fmla="*/ 1 w 30"/>
                <a:gd name="T47" fmla="*/ 9 h 180"/>
                <a:gd name="T48" fmla="*/ 0 w 30"/>
                <a:gd name="T49" fmla="*/ 11 h 180"/>
                <a:gd name="T50" fmla="*/ 0 w 30"/>
                <a:gd name="T51" fmla="*/ 15 h 180"/>
                <a:gd name="T52" fmla="*/ 0 w 30"/>
                <a:gd name="T53" fmla="*/ 165 h 180"/>
                <a:gd name="T54" fmla="*/ 0 w 30"/>
                <a:gd name="T55" fmla="*/ 168 h 180"/>
                <a:gd name="T56" fmla="*/ 1 w 30"/>
                <a:gd name="T57" fmla="*/ 171 h 180"/>
                <a:gd name="T58" fmla="*/ 3 w 30"/>
                <a:gd name="T59" fmla="*/ 173 h 180"/>
                <a:gd name="T60" fmla="*/ 5 w 30"/>
                <a:gd name="T61" fmla="*/ 176 h 180"/>
                <a:gd name="T62" fmla="*/ 7 w 30"/>
                <a:gd name="T63" fmla="*/ 178 h 180"/>
                <a:gd name="T64" fmla="*/ 9 w 30"/>
                <a:gd name="T65" fmla="*/ 179 h 180"/>
                <a:gd name="T66" fmla="*/ 12 w 30"/>
                <a:gd name="T67" fmla="*/ 180 h 180"/>
                <a:gd name="T68" fmla="*/ 15 w 30"/>
                <a:gd name="T69" fmla="*/ 180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30" h="180">
                  <a:moveTo>
                    <a:pt x="15" y="180"/>
                  </a:moveTo>
                  <a:lnTo>
                    <a:pt x="19" y="180"/>
                  </a:lnTo>
                  <a:lnTo>
                    <a:pt x="21" y="179"/>
                  </a:lnTo>
                  <a:lnTo>
                    <a:pt x="24" y="178"/>
                  </a:lnTo>
                  <a:lnTo>
                    <a:pt x="26" y="176"/>
                  </a:lnTo>
                  <a:lnTo>
                    <a:pt x="27" y="173"/>
                  </a:lnTo>
                  <a:lnTo>
                    <a:pt x="29" y="171"/>
                  </a:lnTo>
                  <a:lnTo>
                    <a:pt x="30" y="168"/>
                  </a:lnTo>
                  <a:lnTo>
                    <a:pt x="30" y="165"/>
                  </a:lnTo>
                  <a:lnTo>
                    <a:pt x="30" y="15"/>
                  </a:lnTo>
                  <a:lnTo>
                    <a:pt x="30" y="11"/>
                  </a:lnTo>
                  <a:lnTo>
                    <a:pt x="29" y="9"/>
                  </a:lnTo>
                  <a:lnTo>
                    <a:pt x="27" y="6"/>
                  </a:lnTo>
                  <a:lnTo>
                    <a:pt x="26" y="4"/>
                  </a:lnTo>
                  <a:lnTo>
                    <a:pt x="24" y="2"/>
                  </a:lnTo>
                  <a:lnTo>
                    <a:pt x="21" y="1"/>
                  </a:lnTo>
                  <a:lnTo>
                    <a:pt x="19" y="0"/>
                  </a:lnTo>
                  <a:lnTo>
                    <a:pt x="15" y="0"/>
                  </a:lnTo>
                  <a:lnTo>
                    <a:pt x="12" y="0"/>
                  </a:lnTo>
                  <a:lnTo>
                    <a:pt x="9" y="1"/>
                  </a:lnTo>
                  <a:lnTo>
                    <a:pt x="7" y="2"/>
                  </a:lnTo>
                  <a:lnTo>
                    <a:pt x="5" y="4"/>
                  </a:lnTo>
                  <a:lnTo>
                    <a:pt x="3" y="6"/>
                  </a:lnTo>
                  <a:lnTo>
                    <a:pt x="1" y="9"/>
                  </a:lnTo>
                  <a:lnTo>
                    <a:pt x="0" y="11"/>
                  </a:lnTo>
                  <a:lnTo>
                    <a:pt x="0" y="15"/>
                  </a:lnTo>
                  <a:lnTo>
                    <a:pt x="0" y="165"/>
                  </a:lnTo>
                  <a:lnTo>
                    <a:pt x="0" y="168"/>
                  </a:lnTo>
                  <a:lnTo>
                    <a:pt x="1" y="171"/>
                  </a:lnTo>
                  <a:lnTo>
                    <a:pt x="3" y="173"/>
                  </a:lnTo>
                  <a:lnTo>
                    <a:pt x="5" y="176"/>
                  </a:lnTo>
                  <a:lnTo>
                    <a:pt x="7" y="178"/>
                  </a:lnTo>
                  <a:lnTo>
                    <a:pt x="9" y="179"/>
                  </a:lnTo>
                  <a:lnTo>
                    <a:pt x="12" y="180"/>
                  </a:lnTo>
                  <a:lnTo>
                    <a:pt x="15" y="18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6" name="Freeform 36">
              <a:extLst>
                <a:ext uri="{FF2B5EF4-FFF2-40B4-BE49-F238E27FC236}">
                  <a16:creationId xmlns:a16="http://schemas.microsoft.com/office/drawing/2014/main" id="{AEF094E3-1AA7-4DCC-B4C8-4D980F5DA3F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865563" y="2708275"/>
              <a:ext cx="57150" cy="47625"/>
            </a:xfrm>
            <a:custGeom>
              <a:avLst/>
              <a:gdLst>
                <a:gd name="T0" fmla="*/ 42 w 181"/>
                <a:gd name="T1" fmla="*/ 120 h 150"/>
                <a:gd name="T2" fmla="*/ 90 w 181"/>
                <a:gd name="T3" fmla="*/ 43 h 150"/>
                <a:gd name="T4" fmla="*/ 138 w 181"/>
                <a:gd name="T5" fmla="*/ 120 h 150"/>
                <a:gd name="T6" fmla="*/ 42 w 181"/>
                <a:gd name="T7" fmla="*/ 120 h 150"/>
                <a:gd name="T8" fmla="*/ 103 w 181"/>
                <a:gd name="T9" fmla="*/ 8 h 150"/>
                <a:gd name="T10" fmla="*/ 101 w 181"/>
                <a:gd name="T11" fmla="*/ 4 h 150"/>
                <a:gd name="T12" fmla="*/ 98 w 181"/>
                <a:gd name="T13" fmla="*/ 2 h 150"/>
                <a:gd name="T14" fmla="*/ 94 w 181"/>
                <a:gd name="T15" fmla="*/ 1 h 150"/>
                <a:gd name="T16" fmla="*/ 90 w 181"/>
                <a:gd name="T17" fmla="*/ 0 h 150"/>
                <a:gd name="T18" fmla="*/ 87 w 181"/>
                <a:gd name="T19" fmla="*/ 1 h 150"/>
                <a:gd name="T20" fmla="*/ 84 w 181"/>
                <a:gd name="T21" fmla="*/ 2 h 150"/>
                <a:gd name="T22" fmla="*/ 80 w 181"/>
                <a:gd name="T23" fmla="*/ 4 h 150"/>
                <a:gd name="T24" fmla="*/ 77 w 181"/>
                <a:gd name="T25" fmla="*/ 8 h 150"/>
                <a:gd name="T26" fmla="*/ 2 w 181"/>
                <a:gd name="T27" fmla="*/ 128 h 150"/>
                <a:gd name="T28" fmla="*/ 1 w 181"/>
                <a:gd name="T29" fmla="*/ 131 h 150"/>
                <a:gd name="T30" fmla="*/ 0 w 181"/>
                <a:gd name="T31" fmla="*/ 135 h 150"/>
                <a:gd name="T32" fmla="*/ 1 w 181"/>
                <a:gd name="T33" fmla="*/ 140 h 150"/>
                <a:gd name="T34" fmla="*/ 2 w 181"/>
                <a:gd name="T35" fmla="*/ 143 h 150"/>
                <a:gd name="T36" fmla="*/ 4 w 181"/>
                <a:gd name="T37" fmla="*/ 146 h 150"/>
                <a:gd name="T38" fmla="*/ 8 w 181"/>
                <a:gd name="T39" fmla="*/ 148 h 150"/>
                <a:gd name="T40" fmla="*/ 11 w 181"/>
                <a:gd name="T41" fmla="*/ 150 h 150"/>
                <a:gd name="T42" fmla="*/ 15 w 181"/>
                <a:gd name="T43" fmla="*/ 150 h 150"/>
                <a:gd name="T44" fmla="*/ 166 w 181"/>
                <a:gd name="T45" fmla="*/ 150 h 150"/>
                <a:gd name="T46" fmla="*/ 166 w 181"/>
                <a:gd name="T47" fmla="*/ 150 h 150"/>
                <a:gd name="T48" fmla="*/ 166 w 181"/>
                <a:gd name="T49" fmla="*/ 150 h 150"/>
                <a:gd name="T50" fmla="*/ 170 w 181"/>
                <a:gd name="T51" fmla="*/ 150 h 150"/>
                <a:gd name="T52" fmla="*/ 172 w 181"/>
                <a:gd name="T53" fmla="*/ 149 h 150"/>
                <a:gd name="T54" fmla="*/ 175 w 181"/>
                <a:gd name="T55" fmla="*/ 148 h 150"/>
                <a:gd name="T56" fmla="*/ 177 w 181"/>
                <a:gd name="T57" fmla="*/ 146 h 150"/>
                <a:gd name="T58" fmla="*/ 178 w 181"/>
                <a:gd name="T59" fmla="*/ 144 h 150"/>
                <a:gd name="T60" fmla="*/ 180 w 181"/>
                <a:gd name="T61" fmla="*/ 142 h 150"/>
                <a:gd name="T62" fmla="*/ 181 w 181"/>
                <a:gd name="T63" fmla="*/ 139 h 150"/>
                <a:gd name="T64" fmla="*/ 181 w 181"/>
                <a:gd name="T65" fmla="*/ 135 h 150"/>
                <a:gd name="T66" fmla="*/ 180 w 181"/>
                <a:gd name="T67" fmla="*/ 130 h 150"/>
                <a:gd name="T68" fmla="*/ 177 w 181"/>
                <a:gd name="T69" fmla="*/ 126 h 150"/>
                <a:gd name="T70" fmla="*/ 103 w 181"/>
                <a:gd name="T71" fmla="*/ 8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81" h="150">
                  <a:moveTo>
                    <a:pt x="42" y="120"/>
                  </a:moveTo>
                  <a:lnTo>
                    <a:pt x="90" y="43"/>
                  </a:lnTo>
                  <a:lnTo>
                    <a:pt x="138" y="120"/>
                  </a:lnTo>
                  <a:lnTo>
                    <a:pt x="42" y="120"/>
                  </a:lnTo>
                  <a:close/>
                  <a:moveTo>
                    <a:pt x="103" y="8"/>
                  </a:moveTo>
                  <a:lnTo>
                    <a:pt x="101" y="4"/>
                  </a:lnTo>
                  <a:lnTo>
                    <a:pt x="98" y="2"/>
                  </a:lnTo>
                  <a:lnTo>
                    <a:pt x="94" y="1"/>
                  </a:lnTo>
                  <a:lnTo>
                    <a:pt x="90" y="0"/>
                  </a:lnTo>
                  <a:lnTo>
                    <a:pt x="87" y="1"/>
                  </a:lnTo>
                  <a:lnTo>
                    <a:pt x="84" y="2"/>
                  </a:lnTo>
                  <a:lnTo>
                    <a:pt x="80" y="4"/>
                  </a:lnTo>
                  <a:lnTo>
                    <a:pt x="77" y="8"/>
                  </a:lnTo>
                  <a:lnTo>
                    <a:pt x="2" y="128"/>
                  </a:lnTo>
                  <a:lnTo>
                    <a:pt x="1" y="131"/>
                  </a:lnTo>
                  <a:lnTo>
                    <a:pt x="0" y="135"/>
                  </a:lnTo>
                  <a:lnTo>
                    <a:pt x="1" y="140"/>
                  </a:lnTo>
                  <a:lnTo>
                    <a:pt x="2" y="143"/>
                  </a:lnTo>
                  <a:lnTo>
                    <a:pt x="4" y="146"/>
                  </a:lnTo>
                  <a:lnTo>
                    <a:pt x="8" y="148"/>
                  </a:lnTo>
                  <a:lnTo>
                    <a:pt x="11" y="150"/>
                  </a:lnTo>
                  <a:lnTo>
                    <a:pt x="15" y="150"/>
                  </a:lnTo>
                  <a:lnTo>
                    <a:pt x="166" y="150"/>
                  </a:lnTo>
                  <a:lnTo>
                    <a:pt x="166" y="150"/>
                  </a:lnTo>
                  <a:lnTo>
                    <a:pt x="166" y="150"/>
                  </a:lnTo>
                  <a:lnTo>
                    <a:pt x="170" y="150"/>
                  </a:lnTo>
                  <a:lnTo>
                    <a:pt x="172" y="149"/>
                  </a:lnTo>
                  <a:lnTo>
                    <a:pt x="175" y="148"/>
                  </a:lnTo>
                  <a:lnTo>
                    <a:pt x="177" y="146"/>
                  </a:lnTo>
                  <a:lnTo>
                    <a:pt x="178" y="144"/>
                  </a:lnTo>
                  <a:lnTo>
                    <a:pt x="180" y="142"/>
                  </a:lnTo>
                  <a:lnTo>
                    <a:pt x="181" y="139"/>
                  </a:lnTo>
                  <a:lnTo>
                    <a:pt x="181" y="135"/>
                  </a:lnTo>
                  <a:lnTo>
                    <a:pt x="180" y="130"/>
                  </a:lnTo>
                  <a:lnTo>
                    <a:pt x="177" y="126"/>
                  </a:lnTo>
                  <a:lnTo>
                    <a:pt x="103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</p:grp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80AF9ECC-5F9B-4F26-A16A-C4E0FA494163}"/>
              </a:ext>
            </a:extLst>
          </p:cNvPr>
          <p:cNvCxnSpPr>
            <a:cxnSpLocks/>
          </p:cNvCxnSpPr>
          <p:nvPr/>
        </p:nvCxnSpPr>
        <p:spPr>
          <a:xfrm flipH="1">
            <a:off x="1844858" y="1965942"/>
            <a:ext cx="1862016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Rectangle 41">
            <a:extLst>
              <a:ext uri="{FF2B5EF4-FFF2-40B4-BE49-F238E27FC236}">
                <a16:creationId xmlns:a16="http://schemas.microsoft.com/office/drawing/2014/main" id="{A9146A47-F48B-457D-926B-9493B2B6C7A8}"/>
              </a:ext>
            </a:extLst>
          </p:cNvPr>
          <p:cNvSpPr/>
          <p:nvPr/>
        </p:nvSpPr>
        <p:spPr>
          <a:xfrm rot="5400000">
            <a:off x="1367084" y="-1742475"/>
            <a:ext cx="537795" cy="4367532"/>
          </a:xfrm>
          <a:prstGeom prst="rect">
            <a:avLst/>
          </a:prstGeom>
          <a:solidFill>
            <a:srgbClr val="F7D61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ar-AE" dirty="0">
                <a:solidFill>
                  <a:schemeClr val="bg1"/>
                </a:solidFill>
              </a:rPr>
              <a:t>شارك الموقع 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3" name="Arrow: Right 12">
            <a:extLst>
              <a:ext uri="{FF2B5EF4-FFF2-40B4-BE49-F238E27FC236}">
                <a16:creationId xmlns:a16="http://schemas.microsoft.com/office/drawing/2014/main" id="{DC0A893B-0CEE-439E-B54D-5ADD745F0508}"/>
              </a:ext>
            </a:extLst>
          </p:cNvPr>
          <p:cNvSpPr/>
          <p:nvPr/>
        </p:nvSpPr>
        <p:spPr>
          <a:xfrm>
            <a:off x="5617172" y="2657982"/>
            <a:ext cx="401931" cy="210544"/>
          </a:xfrm>
          <a:prstGeom prst="rightArrow">
            <a:avLst/>
          </a:prstGeom>
          <a:solidFill>
            <a:srgbClr val="F7D61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EA31424-B46A-4AD6-BCF9-EEC6652C8A3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2935" y="341313"/>
            <a:ext cx="2375044" cy="51435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0D7BE31-6D63-4B8D-B9AA-0996F5E7D94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7773" y="341313"/>
            <a:ext cx="2375044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946185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/>
              <a:t>SlideSalad is #1 online marketplace of premium presentations templates for all needs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SlideSalad- </a:t>
            </a:r>
            <a:r>
              <a:rPr lang="de-DE" noProof="1"/>
              <a:t>COPYRIGHT NOTICE</a:t>
            </a:r>
            <a:endParaRPr lang="en-US" dirty="0"/>
          </a:p>
        </p:txBody>
      </p:sp>
      <p:sp>
        <p:nvSpPr>
          <p:cNvPr id="19" name="Rechteck 8"/>
          <p:cNvSpPr/>
          <p:nvPr/>
        </p:nvSpPr>
        <p:spPr>
          <a:xfrm>
            <a:off x="304800" y="1263498"/>
            <a:ext cx="3843121" cy="27889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ct val="20000"/>
              </a:spcAft>
            </a:pPr>
            <a:r>
              <a:rPr lang="en-US" sz="1600" b="1" noProof="1">
                <a:solidFill>
                  <a:schemeClr val="bg1"/>
                </a:solidFill>
                <a:latin typeface="+mj-lt"/>
              </a:rPr>
              <a:t>Things you can do with the template</a:t>
            </a:r>
          </a:p>
          <a:p>
            <a:pPr>
              <a:spcAft>
                <a:spcPct val="20000"/>
              </a:spcAft>
            </a:pPr>
            <a:r>
              <a:rPr lang="de-DE" sz="1100" noProof="1">
                <a:solidFill>
                  <a:schemeClr val="bg1"/>
                </a:solidFill>
                <a:latin typeface="+mj-lt"/>
              </a:rPr>
              <a:t>Use the free templates for your own presentations and projects without limitations.</a:t>
            </a:r>
          </a:p>
          <a:p>
            <a:pPr marL="133350" indent="-133350">
              <a:spcAft>
                <a:spcPts val="375"/>
              </a:spcAft>
              <a:buFontTx/>
              <a:buChar char="•"/>
            </a:pPr>
            <a:r>
              <a:rPr lang="de-DE" sz="1100" u="sng" noProof="1">
                <a:solidFill>
                  <a:schemeClr val="bg1"/>
                </a:solidFill>
                <a:latin typeface="+mj-lt"/>
              </a:rPr>
              <a:t>Please link back to our website</a:t>
            </a:r>
            <a:r>
              <a:rPr lang="de-DE" sz="1100" noProof="1">
                <a:solidFill>
                  <a:schemeClr val="bg1"/>
                </a:solidFill>
                <a:latin typeface="+mj-lt"/>
              </a:rPr>
              <a:t> if you like our free designs </a:t>
            </a:r>
            <a:br>
              <a:rPr lang="de-DE" sz="1100" noProof="1">
                <a:solidFill>
                  <a:schemeClr val="bg1"/>
                </a:solidFill>
                <a:latin typeface="+mj-lt"/>
              </a:rPr>
            </a:br>
            <a:r>
              <a:rPr lang="de-DE" sz="1100" noProof="1">
                <a:solidFill>
                  <a:schemeClr val="bg1"/>
                </a:solidFill>
                <a:latin typeface="+mj-lt"/>
              </a:rPr>
              <a:t>or </a:t>
            </a:r>
            <a:r>
              <a:rPr lang="de-DE" sz="1100" u="sng" noProof="1">
                <a:solidFill>
                  <a:schemeClr val="bg1"/>
                </a:solidFill>
                <a:latin typeface="+mj-lt"/>
              </a:rPr>
              <a:t>write a comment</a:t>
            </a:r>
            <a:r>
              <a:rPr lang="de-DE" sz="1100" noProof="1">
                <a:solidFill>
                  <a:schemeClr val="bg1"/>
                </a:solidFill>
                <a:latin typeface="+mj-lt"/>
              </a:rPr>
              <a:t> to this template on our website.</a:t>
            </a:r>
          </a:p>
          <a:p>
            <a:endParaRPr lang="de-DE" sz="1100" noProof="1">
              <a:solidFill>
                <a:schemeClr val="bg1"/>
              </a:solidFill>
              <a:latin typeface="+mj-lt"/>
            </a:endParaRPr>
          </a:p>
          <a:p>
            <a:r>
              <a:rPr lang="en-US" sz="1100" noProof="1">
                <a:solidFill>
                  <a:schemeClr val="bg1"/>
                </a:solidFill>
                <a:latin typeface="+mj-lt"/>
              </a:rPr>
              <a:t>All copyright and intellectual property rights, without limitation, are retained by </a:t>
            </a:r>
            <a:r>
              <a:rPr lang="en-US" sz="1100" b="1" u="sng" noProof="1">
                <a:solidFill>
                  <a:schemeClr val="bg1"/>
                </a:solidFill>
                <a:latin typeface="+mj-lt"/>
              </a:rPr>
              <a:t>SlideSalad.com</a:t>
            </a:r>
            <a:r>
              <a:rPr lang="en-US" sz="1100" noProof="1">
                <a:solidFill>
                  <a:schemeClr val="bg1"/>
                </a:solidFill>
                <a:latin typeface="+mj-lt"/>
              </a:rPr>
              <a:t>. </a:t>
            </a:r>
            <a:br>
              <a:rPr lang="en-US" sz="1100" noProof="1">
                <a:solidFill>
                  <a:schemeClr val="bg1"/>
                </a:solidFill>
                <a:latin typeface="+mj-lt"/>
              </a:rPr>
            </a:br>
            <a:r>
              <a:rPr lang="en-US" sz="1100" noProof="1">
                <a:solidFill>
                  <a:schemeClr val="bg1"/>
                </a:solidFill>
                <a:latin typeface="+mj-lt"/>
              </a:rPr>
              <a:t>By downloading and using this template, you agree </a:t>
            </a:r>
            <a:br>
              <a:rPr lang="en-US" sz="1100" noProof="1">
                <a:solidFill>
                  <a:schemeClr val="bg1"/>
                </a:solidFill>
                <a:latin typeface="+mj-lt"/>
              </a:rPr>
            </a:br>
            <a:r>
              <a:rPr lang="en-US" sz="1100" noProof="1">
                <a:solidFill>
                  <a:schemeClr val="bg1"/>
                </a:solidFill>
                <a:latin typeface="+mj-lt"/>
              </a:rPr>
              <a:t>to this statement.</a:t>
            </a:r>
          </a:p>
          <a:p>
            <a:endParaRPr lang="de-DE" sz="1200" b="1" noProof="1">
              <a:solidFill>
                <a:schemeClr val="bg1"/>
              </a:solidFill>
              <a:latin typeface="+mj-lt"/>
            </a:endParaRPr>
          </a:p>
          <a:p>
            <a:r>
              <a:rPr lang="de-DE" sz="1200" b="1" noProof="1">
                <a:solidFill>
                  <a:schemeClr val="bg1"/>
                </a:solidFill>
                <a:latin typeface="+mj-lt"/>
              </a:rPr>
              <a:t>Please contact us if you have any questions </a:t>
            </a:r>
            <a:br>
              <a:rPr lang="de-DE" sz="1200" b="1" noProof="1">
                <a:solidFill>
                  <a:schemeClr val="bg1"/>
                </a:solidFill>
                <a:latin typeface="+mj-lt"/>
              </a:rPr>
            </a:br>
            <a:r>
              <a:rPr lang="de-DE" sz="1200" b="1" noProof="1">
                <a:solidFill>
                  <a:schemeClr val="bg1"/>
                </a:solidFill>
                <a:latin typeface="+mj-lt"/>
              </a:rPr>
              <a:t>about usage: </a:t>
            </a:r>
            <a:r>
              <a:rPr lang="de-DE" sz="1200" noProof="1">
                <a:solidFill>
                  <a:schemeClr val="bg1"/>
                </a:solidFill>
                <a:latin typeface="+mj-lt"/>
              </a:rPr>
              <a:t>support@slidesalad.com</a:t>
            </a:r>
          </a:p>
        </p:txBody>
      </p:sp>
      <p:sp>
        <p:nvSpPr>
          <p:cNvPr id="22" name="Rechteck 9"/>
          <p:cNvSpPr/>
          <p:nvPr/>
        </p:nvSpPr>
        <p:spPr>
          <a:xfrm>
            <a:off x="4801949" y="1263498"/>
            <a:ext cx="3947413" cy="15399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ct val="20000"/>
              </a:spcAft>
            </a:pPr>
            <a:r>
              <a:rPr lang="en-US" sz="1600" b="1" noProof="1">
                <a:solidFill>
                  <a:schemeClr val="bg1"/>
                </a:solidFill>
                <a:latin typeface="+mj-lt"/>
              </a:rPr>
              <a:t>Things you can’t do with the template</a:t>
            </a:r>
          </a:p>
          <a:p>
            <a:pPr>
              <a:spcAft>
                <a:spcPct val="20000"/>
              </a:spcAft>
            </a:pPr>
            <a:r>
              <a:rPr lang="en-US" sz="1100" noProof="1">
                <a:solidFill>
                  <a:schemeClr val="bg1"/>
                </a:solidFill>
                <a:latin typeface="+mj-lt"/>
              </a:rPr>
              <a:t>Resell or distribute the templates or backgrounds.</a:t>
            </a:r>
          </a:p>
          <a:p>
            <a:pPr marL="133350" indent="-133350">
              <a:spcAft>
                <a:spcPts val="375"/>
              </a:spcAft>
              <a:buFontTx/>
              <a:buChar char="•"/>
            </a:pPr>
            <a:r>
              <a:rPr lang="en-US" sz="1100" noProof="1">
                <a:solidFill>
                  <a:schemeClr val="bg1"/>
                </a:solidFill>
                <a:latin typeface="+mj-lt"/>
              </a:rPr>
              <a:t>Make these templates available on a website or social network for download.</a:t>
            </a:r>
          </a:p>
          <a:p>
            <a:pPr marL="133350" indent="-133350">
              <a:spcAft>
                <a:spcPts val="375"/>
              </a:spcAft>
              <a:buFontTx/>
              <a:buChar char="•"/>
            </a:pPr>
            <a:r>
              <a:rPr lang="en-US" sz="1100" noProof="1">
                <a:solidFill>
                  <a:schemeClr val="bg1"/>
                </a:solidFill>
                <a:latin typeface="+mj-lt"/>
              </a:rPr>
              <a:t>Edit or modify the downloaded templates and claim / </a:t>
            </a:r>
            <a:br>
              <a:rPr lang="en-US" sz="1100" noProof="1">
                <a:solidFill>
                  <a:schemeClr val="bg1"/>
                </a:solidFill>
                <a:latin typeface="+mj-lt"/>
              </a:rPr>
            </a:br>
            <a:r>
              <a:rPr lang="en-US" sz="1100" noProof="1">
                <a:solidFill>
                  <a:schemeClr val="bg1"/>
                </a:solidFill>
                <a:latin typeface="+mj-lt"/>
              </a:rPr>
              <a:t>pass off as your own work.</a:t>
            </a:r>
          </a:p>
          <a:p>
            <a:pPr marL="133350" indent="-133350">
              <a:buFontTx/>
              <a:buChar char="•"/>
            </a:pPr>
            <a:endParaRPr lang="en-US" sz="1100" noProof="1">
              <a:solidFill>
                <a:schemeClr val="bg1"/>
              </a:solidFill>
              <a:latin typeface="+mj-lt"/>
            </a:endParaRPr>
          </a:p>
        </p:txBody>
      </p:sp>
      <p:sp>
        <p:nvSpPr>
          <p:cNvPr id="25" name="Rechteck 10"/>
          <p:cNvSpPr/>
          <p:nvPr/>
        </p:nvSpPr>
        <p:spPr>
          <a:xfrm>
            <a:off x="381000" y="4282486"/>
            <a:ext cx="832590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noProof="1">
                <a:solidFill>
                  <a:schemeClr val="bg1"/>
                </a:solidFill>
                <a:latin typeface="+mj-lt"/>
              </a:rPr>
              <a:t>More PowerPoint, Google Slides and Keynote templates are available at </a:t>
            </a:r>
            <a:r>
              <a:rPr lang="en-US" sz="1400" b="1" u="sng" noProof="1">
                <a:solidFill>
                  <a:schemeClr val="bg1"/>
                </a:solidFill>
                <a:latin typeface="+mj-lt"/>
              </a:rPr>
              <a:t>www.SlideSalad.com</a:t>
            </a:r>
          </a:p>
        </p:txBody>
      </p:sp>
      <p:sp>
        <p:nvSpPr>
          <p:cNvPr id="7" name="Text Placeholder 15">
            <a:extLst>
              <a:ext uri="{FF2B5EF4-FFF2-40B4-BE49-F238E27FC236}">
                <a16:creationId xmlns:a16="http://schemas.microsoft.com/office/drawing/2014/main" id="{921DD78B-26FA-4776-B720-8812C90A1575}"/>
              </a:ext>
            </a:extLst>
          </p:cNvPr>
          <p:cNvSpPr txBox="1">
            <a:spLocks/>
          </p:cNvSpPr>
          <p:nvPr/>
        </p:nvSpPr>
        <p:spPr>
          <a:xfrm>
            <a:off x="1844858" y="480528"/>
            <a:ext cx="6096000" cy="401648"/>
          </a:xfr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en-US" sz="2000" b="1" dirty="0">
              <a:solidFill>
                <a:srgbClr val="FFC000"/>
              </a:solidFill>
              <a:latin typeface="+mj-lt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0463B664-3958-4F2D-B3E9-86A27A1FC0FB}"/>
              </a:ext>
            </a:extLst>
          </p:cNvPr>
          <p:cNvGrpSpPr/>
          <p:nvPr/>
        </p:nvGrpSpPr>
        <p:grpSpPr>
          <a:xfrm>
            <a:off x="2753265" y="3057268"/>
            <a:ext cx="160255" cy="43504"/>
            <a:chOff x="2632075" y="3195638"/>
            <a:chExt cx="225425" cy="66675"/>
          </a:xfrm>
          <a:solidFill>
            <a:schemeClr val="bg1"/>
          </a:solidFill>
        </p:grpSpPr>
        <p:sp>
          <p:nvSpPr>
            <p:cNvPr id="21" name="Freeform 324">
              <a:extLst>
                <a:ext uri="{FF2B5EF4-FFF2-40B4-BE49-F238E27FC236}">
                  <a16:creationId xmlns:a16="http://schemas.microsoft.com/office/drawing/2014/main" id="{498F5E98-7CE6-435D-AE46-FF6D0DCDDEDC}"/>
                </a:ext>
              </a:extLst>
            </p:cNvPr>
            <p:cNvSpPr>
              <a:spLocks/>
            </p:cNvSpPr>
            <p:nvPr/>
          </p:nvSpPr>
          <p:spPr bwMode="auto">
            <a:xfrm>
              <a:off x="2632075" y="3200400"/>
              <a:ext cx="57150" cy="57150"/>
            </a:xfrm>
            <a:custGeom>
              <a:avLst/>
              <a:gdLst>
                <a:gd name="T0" fmla="*/ 105 w 181"/>
                <a:gd name="T1" fmla="*/ 75 h 180"/>
                <a:gd name="T2" fmla="*/ 105 w 181"/>
                <a:gd name="T3" fmla="*/ 12 h 180"/>
                <a:gd name="T4" fmla="*/ 102 w 181"/>
                <a:gd name="T5" fmla="*/ 7 h 180"/>
                <a:gd name="T6" fmla="*/ 98 w 181"/>
                <a:gd name="T7" fmla="*/ 2 h 180"/>
                <a:gd name="T8" fmla="*/ 93 w 181"/>
                <a:gd name="T9" fmla="*/ 0 h 180"/>
                <a:gd name="T10" fmla="*/ 86 w 181"/>
                <a:gd name="T11" fmla="*/ 0 h 180"/>
                <a:gd name="T12" fmla="*/ 81 w 181"/>
                <a:gd name="T13" fmla="*/ 2 h 180"/>
                <a:gd name="T14" fmla="*/ 78 w 181"/>
                <a:gd name="T15" fmla="*/ 7 h 180"/>
                <a:gd name="T16" fmla="*/ 76 w 181"/>
                <a:gd name="T17" fmla="*/ 12 h 180"/>
                <a:gd name="T18" fmla="*/ 75 w 181"/>
                <a:gd name="T19" fmla="*/ 75 h 180"/>
                <a:gd name="T20" fmla="*/ 11 w 181"/>
                <a:gd name="T21" fmla="*/ 75 h 180"/>
                <a:gd name="T22" fmla="*/ 6 w 181"/>
                <a:gd name="T23" fmla="*/ 77 h 180"/>
                <a:gd name="T24" fmla="*/ 2 w 181"/>
                <a:gd name="T25" fmla="*/ 82 h 180"/>
                <a:gd name="T26" fmla="*/ 0 w 181"/>
                <a:gd name="T27" fmla="*/ 87 h 180"/>
                <a:gd name="T28" fmla="*/ 0 w 181"/>
                <a:gd name="T29" fmla="*/ 93 h 180"/>
                <a:gd name="T30" fmla="*/ 2 w 181"/>
                <a:gd name="T31" fmla="*/ 99 h 180"/>
                <a:gd name="T32" fmla="*/ 6 w 181"/>
                <a:gd name="T33" fmla="*/ 102 h 180"/>
                <a:gd name="T34" fmla="*/ 11 w 181"/>
                <a:gd name="T35" fmla="*/ 105 h 180"/>
                <a:gd name="T36" fmla="*/ 75 w 181"/>
                <a:gd name="T37" fmla="*/ 105 h 180"/>
                <a:gd name="T38" fmla="*/ 76 w 181"/>
                <a:gd name="T39" fmla="*/ 169 h 180"/>
                <a:gd name="T40" fmla="*/ 78 w 181"/>
                <a:gd name="T41" fmla="*/ 174 h 180"/>
                <a:gd name="T42" fmla="*/ 81 w 181"/>
                <a:gd name="T43" fmla="*/ 178 h 180"/>
                <a:gd name="T44" fmla="*/ 86 w 181"/>
                <a:gd name="T45" fmla="*/ 180 h 180"/>
                <a:gd name="T46" fmla="*/ 93 w 181"/>
                <a:gd name="T47" fmla="*/ 180 h 180"/>
                <a:gd name="T48" fmla="*/ 98 w 181"/>
                <a:gd name="T49" fmla="*/ 178 h 180"/>
                <a:gd name="T50" fmla="*/ 102 w 181"/>
                <a:gd name="T51" fmla="*/ 174 h 180"/>
                <a:gd name="T52" fmla="*/ 105 w 181"/>
                <a:gd name="T53" fmla="*/ 169 h 180"/>
                <a:gd name="T54" fmla="*/ 105 w 181"/>
                <a:gd name="T55" fmla="*/ 105 h 180"/>
                <a:gd name="T56" fmla="*/ 168 w 181"/>
                <a:gd name="T57" fmla="*/ 105 h 180"/>
                <a:gd name="T58" fmla="*/ 173 w 181"/>
                <a:gd name="T59" fmla="*/ 102 h 180"/>
                <a:gd name="T60" fmla="*/ 178 w 181"/>
                <a:gd name="T61" fmla="*/ 99 h 180"/>
                <a:gd name="T62" fmla="*/ 180 w 181"/>
                <a:gd name="T63" fmla="*/ 93 h 180"/>
                <a:gd name="T64" fmla="*/ 180 w 181"/>
                <a:gd name="T65" fmla="*/ 87 h 180"/>
                <a:gd name="T66" fmla="*/ 178 w 181"/>
                <a:gd name="T67" fmla="*/ 82 h 180"/>
                <a:gd name="T68" fmla="*/ 173 w 181"/>
                <a:gd name="T69" fmla="*/ 77 h 180"/>
                <a:gd name="T70" fmla="*/ 168 w 181"/>
                <a:gd name="T71" fmla="*/ 75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81" h="180">
                  <a:moveTo>
                    <a:pt x="165" y="75"/>
                  </a:moveTo>
                  <a:lnTo>
                    <a:pt x="105" y="75"/>
                  </a:lnTo>
                  <a:lnTo>
                    <a:pt x="105" y="15"/>
                  </a:lnTo>
                  <a:lnTo>
                    <a:pt x="105" y="12"/>
                  </a:lnTo>
                  <a:lnTo>
                    <a:pt x="104" y="9"/>
                  </a:lnTo>
                  <a:lnTo>
                    <a:pt x="102" y="7"/>
                  </a:lnTo>
                  <a:lnTo>
                    <a:pt x="100" y="4"/>
                  </a:lnTo>
                  <a:lnTo>
                    <a:pt x="98" y="2"/>
                  </a:lnTo>
                  <a:lnTo>
                    <a:pt x="96" y="1"/>
                  </a:lnTo>
                  <a:lnTo>
                    <a:pt x="93" y="0"/>
                  </a:lnTo>
                  <a:lnTo>
                    <a:pt x="90" y="0"/>
                  </a:lnTo>
                  <a:lnTo>
                    <a:pt x="86" y="0"/>
                  </a:lnTo>
                  <a:lnTo>
                    <a:pt x="84" y="1"/>
                  </a:lnTo>
                  <a:lnTo>
                    <a:pt x="81" y="2"/>
                  </a:lnTo>
                  <a:lnTo>
                    <a:pt x="79" y="4"/>
                  </a:lnTo>
                  <a:lnTo>
                    <a:pt x="78" y="7"/>
                  </a:lnTo>
                  <a:lnTo>
                    <a:pt x="76" y="9"/>
                  </a:lnTo>
                  <a:lnTo>
                    <a:pt x="76" y="12"/>
                  </a:lnTo>
                  <a:lnTo>
                    <a:pt x="75" y="15"/>
                  </a:lnTo>
                  <a:lnTo>
                    <a:pt x="75" y="75"/>
                  </a:lnTo>
                  <a:lnTo>
                    <a:pt x="15" y="75"/>
                  </a:lnTo>
                  <a:lnTo>
                    <a:pt x="11" y="75"/>
                  </a:lnTo>
                  <a:lnTo>
                    <a:pt x="9" y="76"/>
                  </a:lnTo>
                  <a:lnTo>
                    <a:pt x="6" y="77"/>
                  </a:lnTo>
                  <a:lnTo>
                    <a:pt x="4" y="80"/>
                  </a:lnTo>
                  <a:lnTo>
                    <a:pt x="2" y="82"/>
                  </a:lnTo>
                  <a:lnTo>
                    <a:pt x="1" y="84"/>
                  </a:lnTo>
                  <a:lnTo>
                    <a:pt x="0" y="87"/>
                  </a:lnTo>
                  <a:lnTo>
                    <a:pt x="0" y="90"/>
                  </a:lnTo>
                  <a:lnTo>
                    <a:pt x="0" y="93"/>
                  </a:lnTo>
                  <a:lnTo>
                    <a:pt x="1" y="96"/>
                  </a:lnTo>
                  <a:lnTo>
                    <a:pt x="2" y="99"/>
                  </a:lnTo>
                  <a:lnTo>
                    <a:pt x="4" y="101"/>
                  </a:lnTo>
                  <a:lnTo>
                    <a:pt x="6" y="102"/>
                  </a:lnTo>
                  <a:lnTo>
                    <a:pt x="9" y="104"/>
                  </a:lnTo>
                  <a:lnTo>
                    <a:pt x="11" y="105"/>
                  </a:lnTo>
                  <a:lnTo>
                    <a:pt x="15" y="105"/>
                  </a:lnTo>
                  <a:lnTo>
                    <a:pt x="75" y="105"/>
                  </a:lnTo>
                  <a:lnTo>
                    <a:pt x="75" y="165"/>
                  </a:lnTo>
                  <a:lnTo>
                    <a:pt x="76" y="169"/>
                  </a:lnTo>
                  <a:lnTo>
                    <a:pt x="76" y="171"/>
                  </a:lnTo>
                  <a:lnTo>
                    <a:pt x="78" y="174"/>
                  </a:lnTo>
                  <a:lnTo>
                    <a:pt x="79" y="176"/>
                  </a:lnTo>
                  <a:lnTo>
                    <a:pt x="81" y="178"/>
                  </a:lnTo>
                  <a:lnTo>
                    <a:pt x="84" y="179"/>
                  </a:lnTo>
                  <a:lnTo>
                    <a:pt x="86" y="180"/>
                  </a:lnTo>
                  <a:lnTo>
                    <a:pt x="90" y="180"/>
                  </a:lnTo>
                  <a:lnTo>
                    <a:pt x="93" y="180"/>
                  </a:lnTo>
                  <a:lnTo>
                    <a:pt x="96" y="179"/>
                  </a:lnTo>
                  <a:lnTo>
                    <a:pt x="98" y="178"/>
                  </a:lnTo>
                  <a:lnTo>
                    <a:pt x="100" y="176"/>
                  </a:lnTo>
                  <a:lnTo>
                    <a:pt x="102" y="174"/>
                  </a:lnTo>
                  <a:lnTo>
                    <a:pt x="104" y="171"/>
                  </a:lnTo>
                  <a:lnTo>
                    <a:pt x="105" y="169"/>
                  </a:lnTo>
                  <a:lnTo>
                    <a:pt x="105" y="165"/>
                  </a:lnTo>
                  <a:lnTo>
                    <a:pt x="105" y="105"/>
                  </a:lnTo>
                  <a:lnTo>
                    <a:pt x="165" y="105"/>
                  </a:lnTo>
                  <a:lnTo>
                    <a:pt x="168" y="105"/>
                  </a:lnTo>
                  <a:lnTo>
                    <a:pt x="171" y="104"/>
                  </a:lnTo>
                  <a:lnTo>
                    <a:pt x="173" y="102"/>
                  </a:lnTo>
                  <a:lnTo>
                    <a:pt x="175" y="101"/>
                  </a:lnTo>
                  <a:lnTo>
                    <a:pt x="178" y="99"/>
                  </a:lnTo>
                  <a:lnTo>
                    <a:pt x="179" y="96"/>
                  </a:lnTo>
                  <a:lnTo>
                    <a:pt x="180" y="93"/>
                  </a:lnTo>
                  <a:lnTo>
                    <a:pt x="181" y="90"/>
                  </a:lnTo>
                  <a:lnTo>
                    <a:pt x="180" y="87"/>
                  </a:lnTo>
                  <a:lnTo>
                    <a:pt x="179" y="84"/>
                  </a:lnTo>
                  <a:lnTo>
                    <a:pt x="178" y="82"/>
                  </a:lnTo>
                  <a:lnTo>
                    <a:pt x="175" y="80"/>
                  </a:lnTo>
                  <a:lnTo>
                    <a:pt x="173" y="77"/>
                  </a:lnTo>
                  <a:lnTo>
                    <a:pt x="171" y="76"/>
                  </a:lnTo>
                  <a:lnTo>
                    <a:pt x="168" y="75"/>
                  </a:lnTo>
                  <a:lnTo>
                    <a:pt x="165" y="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3" name="Freeform 325">
              <a:extLst>
                <a:ext uri="{FF2B5EF4-FFF2-40B4-BE49-F238E27FC236}">
                  <a16:creationId xmlns:a16="http://schemas.microsoft.com/office/drawing/2014/main" id="{96085507-98B8-4C08-8A90-58FB8D2AEAE4}"/>
                </a:ext>
              </a:extLst>
            </p:cNvPr>
            <p:cNvSpPr>
              <a:spLocks/>
            </p:cNvSpPr>
            <p:nvPr/>
          </p:nvSpPr>
          <p:spPr bwMode="auto">
            <a:xfrm>
              <a:off x="2703513" y="3252788"/>
              <a:ext cx="28575" cy="9525"/>
            </a:xfrm>
            <a:custGeom>
              <a:avLst/>
              <a:gdLst>
                <a:gd name="T0" fmla="*/ 75 w 90"/>
                <a:gd name="T1" fmla="*/ 0 h 30"/>
                <a:gd name="T2" fmla="*/ 15 w 90"/>
                <a:gd name="T3" fmla="*/ 0 h 30"/>
                <a:gd name="T4" fmla="*/ 12 w 90"/>
                <a:gd name="T5" fmla="*/ 0 h 30"/>
                <a:gd name="T6" fmla="*/ 8 w 90"/>
                <a:gd name="T7" fmla="*/ 1 h 30"/>
                <a:gd name="T8" fmla="*/ 6 w 90"/>
                <a:gd name="T9" fmla="*/ 2 h 30"/>
                <a:gd name="T10" fmla="*/ 4 w 90"/>
                <a:gd name="T11" fmla="*/ 5 h 30"/>
                <a:gd name="T12" fmla="*/ 2 w 90"/>
                <a:gd name="T13" fmla="*/ 7 h 30"/>
                <a:gd name="T14" fmla="*/ 1 w 90"/>
                <a:gd name="T15" fmla="*/ 10 h 30"/>
                <a:gd name="T16" fmla="*/ 0 w 90"/>
                <a:gd name="T17" fmla="*/ 12 h 30"/>
                <a:gd name="T18" fmla="*/ 0 w 90"/>
                <a:gd name="T19" fmla="*/ 15 h 30"/>
                <a:gd name="T20" fmla="*/ 0 w 90"/>
                <a:gd name="T21" fmla="*/ 19 h 30"/>
                <a:gd name="T22" fmla="*/ 1 w 90"/>
                <a:gd name="T23" fmla="*/ 22 h 30"/>
                <a:gd name="T24" fmla="*/ 2 w 90"/>
                <a:gd name="T25" fmla="*/ 24 h 30"/>
                <a:gd name="T26" fmla="*/ 4 w 90"/>
                <a:gd name="T27" fmla="*/ 26 h 30"/>
                <a:gd name="T28" fmla="*/ 6 w 90"/>
                <a:gd name="T29" fmla="*/ 28 h 30"/>
                <a:gd name="T30" fmla="*/ 8 w 90"/>
                <a:gd name="T31" fmla="*/ 29 h 30"/>
                <a:gd name="T32" fmla="*/ 12 w 90"/>
                <a:gd name="T33" fmla="*/ 30 h 30"/>
                <a:gd name="T34" fmla="*/ 15 w 90"/>
                <a:gd name="T35" fmla="*/ 30 h 30"/>
                <a:gd name="T36" fmla="*/ 75 w 90"/>
                <a:gd name="T37" fmla="*/ 30 h 30"/>
                <a:gd name="T38" fmla="*/ 78 w 90"/>
                <a:gd name="T39" fmla="*/ 30 h 30"/>
                <a:gd name="T40" fmla="*/ 80 w 90"/>
                <a:gd name="T41" fmla="*/ 29 h 30"/>
                <a:gd name="T42" fmla="*/ 83 w 90"/>
                <a:gd name="T43" fmla="*/ 28 h 30"/>
                <a:gd name="T44" fmla="*/ 86 w 90"/>
                <a:gd name="T45" fmla="*/ 26 h 30"/>
                <a:gd name="T46" fmla="*/ 87 w 90"/>
                <a:gd name="T47" fmla="*/ 24 h 30"/>
                <a:gd name="T48" fmla="*/ 89 w 90"/>
                <a:gd name="T49" fmla="*/ 22 h 30"/>
                <a:gd name="T50" fmla="*/ 90 w 90"/>
                <a:gd name="T51" fmla="*/ 19 h 30"/>
                <a:gd name="T52" fmla="*/ 90 w 90"/>
                <a:gd name="T53" fmla="*/ 15 h 30"/>
                <a:gd name="T54" fmla="*/ 90 w 90"/>
                <a:gd name="T55" fmla="*/ 12 h 30"/>
                <a:gd name="T56" fmla="*/ 89 w 90"/>
                <a:gd name="T57" fmla="*/ 10 h 30"/>
                <a:gd name="T58" fmla="*/ 87 w 90"/>
                <a:gd name="T59" fmla="*/ 7 h 30"/>
                <a:gd name="T60" fmla="*/ 86 w 90"/>
                <a:gd name="T61" fmla="*/ 5 h 30"/>
                <a:gd name="T62" fmla="*/ 83 w 90"/>
                <a:gd name="T63" fmla="*/ 2 h 30"/>
                <a:gd name="T64" fmla="*/ 80 w 90"/>
                <a:gd name="T65" fmla="*/ 1 h 30"/>
                <a:gd name="T66" fmla="*/ 78 w 90"/>
                <a:gd name="T67" fmla="*/ 0 h 30"/>
                <a:gd name="T68" fmla="*/ 75 w 90"/>
                <a:gd name="T69" fmla="*/ 0 h 30"/>
                <a:gd name="T70" fmla="*/ 75 w 90"/>
                <a:gd name="T71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90" h="30">
                  <a:moveTo>
                    <a:pt x="75" y="0"/>
                  </a:moveTo>
                  <a:lnTo>
                    <a:pt x="15" y="0"/>
                  </a:lnTo>
                  <a:lnTo>
                    <a:pt x="12" y="0"/>
                  </a:lnTo>
                  <a:lnTo>
                    <a:pt x="8" y="1"/>
                  </a:lnTo>
                  <a:lnTo>
                    <a:pt x="6" y="2"/>
                  </a:lnTo>
                  <a:lnTo>
                    <a:pt x="4" y="5"/>
                  </a:lnTo>
                  <a:lnTo>
                    <a:pt x="2" y="7"/>
                  </a:lnTo>
                  <a:lnTo>
                    <a:pt x="1" y="10"/>
                  </a:lnTo>
                  <a:lnTo>
                    <a:pt x="0" y="12"/>
                  </a:lnTo>
                  <a:lnTo>
                    <a:pt x="0" y="15"/>
                  </a:lnTo>
                  <a:lnTo>
                    <a:pt x="0" y="19"/>
                  </a:lnTo>
                  <a:lnTo>
                    <a:pt x="1" y="22"/>
                  </a:lnTo>
                  <a:lnTo>
                    <a:pt x="2" y="24"/>
                  </a:lnTo>
                  <a:lnTo>
                    <a:pt x="4" y="26"/>
                  </a:lnTo>
                  <a:lnTo>
                    <a:pt x="6" y="28"/>
                  </a:lnTo>
                  <a:lnTo>
                    <a:pt x="8" y="29"/>
                  </a:lnTo>
                  <a:lnTo>
                    <a:pt x="12" y="30"/>
                  </a:lnTo>
                  <a:lnTo>
                    <a:pt x="15" y="30"/>
                  </a:lnTo>
                  <a:lnTo>
                    <a:pt x="75" y="30"/>
                  </a:lnTo>
                  <a:lnTo>
                    <a:pt x="78" y="30"/>
                  </a:lnTo>
                  <a:lnTo>
                    <a:pt x="80" y="29"/>
                  </a:lnTo>
                  <a:lnTo>
                    <a:pt x="83" y="28"/>
                  </a:lnTo>
                  <a:lnTo>
                    <a:pt x="86" y="26"/>
                  </a:lnTo>
                  <a:lnTo>
                    <a:pt x="87" y="24"/>
                  </a:lnTo>
                  <a:lnTo>
                    <a:pt x="89" y="22"/>
                  </a:lnTo>
                  <a:lnTo>
                    <a:pt x="90" y="19"/>
                  </a:lnTo>
                  <a:lnTo>
                    <a:pt x="90" y="15"/>
                  </a:lnTo>
                  <a:lnTo>
                    <a:pt x="90" y="12"/>
                  </a:lnTo>
                  <a:lnTo>
                    <a:pt x="89" y="10"/>
                  </a:lnTo>
                  <a:lnTo>
                    <a:pt x="87" y="7"/>
                  </a:lnTo>
                  <a:lnTo>
                    <a:pt x="86" y="5"/>
                  </a:lnTo>
                  <a:lnTo>
                    <a:pt x="83" y="2"/>
                  </a:lnTo>
                  <a:lnTo>
                    <a:pt x="80" y="1"/>
                  </a:lnTo>
                  <a:lnTo>
                    <a:pt x="78" y="0"/>
                  </a:lnTo>
                  <a:lnTo>
                    <a:pt x="75" y="0"/>
                  </a:lnTo>
                  <a:lnTo>
                    <a:pt x="7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4" name="Freeform 326">
              <a:extLst>
                <a:ext uri="{FF2B5EF4-FFF2-40B4-BE49-F238E27FC236}">
                  <a16:creationId xmlns:a16="http://schemas.microsoft.com/office/drawing/2014/main" id="{6CB5DF83-D093-42D5-8CBB-A4DD8BB2F734}"/>
                </a:ext>
              </a:extLst>
            </p:cNvPr>
            <p:cNvSpPr>
              <a:spLocks/>
            </p:cNvSpPr>
            <p:nvPr/>
          </p:nvSpPr>
          <p:spPr bwMode="auto">
            <a:xfrm>
              <a:off x="2751138" y="3252788"/>
              <a:ext cx="28575" cy="9525"/>
            </a:xfrm>
            <a:custGeom>
              <a:avLst/>
              <a:gdLst>
                <a:gd name="T0" fmla="*/ 75 w 90"/>
                <a:gd name="T1" fmla="*/ 0 h 30"/>
                <a:gd name="T2" fmla="*/ 15 w 90"/>
                <a:gd name="T3" fmla="*/ 0 h 30"/>
                <a:gd name="T4" fmla="*/ 12 w 90"/>
                <a:gd name="T5" fmla="*/ 0 h 30"/>
                <a:gd name="T6" fmla="*/ 10 w 90"/>
                <a:gd name="T7" fmla="*/ 1 h 30"/>
                <a:gd name="T8" fmla="*/ 6 w 90"/>
                <a:gd name="T9" fmla="*/ 2 h 30"/>
                <a:gd name="T10" fmla="*/ 4 w 90"/>
                <a:gd name="T11" fmla="*/ 5 h 30"/>
                <a:gd name="T12" fmla="*/ 2 w 90"/>
                <a:gd name="T13" fmla="*/ 7 h 30"/>
                <a:gd name="T14" fmla="*/ 1 w 90"/>
                <a:gd name="T15" fmla="*/ 10 h 30"/>
                <a:gd name="T16" fmla="*/ 0 w 90"/>
                <a:gd name="T17" fmla="*/ 12 h 30"/>
                <a:gd name="T18" fmla="*/ 0 w 90"/>
                <a:gd name="T19" fmla="*/ 15 h 30"/>
                <a:gd name="T20" fmla="*/ 0 w 90"/>
                <a:gd name="T21" fmla="*/ 19 h 30"/>
                <a:gd name="T22" fmla="*/ 1 w 90"/>
                <a:gd name="T23" fmla="*/ 22 h 30"/>
                <a:gd name="T24" fmla="*/ 2 w 90"/>
                <a:gd name="T25" fmla="*/ 24 h 30"/>
                <a:gd name="T26" fmla="*/ 4 w 90"/>
                <a:gd name="T27" fmla="*/ 26 h 30"/>
                <a:gd name="T28" fmla="*/ 6 w 90"/>
                <a:gd name="T29" fmla="*/ 28 h 30"/>
                <a:gd name="T30" fmla="*/ 10 w 90"/>
                <a:gd name="T31" fmla="*/ 29 h 30"/>
                <a:gd name="T32" fmla="*/ 12 w 90"/>
                <a:gd name="T33" fmla="*/ 30 h 30"/>
                <a:gd name="T34" fmla="*/ 15 w 90"/>
                <a:gd name="T35" fmla="*/ 30 h 30"/>
                <a:gd name="T36" fmla="*/ 75 w 90"/>
                <a:gd name="T37" fmla="*/ 30 h 30"/>
                <a:gd name="T38" fmla="*/ 78 w 90"/>
                <a:gd name="T39" fmla="*/ 30 h 30"/>
                <a:gd name="T40" fmla="*/ 81 w 90"/>
                <a:gd name="T41" fmla="*/ 29 h 30"/>
                <a:gd name="T42" fmla="*/ 84 w 90"/>
                <a:gd name="T43" fmla="*/ 28 h 30"/>
                <a:gd name="T44" fmla="*/ 86 w 90"/>
                <a:gd name="T45" fmla="*/ 26 h 30"/>
                <a:gd name="T46" fmla="*/ 88 w 90"/>
                <a:gd name="T47" fmla="*/ 24 h 30"/>
                <a:gd name="T48" fmla="*/ 89 w 90"/>
                <a:gd name="T49" fmla="*/ 22 h 30"/>
                <a:gd name="T50" fmla="*/ 90 w 90"/>
                <a:gd name="T51" fmla="*/ 19 h 30"/>
                <a:gd name="T52" fmla="*/ 90 w 90"/>
                <a:gd name="T53" fmla="*/ 15 h 30"/>
                <a:gd name="T54" fmla="*/ 90 w 90"/>
                <a:gd name="T55" fmla="*/ 12 h 30"/>
                <a:gd name="T56" fmla="*/ 89 w 90"/>
                <a:gd name="T57" fmla="*/ 10 h 30"/>
                <a:gd name="T58" fmla="*/ 88 w 90"/>
                <a:gd name="T59" fmla="*/ 7 h 30"/>
                <a:gd name="T60" fmla="*/ 86 w 90"/>
                <a:gd name="T61" fmla="*/ 5 h 30"/>
                <a:gd name="T62" fmla="*/ 84 w 90"/>
                <a:gd name="T63" fmla="*/ 2 h 30"/>
                <a:gd name="T64" fmla="*/ 81 w 90"/>
                <a:gd name="T65" fmla="*/ 1 h 30"/>
                <a:gd name="T66" fmla="*/ 78 w 90"/>
                <a:gd name="T67" fmla="*/ 0 h 30"/>
                <a:gd name="T68" fmla="*/ 75 w 90"/>
                <a:gd name="T69" fmla="*/ 0 h 30"/>
                <a:gd name="T70" fmla="*/ 75 w 90"/>
                <a:gd name="T71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90" h="30">
                  <a:moveTo>
                    <a:pt x="75" y="0"/>
                  </a:moveTo>
                  <a:lnTo>
                    <a:pt x="15" y="0"/>
                  </a:lnTo>
                  <a:lnTo>
                    <a:pt x="12" y="0"/>
                  </a:lnTo>
                  <a:lnTo>
                    <a:pt x="10" y="1"/>
                  </a:lnTo>
                  <a:lnTo>
                    <a:pt x="6" y="2"/>
                  </a:lnTo>
                  <a:lnTo>
                    <a:pt x="4" y="5"/>
                  </a:lnTo>
                  <a:lnTo>
                    <a:pt x="2" y="7"/>
                  </a:lnTo>
                  <a:lnTo>
                    <a:pt x="1" y="10"/>
                  </a:lnTo>
                  <a:lnTo>
                    <a:pt x="0" y="12"/>
                  </a:lnTo>
                  <a:lnTo>
                    <a:pt x="0" y="15"/>
                  </a:lnTo>
                  <a:lnTo>
                    <a:pt x="0" y="19"/>
                  </a:lnTo>
                  <a:lnTo>
                    <a:pt x="1" y="22"/>
                  </a:lnTo>
                  <a:lnTo>
                    <a:pt x="2" y="24"/>
                  </a:lnTo>
                  <a:lnTo>
                    <a:pt x="4" y="26"/>
                  </a:lnTo>
                  <a:lnTo>
                    <a:pt x="6" y="28"/>
                  </a:lnTo>
                  <a:lnTo>
                    <a:pt x="10" y="29"/>
                  </a:lnTo>
                  <a:lnTo>
                    <a:pt x="12" y="30"/>
                  </a:lnTo>
                  <a:lnTo>
                    <a:pt x="15" y="30"/>
                  </a:lnTo>
                  <a:lnTo>
                    <a:pt x="75" y="30"/>
                  </a:lnTo>
                  <a:lnTo>
                    <a:pt x="78" y="30"/>
                  </a:lnTo>
                  <a:lnTo>
                    <a:pt x="81" y="29"/>
                  </a:lnTo>
                  <a:lnTo>
                    <a:pt x="84" y="28"/>
                  </a:lnTo>
                  <a:lnTo>
                    <a:pt x="86" y="26"/>
                  </a:lnTo>
                  <a:lnTo>
                    <a:pt x="88" y="24"/>
                  </a:lnTo>
                  <a:lnTo>
                    <a:pt x="89" y="22"/>
                  </a:lnTo>
                  <a:lnTo>
                    <a:pt x="90" y="19"/>
                  </a:lnTo>
                  <a:lnTo>
                    <a:pt x="90" y="15"/>
                  </a:lnTo>
                  <a:lnTo>
                    <a:pt x="90" y="12"/>
                  </a:lnTo>
                  <a:lnTo>
                    <a:pt x="89" y="10"/>
                  </a:lnTo>
                  <a:lnTo>
                    <a:pt x="88" y="7"/>
                  </a:lnTo>
                  <a:lnTo>
                    <a:pt x="86" y="5"/>
                  </a:lnTo>
                  <a:lnTo>
                    <a:pt x="84" y="2"/>
                  </a:lnTo>
                  <a:lnTo>
                    <a:pt x="81" y="1"/>
                  </a:lnTo>
                  <a:lnTo>
                    <a:pt x="78" y="0"/>
                  </a:lnTo>
                  <a:lnTo>
                    <a:pt x="75" y="0"/>
                  </a:lnTo>
                  <a:lnTo>
                    <a:pt x="7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26" name="Freeform 327">
              <a:extLst>
                <a:ext uri="{FF2B5EF4-FFF2-40B4-BE49-F238E27FC236}">
                  <a16:creationId xmlns:a16="http://schemas.microsoft.com/office/drawing/2014/main" id="{D1FD7895-BE7E-4957-BE73-023CAADFC96B}"/>
                </a:ext>
              </a:extLst>
            </p:cNvPr>
            <p:cNvSpPr>
              <a:spLocks/>
            </p:cNvSpPr>
            <p:nvPr/>
          </p:nvSpPr>
          <p:spPr bwMode="auto">
            <a:xfrm>
              <a:off x="2789238" y="3219450"/>
              <a:ext cx="19050" cy="19050"/>
            </a:xfrm>
            <a:custGeom>
              <a:avLst/>
              <a:gdLst>
                <a:gd name="T0" fmla="*/ 30 w 60"/>
                <a:gd name="T1" fmla="*/ 0 h 60"/>
                <a:gd name="T2" fmla="*/ 25 w 60"/>
                <a:gd name="T3" fmla="*/ 0 h 60"/>
                <a:gd name="T4" fmla="*/ 18 w 60"/>
                <a:gd name="T5" fmla="*/ 2 h 60"/>
                <a:gd name="T6" fmla="*/ 14 w 60"/>
                <a:gd name="T7" fmla="*/ 6 h 60"/>
                <a:gd name="T8" fmla="*/ 9 w 60"/>
                <a:gd name="T9" fmla="*/ 9 h 60"/>
                <a:gd name="T10" fmla="*/ 5 w 60"/>
                <a:gd name="T11" fmla="*/ 13 h 60"/>
                <a:gd name="T12" fmla="*/ 2 w 60"/>
                <a:gd name="T13" fmla="*/ 18 h 60"/>
                <a:gd name="T14" fmla="*/ 1 w 60"/>
                <a:gd name="T15" fmla="*/ 24 h 60"/>
                <a:gd name="T16" fmla="*/ 0 w 60"/>
                <a:gd name="T17" fmla="*/ 30 h 60"/>
                <a:gd name="T18" fmla="*/ 1 w 60"/>
                <a:gd name="T19" fmla="*/ 36 h 60"/>
                <a:gd name="T20" fmla="*/ 2 w 60"/>
                <a:gd name="T21" fmla="*/ 42 h 60"/>
                <a:gd name="T22" fmla="*/ 5 w 60"/>
                <a:gd name="T23" fmla="*/ 46 h 60"/>
                <a:gd name="T24" fmla="*/ 9 w 60"/>
                <a:gd name="T25" fmla="*/ 52 h 60"/>
                <a:gd name="T26" fmla="*/ 14 w 60"/>
                <a:gd name="T27" fmla="*/ 55 h 60"/>
                <a:gd name="T28" fmla="*/ 18 w 60"/>
                <a:gd name="T29" fmla="*/ 58 h 60"/>
                <a:gd name="T30" fmla="*/ 25 w 60"/>
                <a:gd name="T31" fmla="*/ 59 h 60"/>
                <a:gd name="T32" fmla="*/ 30 w 60"/>
                <a:gd name="T33" fmla="*/ 60 h 60"/>
                <a:gd name="T34" fmla="*/ 37 w 60"/>
                <a:gd name="T35" fmla="*/ 59 h 60"/>
                <a:gd name="T36" fmla="*/ 42 w 60"/>
                <a:gd name="T37" fmla="*/ 58 h 60"/>
                <a:gd name="T38" fmla="*/ 47 w 60"/>
                <a:gd name="T39" fmla="*/ 55 h 60"/>
                <a:gd name="T40" fmla="*/ 52 w 60"/>
                <a:gd name="T41" fmla="*/ 52 h 60"/>
                <a:gd name="T42" fmla="*/ 56 w 60"/>
                <a:gd name="T43" fmla="*/ 47 h 60"/>
                <a:gd name="T44" fmla="*/ 58 w 60"/>
                <a:gd name="T45" fmla="*/ 42 h 60"/>
                <a:gd name="T46" fmla="*/ 60 w 60"/>
                <a:gd name="T47" fmla="*/ 37 h 60"/>
                <a:gd name="T48" fmla="*/ 60 w 60"/>
                <a:gd name="T49" fmla="*/ 30 h 60"/>
                <a:gd name="T50" fmla="*/ 60 w 60"/>
                <a:gd name="T51" fmla="*/ 24 h 60"/>
                <a:gd name="T52" fmla="*/ 58 w 60"/>
                <a:gd name="T53" fmla="*/ 18 h 60"/>
                <a:gd name="T54" fmla="*/ 56 w 60"/>
                <a:gd name="T55" fmla="*/ 13 h 60"/>
                <a:gd name="T56" fmla="*/ 52 w 60"/>
                <a:gd name="T57" fmla="*/ 9 h 60"/>
                <a:gd name="T58" fmla="*/ 47 w 60"/>
                <a:gd name="T59" fmla="*/ 6 h 60"/>
                <a:gd name="T60" fmla="*/ 42 w 60"/>
                <a:gd name="T61" fmla="*/ 2 h 60"/>
                <a:gd name="T62" fmla="*/ 37 w 60"/>
                <a:gd name="T63" fmla="*/ 0 h 60"/>
                <a:gd name="T64" fmla="*/ 30 w 60"/>
                <a:gd name="T65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60" h="60">
                  <a:moveTo>
                    <a:pt x="30" y="0"/>
                  </a:moveTo>
                  <a:lnTo>
                    <a:pt x="25" y="0"/>
                  </a:lnTo>
                  <a:lnTo>
                    <a:pt x="18" y="2"/>
                  </a:lnTo>
                  <a:lnTo>
                    <a:pt x="14" y="6"/>
                  </a:lnTo>
                  <a:lnTo>
                    <a:pt x="9" y="9"/>
                  </a:lnTo>
                  <a:lnTo>
                    <a:pt x="5" y="13"/>
                  </a:lnTo>
                  <a:lnTo>
                    <a:pt x="2" y="18"/>
                  </a:lnTo>
                  <a:lnTo>
                    <a:pt x="1" y="24"/>
                  </a:lnTo>
                  <a:lnTo>
                    <a:pt x="0" y="30"/>
                  </a:lnTo>
                  <a:lnTo>
                    <a:pt x="1" y="36"/>
                  </a:lnTo>
                  <a:lnTo>
                    <a:pt x="2" y="42"/>
                  </a:lnTo>
                  <a:lnTo>
                    <a:pt x="5" y="46"/>
                  </a:lnTo>
                  <a:lnTo>
                    <a:pt x="9" y="52"/>
                  </a:lnTo>
                  <a:lnTo>
                    <a:pt x="14" y="55"/>
                  </a:lnTo>
                  <a:lnTo>
                    <a:pt x="18" y="58"/>
                  </a:lnTo>
                  <a:lnTo>
                    <a:pt x="25" y="59"/>
                  </a:lnTo>
                  <a:lnTo>
                    <a:pt x="30" y="60"/>
                  </a:lnTo>
                  <a:lnTo>
                    <a:pt x="37" y="59"/>
                  </a:lnTo>
                  <a:lnTo>
                    <a:pt x="42" y="58"/>
                  </a:lnTo>
                  <a:lnTo>
                    <a:pt x="47" y="55"/>
                  </a:lnTo>
                  <a:lnTo>
                    <a:pt x="52" y="52"/>
                  </a:lnTo>
                  <a:lnTo>
                    <a:pt x="56" y="47"/>
                  </a:lnTo>
                  <a:lnTo>
                    <a:pt x="58" y="42"/>
                  </a:lnTo>
                  <a:lnTo>
                    <a:pt x="60" y="37"/>
                  </a:lnTo>
                  <a:lnTo>
                    <a:pt x="60" y="30"/>
                  </a:lnTo>
                  <a:lnTo>
                    <a:pt x="60" y="24"/>
                  </a:lnTo>
                  <a:lnTo>
                    <a:pt x="58" y="18"/>
                  </a:lnTo>
                  <a:lnTo>
                    <a:pt x="56" y="13"/>
                  </a:lnTo>
                  <a:lnTo>
                    <a:pt x="52" y="9"/>
                  </a:lnTo>
                  <a:lnTo>
                    <a:pt x="47" y="6"/>
                  </a:lnTo>
                  <a:lnTo>
                    <a:pt x="42" y="2"/>
                  </a:lnTo>
                  <a:lnTo>
                    <a:pt x="37" y="0"/>
                  </a:lnTo>
                  <a:lnTo>
                    <a:pt x="3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7" name="Freeform 328">
              <a:extLst>
                <a:ext uri="{FF2B5EF4-FFF2-40B4-BE49-F238E27FC236}">
                  <a16:creationId xmlns:a16="http://schemas.microsoft.com/office/drawing/2014/main" id="{95BF3BC4-EAD8-4A59-AB4E-4F2CDFCDF31A}"/>
                </a:ext>
              </a:extLst>
            </p:cNvPr>
            <p:cNvSpPr>
              <a:spLocks/>
            </p:cNvSpPr>
            <p:nvPr/>
          </p:nvSpPr>
          <p:spPr bwMode="auto">
            <a:xfrm>
              <a:off x="2838450" y="3219450"/>
              <a:ext cx="19050" cy="19050"/>
            </a:xfrm>
            <a:custGeom>
              <a:avLst/>
              <a:gdLst>
                <a:gd name="T0" fmla="*/ 30 w 60"/>
                <a:gd name="T1" fmla="*/ 0 h 60"/>
                <a:gd name="T2" fmla="*/ 24 w 60"/>
                <a:gd name="T3" fmla="*/ 0 h 60"/>
                <a:gd name="T4" fmla="*/ 19 w 60"/>
                <a:gd name="T5" fmla="*/ 2 h 60"/>
                <a:gd name="T6" fmla="*/ 13 w 60"/>
                <a:gd name="T7" fmla="*/ 6 h 60"/>
                <a:gd name="T8" fmla="*/ 9 w 60"/>
                <a:gd name="T9" fmla="*/ 9 h 60"/>
                <a:gd name="T10" fmla="*/ 5 w 60"/>
                <a:gd name="T11" fmla="*/ 13 h 60"/>
                <a:gd name="T12" fmla="*/ 2 w 60"/>
                <a:gd name="T13" fmla="*/ 18 h 60"/>
                <a:gd name="T14" fmla="*/ 0 w 60"/>
                <a:gd name="T15" fmla="*/ 24 h 60"/>
                <a:gd name="T16" fmla="*/ 0 w 60"/>
                <a:gd name="T17" fmla="*/ 30 h 60"/>
                <a:gd name="T18" fmla="*/ 0 w 60"/>
                <a:gd name="T19" fmla="*/ 36 h 60"/>
                <a:gd name="T20" fmla="*/ 2 w 60"/>
                <a:gd name="T21" fmla="*/ 42 h 60"/>
                <a:gd name="T22" fmla="*/ 5 w 60"/>
                <a:gd name="T23" fmla="*/ 46 h 60"/>
                <a:gd name="T24" fmla="*/ 9 w 60"/>
                <a:gd name="T25" fmla="*/ 52 h 60"/>
                <a:gd name="T26" fmla="*/ 13 w 60"/>
                <a:gd name="T27" fmla="*/ 55 h 60"/>
                <a:gd name="T28" fmla="*/ 19 w 60"/>
                <a:gd name="T29" fmla="*/ 58 h 60"/>
                <a:gd name="T30" fmla="*/ 24 w 60"/>
                <a:gd name="T31" fmla="*/ 59 h 60"/>
                <a:gd name="T32" fmla="*/ 30 w 60"/>
                <a:gd name="T33" fmla="*/ 60 h 60"/>
                <a:gd name="T34" fmla="*/ 36 w 60"/>
                <a:gd name="T35" fmla="*/ 59 h 60"/>
                <a:gd name="T36" fmla="*/ 42 w 60"/>
                <a:gd name="T37" fmla="*/ 58 h 60"/>
                <a:gd name="T38" fmla="*/ 46 w 60"/>
                <a:gd name="T39" fmla="*/ 55 h 60"/>
                <a:gd name="T40" fmla="*/ 51 w 60"/>
                <a:gd name="T41" fmla="*/ 52 h 60"/>
                <a:gd name="T42" fmla="*/ 55 w 60"/>
                <a:gd name="T43" fmla="*/ 47 h 60"/>
                <a:gd name="T44" fmla="*/ 58 w 60"/>
                <a:gd name="T45" fmla="*/ 42 h 60"/>
                <a:gd name="T46" fmla="*/ 59 w 60"/>
                <a:gd name="T47" fmla="*/ 37 h 60"/>
                <a:gd name="T48" fmla="*/ 60 w 60"/>
                <a:gd name="T49" fmla="*/ 30 h 60"/>
                <a:gd name="T50" fmla="*/ 59 w 60"/>
                <a:gd name="T51" fmla="*/ 24 h 60"/>
                <a:gd name="T52" fmla="*/ 58 w 60"/>
                <a:gd name="T53" fmla="*/ 18 h 60"/>
                <a:gd name="T54" fmla="*/ 55 w 60"/>
                <a:gd name="T55" fmla="*/ 13 h 60"/>
                <a:gd name="T56" fmla="*/ 51 w 60"/>
                <a:gd name="T57" fmla="*/ 9 h 60"/>
                <a:gd name="T58" fmla="*/ 46 w 60"/>
                <a:gd name="T59" fmla="*/ 6 h 60"/>
                <a:gd name="T60" fmla="*/ 42 w 60"/>
                <a:gd name="T61" fmla="*/ 2 h 60"/>
                <a:gd name="T62" fmla="*/ 36 w 60"/>
                <a:gd name="T63" fmla="*/ 0 h 60"/>
                <a:gd name="T64" fmla="*/ 30 w 60"/>
                <a:gd name="T65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60" h="60">
                  <a:moveTo>
                    <a:pt x="30" y="0"/>
                  </a:moveTo>
                  <a:lnTo>
                    <a:pt x="24" y="0"/>
                  </a:lnTo>
                  <a:lnTo>
                    <a:pt x="19" y="2"/>
                  </a:lnTo>
                  <a:lnTo>
                    <a:pt x="13" y="6"/>
                  </a:lnTo>
                  <a:lnTo>
                    <a:pt x="9" y="9"/>
                  </a:lnTo>
                  <a:lnTo>
                    <a:pt x="5" y="13"/>
                  </a:lnTo>
                  <a:lnTo>
                    <a:pt x="2" y="18"/>
                  </a:lnTo>
                  <a:lnTo>
                    <a:pt x="0" y="24"/>
                  </a:lnTo>
                  <a:lnTo>
                    <a:pt x="0" y="30"/>
                  </a:lnTo>
                  <a:lnTo>
                    <a:pt x="0" y="36"/>
                  </a:lnTo>
                  <a:lnTo>
                    <a:pt x="2" y="42"/>
                  </a:lnTo>
                  <a:lnTo>
                    <a:pt x="5" y="46"/>
                  </a:lnTo>
                  <a:lnTo>
                    <a:pt x="9" y="52"/>
                  </a:lnTo>
                  <a:lnTo>
                    <a:pt x="13" y="55"/>
                  </a:lnTo>
                  <a:lnTo>
                    <a:pt x="19" y="58"/>
                  </a:lnTo>
                  <a:lnTo>
                    <a:pt x="24" y="59"/>
                  </a:lnTo>
                  <a:lnTo>
                    <a:pt x="30" y="60"/>
                  </a:lnTo>
                  <a:lnTo>
                    <a:pt x="36" y="59"/>
                  </a:lnTo>
                  <a:lnTo>
                    <a:pt x="42" y="58"/>
                  </a:lnTo>
                  <a:lnTo>
                    <a:pt x="46" y="55"/>
                  </a:lnTo>
                  <a:lnTo>
                    <a:pt x="51" y="52"/>
                  </a:lnTo>
                  <a:lnTo>
                    <a:pt x="55" y="47"/>
                  </a:lnTo>
                  <a:lnTo>
                    <a:pt x="58" y="42"/>
                  </a:lnTo>
                  <a:lnTo>
                    <a:pt x="59" y="37"/>
                  </a:lnTo>
                  <a:lnTo>
                    <a:pt x="60" y="30"/>
                  </a:lnTo>
                  <a:lnTo>
                    <a:pt x="59" y="24"/>
                  </a:lnTo>
                  <a:lnTo>
                    <a:pt x="58" y="18"/>
                  </a:lnTo>
                  <a:lnTo>
                    <a:pt x="55" y="13"/>
                  </a:lnTo>
                  <a:lnTo>
                    <a:pt x="51" y="9"/>
                  </a:lnTo>
                  <a:lnTo>
                    <a:pt x="46" y="6"/>
                  </a:lnTo>
                  <a:lnTo>
                    <a:pt x="42" y="2"/>
                  </a:lnTo>
                  <a:lnTo>
                    <a:pt x="36" y="0"/>
                  </a:lnTo>
                  <a:lnTo>
                    <a:pt x="3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8" name="Freeform 329">
              <a:extLst>
                <a:ext uri="{FF2B5EF4-FFF2-40B4-BE49-F238E27FC236}">
                  <a16:creationId xmlns:a16="http://schemas.microsoft.com/office/drawing/2014/main" id="{1BFE98A9-36A1-4BE5-8282-0A6D114A07AB}"/>
                </a:ext>
              </a:extLst>
            </p:cNvPr>
            <p:cNvSpPr>
              <a:spLocks/>
            </p:cNvSpPr>
            <p:nvPr/>
          </p:nvSpPr>
          <p:spPr bwMode="auto">
            <a:xfrm>
              <a:off x="2813050" y="3195638"/>
              <a:ext cx="20638" cy="19050"/>
            </a:xfrm>
            <a:custGeom>
              <a:avLst/>
              <a:gdLst>
                <a:gd name="T0" fmla="*/ 30 w 61"/>
                <a:gd name="T1" fmla="*/ 0 h 60"/>
                <a:gd name="T2" fmla="*/ 25 w 61"/>
                <a:gd name="T3" fmla="*/ 0 h 60"/>
                <a:gd name="T4" fmla="*/ 19 w 61"/>
                <a:gd name="T5" fmla="*/ 2 h 60"/>
                <a:gd name="T6" fmla="*/ 14 w 61"/>
                <a:gd name="T7" fmla="*/ 4 h 60"/>
                <a:gd name="T8" fmla="*/ 10 w 61"/>
                <a:gd name="T9" fmla="*/ 9 h 60"/>
                <a:gd name="T10" fmla="*/ 6 w 61"/>
                <a:gd name="T11" fmla="*/ 13 h 60"/>
                <a:gd name="T12" fmla="*/ 3 w 61"/>
                <a:gd name="T13" fmla="*/ 18 h 60"/>
                <a:gd name="T14" fmla="*/ 1 w 61"/>
                <a:gd name="T15" fmla="*/ 24 h 60"/>
                <a:gd name="T16" fmla="*/ 0 w 61"/>
                <a:gd name="T17" fmla="*/ 30 h 60"/>
                <a:gd name="T18" fmla="*/ 1 w 61"/>
                <a:gd name="T19" fmla="*/ 36 h 60"/>
                <a:gd name="T20" fmla="*/ 3 w 61"/>
                <a:gd name="T21" fmla="*/ 42 h 60"/>
                <a:gd name="T22" fmla="*/ 6 w 61"/>
                <a:gd name="T23" fmla="*/ 46 h 60"/>
                <a:gd name="T24" fmla="*/ 10 w 61"/>
                <a:gd name="T25" fmla="*/ 52 h 60"/>
                <a:gd name="T26" fmla="*/ 14 w 61"/>
                <a:gd name="T27" fmla="*/ 55 h 60"/>
                <a:gd name="T28" fmla="*/ 19 w 61"/>
                <a:gd name="T29" fmla="*/ 58 h 60"/>
                <a:gd name="T30" fmla="*/ 25 w 61"/>
                <a:gd name="T31" fmla="*/ 59 h 60"/>
                <a:gd name="T32" fmla="*/ 30 w 61"/>
                <a:gd name="T33" fmla="*/ 60 h 60"/>
                <a:gd name="T34" fmla="*/ 37 w 61"/>
                <a:gd name="T35" fmla="*/ 59 h 60"/>
                <a:gd name="T36" fmla="*/ 42 w 61"/>
                <a:gd name="T37" fmla="*/ 58 h 60"/>
                <a:gd name="T38" fmla="*/ 47 w 61"/>
                <a:gd name="T39" fmla="*/ 55 h 60"/>
                <a:gd name="T40" fmla="*/ 52 w 61"/>
                <a:gd name="T41" fmla="*/ 52 h 60"/>
                <a:gd name="T42" fmla="*/ 56 w 61"/>
                <a:gd name="T43" fmla="*/ 46 h 60"/>
                <a:gd name="T44" fmla="*/ 58 w 61"/>
                <a:gd name="T45" fmla="*/ 42 h 60"/>
                <a:gd name="T46" fmla="*/ 60 w 61"/>
                <a:gd name="T47" fmla="*/ 36 h 60"/>
                <a:gd name="T48" fmla="*/ 61 w 61"/>
                <a:gd name="T49" fmla="*/ 30 h 60"/>
                <a:gd name="T50" fmla="*/ 60 w 61"/>
                <a:gd name="T51" fmla="*/ 24 h 60"/>
                <a:gd name="T52" fmla="*/ 58 w 61"/>
                <a:gd name="T53" fmla="*/ 18 h 60"/>
                <a:gd name="T54" fmla="*/ 56 w 61"/>
                <a:gd name="T55" fmla="*/ 13 h 60"/>
                <a:gd name="T56" fmla="*/ 52 w 61"/>
                <a:gd name="T57" fmla="*/ 9 h 60"/>
                <a:gd name="T58" fmla="*/ 47 w 61"/>
                <a:gd name="T59" fmla="*/ 4 h 60"/>
                <a:gd name="T60" fmla="*/ 42 w 61"/>
                <a:gd name="T61" fmla="*/ 2 h 60"/>
                <a:gd name="T62" fmla="*/ 37 w 61"/>
                <a:gd name="T63" fmla="*/ 0 h 60"/>
                <a:gd name="T64" fmla="*/ 30 w 61"/>
                <a:gd name="T65" fmla="*/ 0 h 60"/>
                <a:gd name="T66" fmla="*/ 30 w 61"/>
                <a:gd name="T67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61" h="60">
                  <a:moveTo>
                    <a:pt x="30" y="0"/>
                  </a:moveTo>
                  <a:lnTo>
                    <a:pt x="25" y="0"/>
                  </a:lnTo>
                  <a:lnTo>
                    <a:pt x="19" y="2"/>
                  </a:lnTo>
                  <a:lnTo>
                    <a:pt x="14" y="4"/>
                  </a:lnTo>
                  <a:lnTo>
                    <a:pt x="10" y="9"/>
                  </a:lnTo>
                  <a:lnTo>
                    <a:pt x="6" y="13"/>
                  </a:lnTo>
                  <a:lnTo>
                    <a:pt x="3" y="18"/>
                  </a:lnTo>
                  <a:lnTo>
                    <a:pt x="1" y="24"/>
                  </a:lnTo>
                  <a:lnTo>
                    <a:pt x="0" y="30"/>
                  </a:lnTo>
                  <a:lnTo>
                    <a:pt x="1" y="36"/>
                  </a:lnTo>
                  <a:lnTo>
                    <a:pt x="3" y="42"/>
                  </a:lnTo>
                  <a:lnTo>
                    <a:pt x="6" y="46"/>
                  </a:lnTo>
                  <a:lnTo>
                    <a:pt x="10" y="52"/>
                  </a:lnTo>
                  <a:lnTo>
                    <a:pt x="14" y="55"/>
                  </a:lnTo>
                  <a:lnTo>
                    <a:pt x="19" y="58"/>
                  </a:lnTo>
                  <a:lnTo>
                    <a:pt x="25" y="59"/>
                  </a:lnTo>
                  <a:lnTo>
                    <a:pt x="30" y="60"/>
                  </a:lnTo>
                  <a:lnTo>
                    <a:pt x="37" y="59"/>
                  </a:lnTo>
                  <a:lnTo>
                    <a:pt x="42" y="58"/>
                  </a:lnTo>
                  <a:lnTo>
                    <a:pt x="47" y="55"/>
                  </a:lnTo>
                  <a:lnTo>
                    <a:pt x="52" y="52"/>
                  </a:lnTo>
                  <a:lnTo>
                    <a:pt x="56" y="46"/>
                  </a:lnTo>
                  <a:lnTo>
                    <a:pt x="58" y="42"/>
                  </a:lnTo>
                  <a:lnTo>
                    <a:pt x="60" y="36"/>
                  </a:lnTo>
                  <a:lnTo>
                    <a:pt x="61" y="30"/>
                  </a:lnTo>
                  <a:lnTo>
                    <a:pt x="60" y="24"/>
                  </a:lnTo>
                  <a:lnTo>
                    <a:pt x="58" y="18"/>
                  </a:lnTo>
                  <a:lnTo>
                    <a:pt x="56" y="13"/>
                  </a:lnTo>
                  <a:lnTo>
                    <a:pt x="52" y="9"/>
                  </a:lnTo>
                  <a:lnTo>
                    <a:pt x="47" y="4"/>
                  </a:lnTo>
                  <a:lnTo>
                    <a:pt x="42" y="2"/>
                  </a:lnTo>
                  <a:lnTo>
                    <a:pt x="37" y="0"/>
                  </a:lnTo>
                  <a:lnTo>
                    <a:pt x="30" y="0"/>
                  </a:lnTo>
                  <a:lnTo>
                    <a:pt x="3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9" name="Freeform 330">
              <a:extLst>
                <a:ext uri="{FF2B5EF4-FFF2-40B4-BE49-F238E27FC236}">
                  <a16:creationId xmlns:a16="http://schemas.microsoft.com/office/drawing/2014/main" id="{2A854092-6E2E-480C-A939-1ED822252B40}"/>
                </a:ext>
              </a:extLst>
            </p:cNvPr>
            <p:cNvSpPr>
              <a:spLocks/>
            </p:cNvSpPr>
            <p:nvPr/>
          </p:nvSpPr>
          <p:spPr bwMode="auto">
            <a:xfrm>
              <a:off x="2813050" y="3243263"/>
              <a:ext cx="20638" cy="19050"/>
            </a:xfrm>
            <a:custGeom>
              <a:avLst/>
              <a:gdLst>
                <a:gd name="T0" fmla="*/ 30 w 61"/>
                <a:gd name="T1" fmla="*/ 0 h 60"/>
                <a:gd name="T2" fmla="*/ 25 w 61"/>
                <a:gd name="T3" fmla="*/ 0 h 60"/>
                <a:gd name="T4" fmla="*/ 19 w 61"/>
                <a:gd name="T5" fmla="*/ 2 h 60"/>
                <a:gd name="T6" fmla="*/ 14 w 61"/>
                <a:gd name="T7" fmla="*/ 6 h 60"/>
                <a:gd name="T8" fmla="*/ 10 w 61"/>
                <a:gd name="T9" fmla="*/ 9 h 60"/>
                <a:gd name="T10" fmla="*/ 6 w 61"/>
                <a:gd name="T11" fmla="*/ 13 h 60"/>
                <a:gd name="T12" fmla="*/ 3 w 61"/>
                <a:gd name="T13" fmla="*/ 19 h 60"/>
                <a:gd name="T14" fmla="*/ 1 w 61"/>
                <a:gd name="T15" fmla="*/ 24 h 60"/>
                <a:gd name="T16" fmla="*/ 0 w 61"/>
                <a:gd name="T17" fmla="*/ 30 h 60"/>
                <a:gd name="T18" fmla="*/ 1 w 61"/>
                <a:gd name="T19" fmla="*/ 37 h 60"/>
                <a:gd name="T20" fmla="*/ 3 w 61"/>
                <a:gd name="T21" fmla="*/ 42 h 60"/>
                <a:gd name="T22" fmla="*/ 6 w 61"/>
                <a:gd name="T23" fmla="*/ 47 h 60"/>
                <a:gd name="T24" fmla="*/ 10 w 61"/>
                <a:gd name="T25" fmla="*/ 52 h 60"/>
                <a:gd name="T26" fmla="*/ 14 w 61"/>
                <a:gd name="T27" fmla="*/ 55 h 60"/>
                <a:gd name="T28" fmla="*/ 19 w 61"/>
                <a:gd name="T29" fmla="*/ 58 h 60"/>
                <a:gd name="T30" fmla="*/ 25 w 61"/>
                <a:gd name="T31" fmla="*/ 60 h 60"/>
                <a:gd name="T32" fmla="*/ 30 w 61"/>
                <a:gd name="T33" fmla="*/ 60 h 60"/>
                <a:gd name="T34" fmla="*/ 37 w 61"/>
                <a:gd name="T35" fmla="*/ 60 h 60"/>
                <a:gd name="T36" fmla="*/ 42 w 61"/>
                <a:gd name="T37" fmla="*/ 58 h 60"/>
                <a:gd name="T38" fmla="*/ 47 w 61"/>
                <a:gd name="T39" fmla="*/ 55 h 60"/>
                <a:gd name="T40" fmla="*/ 52 w 61"/>
                <a:gd name="T41" fmla="*/ 52 h 60"/>
                <a:gd name="T42" fmla="*/ 56 w 61"/>
                <a:gd name="T43" fmla="*/ 47 h 60"/>
                <a:gd name="T44" fmla="*/ 58 w 61"/>
                <a:gd name="T45" fmla="*/ 42 h 60"/>
                <a:gd name="T46" fmla="*/ 60 w 61"/>
                <a:gd name="T47" fmla="*/ 37 h 60"/>
                <a:gd name="T48" fmla="*/ 61 w 61"/>
                <a:gd name="T49" fmla="*/ 30 h 60"/>
                <a:gd name="T50" fmla="*/ 60 w 61"/>
                <a:gd name="T51" fmla="*/ 24 h 60"/>
                <a:gd name="T52" fmla="*/ 58 w 61"/>
                <a:gd name="T53" fmla="*/ 19 h 60"/>
                <a:gd name="T54" fmla="*/ 56 w 61"/>
                <a:gd name="T55" fmla="*/ 13 h 60"/>
                <a:gd name="T56" fmla="*/ 52 w 61"/>
                <a:gd name="T57" fmla="*/ 9 h 60"/>
                <a:gd name="T58" fmla="*/ 47 w 61"/>
                <a:gd name="T59" fmla="*/ 6 h 60"/>
                <a:gd name="T60" fmla="*/ 42 w 61"/>
                <a:gd name="T61" fmla="*/ 2 h 60"/>
                <a:gd name="T62" fmla="*/ 37 w 61"/>
                <a:gd name="T63" fmla="*/ 1 h 60"/>
                <a:gd name="T64" fmla="*/ 30 w 61"/>
                <a:gd name="T65" fmla="*/ 0 h 60"/>
                <a:gd name="T66" fmla="*/ 30 w 61"/>
                <a:gd name="T67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61" h="60">
                  <a:moveTo>
                    <a:pt x="30" y="0"/>
                  </a:moveTo>
                  <a:lnTo>
                    <a:pt x="25" y="0"/>
                  </a:lnTo>
                  <a:lnTo>
                    <a:pt x="19" y="2"/>
                  </a:lnTo>
                  <a:lnTo>
                    <a:pt x="14" y="6"/>
                  </a:lnTo>
                  <a:lnTo>
                    <a:pt x="10" y="9"/>
                  </a:lnTo>
                  <a:lnTo>
                    <a:pt x="6" y="13"/>
                  </a:lnTo>
                  <a:lnTo>
                    <a:pt x="3" y="19"/>
                  </a:lnTo>
                  <a:lnTo>
                    <a:pt x="1" y="24"/>
                  </a:lnTo>
                  <a:lnTo>
                    <a:pt x="0" y="30"/>
                  </a:lnTo>
                  <a:lnTo>
                    <a:pt x="1" y="37"/>
                  </a:lnTo>
                  <a:lnTo>
                    <a:pt x="3" y="42"/>
                  </a:lnTo>
                  <a:lnTo>
                    <a:pt x="6" y="47"/>
                  </a:lnTo>
                  <a:lnTo>
                    <a:pt x="10" y="52"/>
                  </a:lnTo>
                  <a:lnTo>
                    <a:pt x="14" y="55"/>
                  </a:lnTo>
                  <a:lnTo>
                    <a:pt x="19" y="58"/>
                  </a:lnTo>
                  <a:lnTo>
                    <a:pt x="25" y="60"/>
                  </a:lnTo>
                  <a:lnTo>
                    <a:pt x="30" y="60"/>
                  </a:lnTo>
                  <a:lnTo>
                    <a:pt x="37" y="60"/>
                  </a:lnTo>
                  <a:lnTo>
                    <a:pt x="42" y="58"/>
                  </a:lnTo>
                  <a:lnTo>
                    <a:pt x="47" y="55"/>
                  </a:lnTo>
                  <a:lnTo>
                    <a:pt x="52" y="52"/>
                  </a:lnTo>
                  <a:lnTo>
                    <a:pt x="56" y="47"/>
                  </a:lnTo>
                  <a:lnTo>
                    <a:pt x="58" y="42"/>
                  </a:lnTo>
                  <a:lnTo>
                    <a:pt x="60" y="37"/>
                  </a:lnTo>
                  <a:lnTo>
                    <a:pt x="61" y="30"/>
                  </a:lnTo>
                  <a:lnTo>
                    <a:pt x="60" y="24"/>
                  </a:lnTo>
                  <a:lnTo>
                    <a:pt x="58" y="19"/>
                  </a:lnTo>
                  <a:lnTo>
                    <a:pt x="56" y="13"/>
                  </a:lnTo>
                  <a:lnTo>
                    <a:pt x="52" y="9"/>
                  </a:lnTo>
                  <a:lnTo>
                    <a:pt x="47" y="6"/>
                  </a:lnTo>
                  <a:lnTo>
                    <a:pt x="42" y="2"/>
                  </a:lnTo>
                  <a:lnTo>
                    <a:pt x="37" y="1"/>
                  </a:lnTo>
                  <a:lnTo>
                    <a:pt x="30" y="0"/>
                  </a:lnTo>
                  <a:lnTo>
                    <a:pt x="3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27D96532-8BC1-4DC3-8ED0-2FC35D5D6693}"/>
              </a:ext>
            </a:extLst>
          </p:cNvPr>
          <p:cNvGrpSpPr/>
          <p:nvPr/>
        </p:nvGrpSpPr>
        <p:grpSpPr>
          <a:xfrm>
            <a:off x="6116931" y="1751369"/>
            <a:ext cx="131684" cy="172715"/>
            <a:chOff x="3784600" y="2508250"/>
            <a:chExt cx="219075" cy="287338"/>
          </a:xfrm>
          <a:solidFill>
            <a:schemeClr val="bg1"/>
          </a:solidFill>
        </p:grpSpPr>
        <p:sp>
          <p:nvSpPr>
            <p:cNvPr id="31" name="Freeform 31">
              <a:extLst>
                <a:ext uri="{FF2B5EF4-FFF2-40B4-BE49-F238E27FC236}">
                  <a16:creationId xmlns:a16="http://schemas.microsoft.com/office/drawing/2014/main" id="{70518687-475D-4FFB-978A-367476F1D19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784600" y="2508250"/>
              <a:ext cx="219075" cy="287338"/>
            </a:xfrm>
            <a:custGeom>
              <a:avLst/>
              <a:gdLst>
                <a:gd name="T0" fmla="*/ 30 w 692"/>
                <a:gd name="T1" fmla="*/ 874 h 904"/>
                <a:gd name="T2" fmla="*/ 75 w 692"/>
                <a:gd name="T3" fmla="*/ 512 h 904"/>
                <a:gd name="T4" fmla="*/ 80 w 692"/>
                <a:gd name="T5" fmla="*/ 511 h 904"/>
                <a:gd name="T6" fmla="*/ 86 w 692"/>
                <a:gd name="T7" fmla="*/ 508 h 904"/>
                <a:gd name="T8" fmla="*/ 89 w 692"/>
                <a:gd name="T9" fmla="*/ 502 h 904"/>
                <a:gd name="T10" fmla="*/ 90 w 692"/>
                <a:gd name="T11" fmla="*/ 497 h 904"/>
                <a:gd name="T12" fmla="*/ 89 w 692"/>
                <a:gd name="T13" fmla="*/ 344 h 904"/>
                <a:gd name="T14" fmla="*/ 87 w 692"/>
                <a:gd name="T15" fmla="*/ 338 h 904"/>
                <a:gd name="T16" fmla="*/ 83 w 692"/>
                <a:gd name="T17" fmla="*/ 334 h 904"/>
                <a:gd name="T18" fmla="*/ 78 w 692"/>
                <a:gd name="T19" fmla="*/ 332 h 904"/>
                <a:gd name="T20" fmla="*/ 30 w 692"/>
                <a:gd name="T21" fmla="*/ 331 h 904"/>
                <a:gd name="T22" fmla="*/ 475 w 692"/>
                <a:gd name="T23" fmla="*/ 30 h 904"/>
                <a:gd name="T24" fmla="*/ 662 w 692"/>
                <a:gd name="T25" fmla="*/ 874 h 904"/>
                <a:gd name="T26" fmla="*/ 492 w 692"/>
                <a:gd name="T27" fmla="*/ 5 h 904"/>
                <a:gd name="T28" fmla="*/ 487 w 692"/>
                <a:gd name="T29" fmla="*/ 2 h 904"/>
                <a:gd name="T30" fmla="*/ 481 w 692"/>
                <a:gd name="T31" fmla="*/ 0 h 904"/>
                <a:gd name="T32" fmla="*/ 12 w 692"/>
                <a:gd name="T33" fmla="*/ 0 h 904"/>
                <a:gd name="T34" fmla="*/ 6 w 692"/>
                <a:gd name="T35" fmla="*/ 3 h 904"/>
                <a:gd name="T36" fmla="*/ 2 w 692"/>
                <a:gd name="T37" fmla="*/ 7 h 904"/>
                <a:gd name="T38" fmla="*/ 0 w 692"/>
                <a:gd name="T39" fmla="*/ 12 h 904"/>
                <a:gd name="T40" fmla="*/ 0 w 692"/>
                <a:gd name="T41" fmla="*/ 346 h 904"/>
                <a:gd name="T42" fmla="*/ 1 w 692"/>
                <a:gd name="T43" fmla="*/ 352 h 904"/>
                <a:gd name="T44" fmla="*/ 4 w 692"/>
                <a:gd name="T45" fmla="*/ 357 h 904"/>
                <a:gd name="T46" fmla="*/ 8 w 692"/>
                <a:gd name="T47" fmla="*/ 360 h 904"/>
                <a:gd name="T48" fmla="*/ 15 w 692"/>
                <a:gd name="T49" fmla="*/ 361 h 904"/>
                <a:gd name="T50" fmla="*/ 60 w 692"/>
                <a:gd name="T51" fmla="*/ 482 h 904"/>
                <a:gd name="T52" fmla="*/ 12 w 692"/>
                <a:gd name="T53" fmla="*/ 482 h 904"/>
                <a:gd name="T54" fmla="*/ 6 w 692"/>
                <a:gd name="T55" fmla="*/ 484 h 904"/>
                <a:gd name="T56" fmla="*/ 2 w 692"/>
                <a:gd name="T57" fmla="*/ 488 h 904"/>
                <a:gd name="T58" fmla="*/ 0 w 692"/>
                <a:gd name="T59" fmla="*/ 494 h 904"/>
                <a:gd name="T60" fmla="*/ 0 w 692"/>
                <a:gd name="T61" fmla="*/ 889 h 904"/>
                <a:gd name="T62" fmla="*/ 1 w 692"/>
                <a:gd name="T63" fmla="*/ 894 h 904"/>
                <a:gd name="T64" fmla="*/ 4 w 692"/>
                <a:gd name="T65" fmla="*/ 899 h 904"/>
                <a:gd name="T66" fmla="*/ 8 w 692"/>
                <a:gd name="T67" fmla="*/ 902 h 904"/>
                <a:gd name="T68" fmla="*/ 15 w 692"/>
                <a:gd name="T69" fmla="*/ 904 h 904"/>
                <a:gd name="T70" fmla="*/ 680 w 692"/>
                <a:gd name="T71" fmla="*/ 902 h 904"/>
                <a:gd name="T72" fmla="*/ 685 w 692"/>
                <a:gd name="T73" fmla="*/ 900 h 904"/>
                <a:gd name="T74" fmla="*/ 689 w 692"/>
                <a:gd name="T75" fmla="*/ 897 h 904"/>
                <a:gd name="T76" fmla="*/ 692 w 692"/>
                <a:gd name="T77" fmla="*/ 892 h 904"/>
                <a:gd name="T78" fmla="*/ 692 w 692"/>
                <a:gd name="T79" fmla="*/ 211 h 904"/>
                <a:gd name="T80" fmla="*/ 690 w 692"/>
                <a:gd name="T81" fmla="*/ 205 h 904"/>
                <a:gd name="T82" fmla="*/ 687 w 692"/>
                <a:gd name="T83" fmla="*/ 200 h 9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692" h="904">
                  <a:moveTo>
                    <a:pt x="662" y="874"/>
                  </a:moveTo>
                  <a:lnTo>
                    <a:pt x="30" y="874"/>
                  </a:lnTo>
                  <a:lnTo>
                    <a:pt x="30" y="512"/>
                  </a:lnTo>
                  <a:lnTo>
                    <a:pt x="75" y="512"/>
                  </a:lnTo>
                  <a:lnTo>
                    <a:pt x="78" y="511"/>
                  </a:lnTo>
                  <a:lnTo>
                    <a:pt x="80" y="511"/>
                  </a:lnTo>
                  <a:lnTo>
                    <a:pt x="83" y="509"/>
                  </a:lnTo>
                  <a:lnTo>
                    <a:pt x="86" y="508"/>
                  </a:lnTo>
                  <a:lnTo>
                    <a:pt x="87" y="506"/>
                  </a:lnTo>
                  <a:lnTo>
                    <a:pt x="89" y="502"/>
                  </a:lnTo>
                  <a:lnTo>
                    <a:pt x="89" y="500"/>
                  </a:lnTo>
                  <a:lnTo>
                    <a:pt x="90" y="497"/>
                  </a:lnTo>
                  <a:lnTo>
                    <a:pt x="90" y="346"/>
                  </a:lnTo>
                  <a:lnTo>
                    <a:pt x="89" y="344"/>
                  </a:lnTo>
                  <a:lnTo>
                    <a:pt x="89" y="340"/>
                  </a:lnTo>
                  <a:lnTo>
                    <a:pt x="87" y="338"/>
                  </a:lnTo>
                  <a:lnTo>
                    <a:pt x="86" y="336"/>
                  </a:lnTo>
                  <a:lnTo>
                    <a:pt x="83" y="334"/>
                  </a:lnTo>
                  <a:lnTo>
                    <a:pt x="80" y="333"/>
                  </a:lnTo>
                  <a:lnTo>
                    <a:pt x="78" y="332"/>
                  </a:lnTo>
                  <a:lnTo>
                    <a:pt x="75" y="331"/>
                  </a:lnTo>
                  <a:lnTo>
                    <a:pt x="30" y="331"/>
                  </a:lnTo>
                  <a:lnTo>
                    <a:pt x="30" y="30"/>
                  </a:lnTo>
                  <a:lnTo>
                    <a:pt x="475" y="30"/>
                  </a:lnTo>
                  <a:lnTo>
                    <a:pt x="662" y="217"/>
                  </a:lnTo>
                  <a:lnTo>
                    <a:pt x="662" y="874"/>
                  </a:lnTo>
                  <a:close/>
                  <a:moveTo>
                    <a:pt x="687" y="200"/>
                  </a:moveTo>
                  <a:lnTo>
                    <a:pt x="492" y="5"/>
                  </a:lnTo>
                  <a:lnTo>
                    <a:pt x="489" y="3"/>
                  </a:lnTo>
                  <a:lnTo>
                    <a:pt x="487" y="2"/>
                  </a:lnTo>
                  <a:lnTo>
                    <a:pt x="484" y="0"/>
                  </a:lnTo>
                  <a:lnTo>
                    <a:pt x="481" y="0"/>
                  </a:lnTo>
                  <a:lnTo>
                    <a:pt x="15" y="0"/>
                  </a:lnTo>
                  <a:lnTo>
                    <a:pt x="12" y="0"/>
                  </a:lnTo>
                  <a:lnTo>
                    <a:pt x="8" y="2"/>
                  </a:lnTo>
                  <a:lnTo>
                    <a:pt x="6" y="3"/>
                  </a:lnTo>
                  <a:lnTo>
                    <a:pt x="4" y="5"/>
                  </a:lnTo>
                  <a:lnTo>
                    <a:pt x="2" y="7"/>
                  </a:lnTo>
                  <a:lnTo>
                    <a:pt x="1" y="9"/>
                  </a:lnTo>
                  <a:lnTo>
                    <a:pt x="0" y="12"/>
                  </a:lnTo>
                  <a:lnTo>
                    <a:pt x="0" y="15"/>
                  </a:lnTo>
                  <a:lnTo>
                    <a:pt x="0" y="346"/>
                  </a:lnTo>
                  <a:lnTo>
                    <a:pt x="0" y="349"/>
                  </a:lnTo>
                  <a:lnTo>
                    <a:pt x="1" y="352"/>
                  </a:lnTo>
                  <a:lnTo>
                    <a:pt x="2" y="354"/>
                  </a:lnTo>
                  <a:lnTo>
                    <a:pt x="4" y="357"/>
                  </a:lnTo>
                  <a:lnTo>
                    <a:pt x="6" y="359"/>
                  </a:lnTo>
                  <a:lnTo>
                    <a:pt x="8" y="360"/>
                  </a:lnTo>
                  <a:lnTo>
                    <a:pt x="12" y="361"/>
                  </a:lnTo>
                  <a:lnTo>
                    <a:pt x="15" y="361"/>
                  </a:lnTo>
                  <a:lnTo>
                    <a:pt x="60" y="361"/>
                  </a:lnTo>
                  <a:lnTo>
                    <a:pt x="60" y="482"/>
                  </a:lnTo>
                  <a:lnTo>
                    <a:pt x="15" y="482"/>
                  </a:lnTo>
                  <a:lnTo>
                    <a:pt x="12" y="482"/>
                  </a:lnTo>
                  <a:lnTo>
                    <a:pt x="8" y="483"/>
                  </a:lnTo>
                  <a:lnTo>
                    <a:pt x="6" y="484"/>
                  </a:lnTo>
                  <a:lnTo>
                    <a:pt x="4" y="486"/>
                  </a:lnTo>
                  <a:lnTo>
                    <a:pt x="2" y="488"/>
                  </a:lnTo>
                  <a:lnTo>
                    <a:pt x="1" y="491"/>
                  </a:lnTo>
                  <a:lnTo>
                    <a:pt x="0" y="494"/>
                  </a:lnTo>
                  <a:lnTo>
                    <a:pt x="0" y="497"/>
                  </a:lnTo>
                  <a:lnTo>
                    <a:pt x="0" y="889"/>
                  </a:lnTo>
                  <a:lnTo>
                    <a:pt x="0" y="891"/>
                  </a:lnTo>
                  <a:lnTo>
                    <a:pt x="1" y="894"/>
                  </a:lnTo>
                  <a:lnTo>
                    <a:pt x="2" y="897"/>
                  </a:lnTo>
                  <a:lnTo>
                    <a:pt x="4" y="899"/>
                  </a:lnTo>
                  <a:lnTo>
                    <a:pt x="6" y="900"/>
                  </a:lnTo>
                  <a:lnTo>
                    <a:pt x="8" y="902"/>
                  </a:lnTo>
                  <a:lnTo>
                    <a:pt x="12" y="902"/>
                  </a:lnTo>
                  <a:lnTo>
                    <a:pt x="15" y="904"/>
                  </a:lnTo>
                  <a:lnTo>
                    <a:pt x="677" y="904"/>
                  </a:lnTo>
                  <a:lnTo>
                    <a:pt x="680" y="902"/>
                  </a:lnTo>
                  <a:lnTo>
                    <a:pt x="683" y="902"/>
                  </a:lnTo>
                  <a:lnTo>
                    <a:pt x="685" y="900"/>
                  </a:lnTo>
                  <a:lnTo>
                    <a:pt x="687" y="899"/>
                  </a:lnTo>
                  <a:lnTo>
                    <a:pt x="689" y="897"/>
                  </a:lnTo>
                  <a:lnTo>
                    <a:pt x="690" y="894"/>
                  </a:lnTo>
                  <a:lnTo>
                    <a:pt x="692" y="892"/>
                  </a:lnTo>
                  <a:lnTo>
                    <a:pt x="692" y="889"/>
                  </a:lnTo>
                  <a:lnTo>
                    <a:pt x="692" y="211"/>
                  </a:lnTo>
                  <a:lnTo>
                    <a:pt x="692" y="207"/>
                  </a:lnTo>
                  <a:lnTo>
                    <a:pt x="690" y="205"/>
                  </a:lnTo>
                  <a:lnTo>
                    <a:pt x="689" y="202"/>
                  </a:lnTo>
                  <a:lnTo>
                    <a:pt x="687" y="2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2" name="Freeform 32">
              <a:extLst>
                <a:ext uri="{FF2B5EF4-FFF2-40B4-BE49-F238E27FC236}">
                  <a16:creationId xmlns:a16="http://schemas.microsoft.com/office/drawing/2014/main" id="{C387781C-476D-4F25-85D2-A6F813601B8F}"/>
                </a:ext>
              </a:extLst>
            </p:cNvPr>
            <p:cNvSpPr>
              <a:spLocks/>
            </p:cNvSpPr>
            <p:nvPr/>
          </p:nvSpPr>
          <p:spPr bwMode="auto">
            <a:xfrm>
              <a:off x="3832225" y="2546350"/>
              <a:ext cx="9525" cy="66675"/>
            </a:xfrm>
            <a:custGeom>
              <a:avLst/>
              <a:gdLst>
                <a:gd name="T0" fmla="*/ 15 w 30"/>
                <a:gd name="T1" fmla="*/ 0 h 210"/>
                <a:gd name="T2" fmla="*/ 12 w 30"/>
                <a:gd name="T3" fmla="*/ 0 h 210"/>
                <a:gd name="T4" fmla="*/ 9 w 30"/>
                <a:gd name="T5" fmla="*/ 1 h 210"/>
                <a:gd name="T6" fmla="*/ 6 w 30"/>
                <a:gd name="T7" fmla="*/ 2 h 210"/>
                <a:gd name="T8" fmla="*/ 4 w 30"/>
                <a:gd name="T9" fmla="*/ 4 h 210"/>
                <a:gd name="T10" fmla="*/ 2 w 30"/>
                <a:gd name="T11" fmla="*/ 6 h 210"/>
                <a:gd name="T12" fmla="*/ 1 w 30"/>
                <a:gd name="T13" fmla="*/ 9 h 210"/>
                <a:gd name="T14" fmla="*/ 0 w 30"/>
                <a:gd name="T15" fmla="*/ 11 h 210"/>
                <a:gd name="T16" fmla="*/ 0 w 30"/>
                <a:gd name="T17" fmla="*/ 15 h 210"/>
                <a:gd name="T18" fmla="*/ 0 w 30"/>
                <a:gd name="T19" fmla="*/ 195 h 210"/>
                <a:gd name="T20" fmla="*/ 0 w 30"/>
                <a:gd name="T21" fmla="*/ 198 h 210"/>
                <a:gd name="T22" fmla="*/ 1 w 30"/>
                <a:gd name="T23" fmla="*/ 201 h 210"/>
                <a:gd name="T24" fmla="*/ 2 w 30"/>
                <a:gd name="T25" fmla="*/ 203 h 210"/>
                <a:gd name="T26" fmla="*/ 4 w 30"/>
                <a:gd name="T27" fmla="*/ 206 h 210"/>
                <a:gd name="T28" fmla="*/ 6 w 30"/>
                <a:gd name="T29" fmla="*/ 208 h 210"/>
                <a:gd name="T30" fmla="*/ 9 w 30"/>
                <a:gd name="T31" fmla="*/ 209 h 210"/>
                <a:gd name="T32" fmla="*/ 12 w 30"/>
                <a:gd name="T33" fmla="*/ 210 h 210"/>
                <a:gd name="T34" fmla="*/ 15 w 30"/>
                <a:gd name="T35" fmla="*/ 210 h 210"/>
                <a:gd name="T36" fmla="*/ 18 w 30"/>
                <a:gd name="T37" fmla="*/ 210 h 210"/>
                <a:gd name="T38" fmla="*/ 20 w 30"/>
                <a:gd name="T39" fmla="*/ 209 h 210"/>
                <a:gd name="T40" fmla="*/ 24 w 30"/>
                <a:gd name="T41" fmla="*/ 208 h 210"/>
                <a:gd name="T42" fmla="*/ 26 w 30"/>
                <a:gd name="T43" fmla="*/ 206 h 210"/>
                <a:gd name="T44" fmla="*/ 28 w 30"/>
                <a:gd name="T45" fmla="*/ 203 h 210"/>
                <a:gd name="T46" fmla="*/ 29 w 30"/>
                <a:gd name="T47" fmla="*/ 201 h 210"/>
                <a:gd name="T48" fmla="*/ 30 w 30"/>
                <a:gd name="T49" fmla="*/ 198 h 210"/>
                <a:gd name="T50" fmla="*/ 30 w 30"/>
                <a:gd name="T51" fmla="*/ 195 h 210"/>
                <a:gd name="T52" fmla="*/ 30 w 30"/>
                <a:gd name="T53" fmla="*/ 15 h 210"/>
                <a:gd name="T54" fmla="*/ 30 w 30"/>
                <a:gd name="T55" fmla="*/ 11 h 210"/>
                <a:gd name="T56" fmla="*/ 29 w 30"/>
                <a:gd name="T57" fmla="*/ 8 h 210"/>
                <a:gd name="T58" fmla="*/ 28 w 30"/>
                <a:gd name="T59" fmla="*/ 6 h 210"/>
                <a:gd name="T60" fmla="*/ 26 w 30"/>
                <a:gd name="T61" fmla="*/ 4 h 210"/>
                <a:gd name="T62" fmla="*/ 24 w 30"/>
                <a:gd name="T63" fmla="*/ 2 h 210"/>
                <a:gd name="T64" fmla="*/ 20 w 30"/>
                <a:gd name="T65" fmla="*/ 1 h 210"/>
                <a:gd name="T66" fmla="*/ 18 w 30"/>
                <a:gd name="T67" fmla="*/ 0 h 210"/>
                <a:gd name="T68" fmla="*/ 15 w 30"/>
                <a:gd name="T69" fmla="*/ 0 h 210"/>
                <a:gd name="T70" fmla="*/ 15 w 30"/>
                <a:gd name="T71" fmla="*/ 0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30" h="210">
                  <a:moveTo>
                    <a:pt x="15" y="0"/>
                  </a:moveTo>
                  <a:lnTo>
                    <a:pt x="12" y="0"/>
                  </a:lnTo>
                  <a:lnTo>
                    <a:pt x="9" y="1"/>
                  </a:lnTo>
                  <a:lnTo>
                    <a:pt x="6" y="2"/>
                  </a:lnTo>
                  <a:lnTo>
                    <a:pt x="4" y="4"/>
                  </a:lnTo>
                  <a:lnTo>
                    <a:pt x="2" y="6"/>
                  </a:lnTo>
                  <a:lnTo>
                    <a:pt x="1" y="9"/>
                  </a:lnTo>
                  <a:lnTo>
                    <a:pt x="0" y="11"/>
                  </a:lnTo>
                  <a:lnTo>
                    <a:pt x="0" y="15"/>
                  </a:lnTo>
                  <a:lnTo>
                    <a:pt x="0" y="195"/>
                  </a:lnTo>
                  <a:lnTo>
                    <a:pt x="0" y="198"/>
                  </a:lnTo>
                  <a:lnTo>
                    <a:pt x="1" y="201"/>
                  </a:lnTo>
                  <a:lnTo>
                    <a:pt x="2" y="203"/>
                  </a:lnTo>
                  <a:lnTo>
                    <a:pt x="4" y="206"/>
                  </a:lnTo>
                  <a:lnTo>
                    <a:pt x="6" y="208"/>
                  </a:lnTo>
                  <a:lnTo>
                    <a:pt x="9" y="209"/>
                  </a:lnTo>
                  <a:lnTo>
                    <a:pt x="12" y="210"/>
                  </a:lnTo>
                  <a:lnTo>
                    <a:pt x="15" y="210"/>
                  </a:lnTo>
                  <a:lnTo>
                    <a:pt x="18" y="210"/>
                  </a:lnTo>
                  <a:lnTo>
                    <a:pt x="20" y="209"/>
                  </a:lnTo>
                  <a:lnTo>
                    <a:pt x="24" y="208"/>
                  </a:lnTo>
                  <a:lnTo>
                    <a:pt x="26" y="206"/>
                  </a:lnTo>
                  <a:lnTo>
                    <a:pt x="28" y="203"/>
                  </a:lnTo>
                  <a:lnTo>
                    <a:pt x="29" y="201"/>
                  </a:lnTo>
                  <a:lnTo>
                    <a:pt x="30" y="198"/>
                  </a:lnTo>
                  <a:lnTo>
                    <a:pt x="30" y="195"/>
                  </a:lnTo>
                  <a:lnTo>
                    <a:pt x="30" y="15"/>
                  </a:lnTo>
                  <a:lnTo>
                    <a:pt x="30" y="11"/>
                  </a:lnTo>
                  <a:lnTo>
                    <a:pt x="29" y="8"/>
                  </a:lnTo>
                  <a:lnTo>
                    <a:pt x="28" y="6"/>
                  </a:lnTo>
                  <a:lnTo>
                    <a:pt x="26" y="4"/>
                  </a:lnTo>
                  <a:lnTo>
                    <a:pt x="24" y="2"/>
                  </a:lnTo>
                  <a:lnTo>
                    <a:pt x="20" y="1"/>
                  </a:lnTo>
                  <a:lnTo>
                    <a:pt x="18" y="0"/>
                  </a:lnTo>
                  <a:lnTo>
                    <a:pt x="15" y="0"/>
                  </a:lnTo>
                  <a:lnTo>
                    <a:pt x="1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3" name="Freeform 33">
              <a:extLst>
                <a:ext uri="{FF2B5EF4-FFF2-40B4-BE49-F238E27FC236}">
                  <a16:creationId xmlns:a16="http://schemas.microsoft.com/office/drawing/2014/main" id="{FF94D14D-555C-4856-84A8-57492219D348}"/>
                </a:ext>
              </a:extLst>
            </p:cNvPr>
            <p:cNvSpPr>
              <a:spLocks/>
            </p:cNvSpPr>
            <p:nvPr/>
          </p:nvSpPr>
          <p:spPr bwMode="auto">
            <a:xfrm>
              <a:off x="3870325" y="2546350"/>
              <a:ext cx="9525" cy="66675"/>
            </a:xfrm>
            <a:custGeom>
              <a:avLst/>
              <a:gdLst>
                <a:gd name="T0" fmla="*/ 15 w 30"/>
                <a:gd name="T1" fmla="*/ 210 h 210"/>
                <a:gd name="T2" fmla="*/ 18 w 30"/>
                <a:gd name="T3" fmla="*/ 210 h 210"/>
                <a:gd name="T4" fmla="*/ 22 w 30"/>
                <a:gd name="T5" fmla="*/ 209 h 210"/>
                <a:gd name="T6" fmla="*/ 24 w 30"/>
                <a:gd name="T7" fmla="*/ 208 h 210"/>
                <a:gd name="T8" fmla="*/ 26 w 30"/>
                <a:gd name="T9" fmla="*/ 206 h 210"/>
                <a:gd name="T10" fmla="*/ 28 w 30"/>
                <a:gd name="T11" fmla="*/ 203 h 210"/>
                <a:gd name="T12" fmla="*/ 29 w 30"/>
                <a:gd name="T13" fmla="*/ 201 h 210"/>
                <a:gd name="T14" fmla="*/ 30 w 30"/>
                <a:gd name="T15" fmla="*/ 198 h 210"/>
                <a:gd name="T16" fmla="*/ 30 w 30"/>
                <a:gd name="T17" fmla="*/ 195 h 210"/>
                <a:gd name="T18" fmla="*/ 30 w 30"/>
                <a:gd name="T19" fmla="*/ 15 h 210"/>
                <a:gd name="T20" fmla="*/ 30 w 30"/>
                <a:gd name="T21" fmla="*/ 11 h 210"/>
                <a:gd name="T22" fmla="*/ 29 w 30"/>
                <a:gd name="T23" fmla="*/ 8 h 210"/>
                <a:gd name="T24" fmla="*/ 28 w 30"/>
                <a:gd name="T25" fmla="*/ 6 h 210"/>
                <a:gd name="T26" fmla="*/ 26 w 30"/>
                <a:gd name="T27" fmla="*/ 4 h 210"/>
                <a:gd name="T28" fmla="*/ 24 w 30"/>
                <a:gd name="T29" fmla="*/ 2 h 210"/>
                <a:gd name="T30" fmla="*/ 22 w 30"/>
                <a:gd name="T31" fmla="*/ 1 h 210"/>
                <a:gd name="T32" fmla="*/ 18 w 30"/>
                <a:gd name="T33" fmla="*/ 0 h 210"/>
                <a:gd name="T34" fmla="*/ 15 w 30"/>
                <a:gd name="T35" fmla="*/ 0 h 210"/>
                <a:gd name="T36" fmla="*/ 12 w 30"/>
                <a:gd name="T37" fmla="*/ 0 h 210"/>
                <a:gd name="T38" fmla="*/ 10 w 30"/>
                <a:gd name="T39" fmla="*/ 1 h 210"/>
                <a:gd name="T40" fmla="*/ 7 w 30"/>
                <a:gd name="T41" fmla="*/ 2 h 210"/>
                <a:gd name="T42" fmla="*/ 4 w 30"/>
                <a:gd name="T43" fmla="*/ 4 h 210"/>
                <a:gd name="T44" fmla="*/ 3 w 30"/>
                <a:gd name="T45" fmla="*/ 6 h 210"/>
                <a:gd name="T46" fmla="*/ 1 w 30"/>
                <a:gd name="T47" fmla="*/ 9 h 210"/>
                <a:gd name="T48" fmla="*/ 0 w 30"/>
                <a:gd name="T49" fmla="*/ 11 h 210"/>
                <a:gd name="T50" fmla="*/ 0 w 30"/>
                <a:gd name="T51" fmla="*/ 15 h 210"/>
                <a:gd name="T52" fmla="*/ 0 w 30"/>
                <a:gd name="T53" fmla="*/ 195 h 210"/>
                <a:gd name="T54" fmla="*/ 0 w 30"/>
                <a:gd name="T55" fmla="*/ 198 h 210"/>
                <a:gd name="T56" fmla="*/ 1 w 30"/>
                <a:gd name="T57" fmla="*/ 201 h 210"/>
                <a:gd name="T58" fmla="*/ 3 w 30"/>
                <a:gd name="T59" fmla="*/ 203 h 210"/>
                <a:gd name="T60" fmla="*/ 4 w 30"/>
                <a:gd name="T61" fmla="*/ 206 h 210"/>
                <a:gd name="T62" fmla="*/ 7 w 30"/>
                <a:gd name="T63" fmla="*/ 208 h 210"/>
                <a:gd name="T64" fmla="*/ 10 w 30"/>
                <a:gd name="T65" fmla="*/ 209 h 210"/>
                <a:gd name="T66" fmla="*/ 12 w 30"/>
                <a:gd name="T67" fmla="*/ 210 h 210"/>
                <a:gd name="T68" fmla="*/ 15 w 30"/>
                <a:gd name="T69" fmla="*/ 210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30" h="210">
                  <a:moveTo>
                    <a:pt x="15" y="210"/>
                  </a:moveTo>
                  <a:lnTo>
                    <a:pt x="18" y="210"/>
                  </a:lnTo>
                  <a:lnTo>
                    <a:pt x="22" y="209"/>
                  </a:lnTo>
                  <a:lnTo>
                    <a:pt x="24" y="208"/>
                  </a:lnTo>
                  <a:lnTo>
                    <a:pt x="26" y="206"/>
                  </a:lnTo>
                  <a:lnTo>
                    <a:pt x="28" y="203"/>
                  </a:lnTo>
                  <a:lnTo>
                    <a:pt x="29" y="201"/>
                  </a:lnTo>
                  <a:lnTo>
                    <a:pt x="30" y="198"/>
                  </a:lnTo>
                  <a:lnTo>
                    <a:pt x="30" y="195"/>
                  </a:lnTo>
                  <a:lnTo>
                    <a:pt x="30" y="15"/>
                  </a:lnTo>
                  <a:lnTo>
                    <a:pt x="30" y="11"/>
                  </a:lnTo>
                  <a:lnTo>
                    <a:pt x="29" y="8"/>
                  </a:lnTo>
                  <a:lnTo>
                    <a:pt x="28" y="6"/>
                  </a:lnTo>
                  <a:lnTo>
                    <a:pt x="26" y="4"/>
                  </a:lnTo>
                  <a:lnTo>
                    <a:pt x="24" y="2"/>
                  </a:lnTo>
                  <a:lnTo>
                    <a:pt x="22" y="1"/>
                  </a:lnTo>
                  <a:lnTo>
                    <a:pt x="18" y="0"/>
                  </a:lnTo>
                  <a:lnTo>
                    <a:pt x="15" y="0"/>
                  </a:lnTo>
                  <a:lnTo>
                    <a:pt x="12" y="0"/>
                  </a:lnTo>
                  <a:lnTo>
                    <a:pt x="10" y="1"/>
                  </a:lnTo>
                  <a:lnTo>
                    <a:pt x="7" y="2"/>
                  </a:lnTo>
                  <a:lnTo>
                    <a:pt x="4" y="4"/>
                  </a:lnTo>
                  <a:lnTo>
                    <a:pt x="3" y="6"/>
                  </a:lnTo>
                  <a:lnTo>
                    <a:pt x="1" y="9"/>
                  </a:lnTo>
                  <a:lnTo>
                    <a:pt x="0" y="11"/>
                  </a:lnTo>
                  <a:lnTo>
                    <a:pt x="0" y="15"/>
                  </a:lnTo>
                  <a:lnTo>
                    <a:pt x="0" y="195"/>
                  </a:lnTo>
                  <a:lnTo>
                    <a:pt x="0" y="198"/>
                  </a:lnTo>
                  <a:lnTo>
                    <a:pt x="1" y="201"/>
                  </a:lnTo>
                  <a:lnTo>
                    <a:pt x="3" y="203"/>
                  </a:lnTo>
                  <a:lnTo>
                    <a:pt x="4" y="206"/>
                  </a:lnTo>
                  <a:lnTo>
                    <a:pt x="7" y="208"/>
                  </a:lnTo>
                  <a:lnTo>
                    <a:pt x="10" y="209"/>
                  </a:lnTo>
                  <a:lnTo>
                    <a:pt x="12" y="210"/>
                  </a:lnTo>
                  <a:lnTo>
                    <a:pt x="15" y="21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4" name="Freeform 34">
              <a:extLst>
                <a:ext uri="{FF2B5EF4-FFF2-40B4-BE49-F238E27FC236}">
                  <a16:creationId xmlns:a16="http://schemas.microsoft.com/office/drawing/2014/main" id="{5D6E6286-1DAA-4A0C-8A50-F89B71CDA14E}"/>
                </a:ext>
              </a:extLst>
            </p:cNvPr>
            <p:cNvSpPr>
              <a:spLocks/>
            </p:cNvSpPr>
            <p:nvPr/>
          </p:nvSpPr>
          <p:spPr bwMode="auto">
            <a:xfrm>
              <a:off x="3908425" y="2546350"/>
              <a:ext cx="9525" cy="66675"/>
            </a:xfrm>
            <a:custGeom>
              <a:avLst/>
              <a:gdLst>
                <a:gd name="T0" fmla="*/ 15 w 31"/>
                <a:gd name="T1" fmla="*/ 210 h 210"/>
                <a:gd name="T2" fmla="*/ 18 w 31"/>
                <a:gd name="T3" fmla="*/ 210 h 210"/>
                <a:gd name="T4" fmla="*/ 22 w 31"/>
                <a:gd name="T5" fmla="*/ 209 h 210"/>
                <a:gd name="T6" fmla="*/ 24 w 31"/>
                <a:gd name="T7" fmla="*/ 208 h 210"/>
                <a:gd name="T8" fmla="*/ 26 w 31"/>
                <a:gd name="T9" fmla="*/ 206 h 210"/>
                <a:gd name="T10" fmla="*/ 28 w 31"/>
                <a:gd name="T11" fmla="*/ 203 h 210"/>
                <a:gd name="T12" fmla="*/ 29 w 31"/>
                <a:gd name="T13" fmla="*/ 201 h 210"/>
                <a:gd name="T14" fmla="*/ 30 w 31"/>
                <a:gd name="T15" fmla="*/ 198 h 210"/>
                <a:gd name="T16" fmla="*/ 31 w 31"/>
                <a:gd name="T17" fmla="*/ 195 h 210"/>
                <a:gd name="T18" fmla="*/ 31 w 31"/>
                <a:gd name="T19" fmla="*/ 15 h 210"/>
                <a:gd name="T20" fmla="*/ 30 w 31"/>
                <a:gd name="T21" fmla="*/ 11 h 210"/>
                <a:gd name="T22" fmla="*/ 29 w 31"/>
                <a:gd name="T23" fmla="*/ 8 h 210"/>
                <a:gd name="T24" fmla="*/ 28 w 31"/>
                <a:gd name="T25" fmla="*/ 6 h 210"/>
                <a:gd name="T26" fmla="*/ 26 w 31"/>
                <a:gd name="T27" fmla="*/ 4 h 210"/>
                <a:gd name="T28" fmla="*/ 24 w 31"/>
                <a:gd name="T29" fmla="*/ 2 h 210"/>
                <a:gd name="T30" fmla="*/ 22 w 31"/>
                <a:gd name="T31" fmla="*/ 1 h 210"/>
                <a:gd name="T32" fmla="*/ 18 w 31"/>
                <a:gd name="T33" fmla="*/ 0 h 210"/>
                <a:gd name="T34" fmla="*/ 15 w 31"/>
                <a:gd name="T35" fmla="*/ 0 h 210"/>
                <a:gd name="T36" fmla="*/ 13 w 31"/>
                <a:gd name="T37" fmla="*/ 0 h 210"/>
                <a:gd name="T38" fmla="*/ 10 w 31"/>
                <a:gd name="T39" fmla="*/ 1 h 210"/>
                <a:gd name="T40" fmla="*/ 8 w 31"/>
                <a:gd name="T41" fmla="*/ 2 h 210"/>
                <a:gd name="T42" fmla="*/ 6 w 31"/>
                <a:gd name="T43" fmla="*/ 4 h 210"/>
                <a:gd name="T44" fmla="*/ 3 w 31"/>
                <a:gd name="T45" fmla="*/ 6 h 210"/>
                <a:gd name="T46" fmla="*/ 2 w 31"/>
                <a:gd name="T47" fmla="*/ 9 h 210"/>
                <a:gd name="T48" fmla="*/ 1 w 31"/>
                <a:gd name="T49" fmla="*/ 11 h 210"/>
                <a:gd name="T50" fmla="*/ 0 w 31"/>
                <a:gd name="T51" fmla="*/ 15 h 210"/>
                <a:gd name="T52" fmla="*/ 0 w 31"/>
                <a:gd name="T53" fmla="*/ 195 h 210"/>
                <a:gd name="T54" fmla="*/ 1 w 31"/>
                <a:gd name="T55" fmla="*/ 198 h 210"/>
                <a:gd name="T56" fmla="*/ 2 w 31"/>
                <a:gd name="T57" fmla="*/ 201 h 210"/>
                <a:gd name="T58" fmla="*/ 3 w 31"/>
                <a:gd name="T59" fmla="*/ 203 h 210"/>
                <a:gd name="T60" fmla="*/ 6 w 31"/>
                <a:gd name="T61" fmla="*/ 206 h 210"/>
                <a:gd name="T62" fmla="*/ 8 w 31"/>
                <a:gd name="T63" fmla="*/ 208 h 210"/>
                <a:gd name="T64" fmla="*/ 10 w 31"/>
                <a:gd name="T65" fmla="*/ 209 h 210"/>
                <a:gd name="T66" fmla="*/ 13 w 31"/>
                <a:gd name="T67" fmla="*/ 210 h 210"/>
                <a:gd name="T68" fmla="*/ 15 w 31"/>
                <a:gd name="T69" fmla="*/ 210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31" h="210">
                  <a:moveTo>
                    <a:pt x="15" y="210"/>
                  </a:moveTo>
                  <a:lnTo>
                    <a:pt x="18" y="210"/>
                  </a:lnTo>
                  <a:lnTo>
                    <a:pt x="22" y="209"/>
                  </a:lnTo>
                  <a:lnTo>
                    <a:pt x="24" y="208"/>
                  </a:lnTo>
                  <a:lnTo>
                    <a:pt x="26" y="206"/>
                  </a:lnTo>
                  <a:lnTo>
                    <a:pt x="28" y="203"/>
                  </a:lnTo>
                  <a:lnTo>
                    <a:pt x="29" y="201"/>
                  </a:lnTo>
                  <a:lnTo>
                    <a:pt x="30" y="198"/>
                  </a:lnTo>
                  <a:lnTo>
                    <a:pt x="31" y="195"/>
                  </a:lnTo>
                  <a:lnTo>
                    <a:pt x="31" y="15"/>
                  </a:lnTo>
                  <a:lnTo>
                    <a:pt x="30" y="11"/>
                  </a:lnTo>
                  <a:lnTo>
                    <a:pt x="29" y="8"/>
                  </a:lnTo>
                  <a:lnTo>
                    <a:pt x="28" y="6"/>
                  </a:lnTo>
                  <a:lnTo>
                    <a:pt x="26" y="4"/>
                  </a:lnTo>
                  <a:lnTo>
                    <a:pt x="24" y="2"/>
                  </a:lnTo>
                  <a:lnTo>
                    <a:pt x="22" y="1"/>
                  </a:lnTo>
                  <a:lnTo>
                    <a:pt x="18" y="0"/>
                  </a:lnTo>
                  <a:lnTo>
                    <a:pt x="15" y="0"/>
                  </a:lnTo>
                  <a:lnTo>
                    <a:pt x="13" y="0"/>
                  </a:lnTo>
                  <a:lnTo>
                    <a:pt x="10" y="1"/>
                  </a:lnTo>
                  <a:lnTo>
                    <a:pt x="8" y="2"/>
                  </a:lnTo>
                  <a:lnTo>
                    <a:pt x="6" y="4"/>
                  </a:lnTo>
                  <a:lnTo>
                    <a:pt x="3" y="6"/>
                  </a:lnTo>
                  <a:lnTo>
                    <a:pt x="2" y="9"/>
                  </a:lnTo>
                  <a:lnTo>
                    <a:pt x="1" y="11"/>
                  </a:lnTo>
                  <a:lnTo>
                    <a:pt x="0" y="15"/>
                  </a:lnTo>
                  <a:lnTo>
                    <a:pt x="0" y="195"/>
                  </a:lnTo>
                  <a:lnTo>
                    <a:pt x="1" y="198"/>
                  </a:lnTo>
                  <a:lnTo>
                    <a:pt x="2" y="201"/>
                  </a:lnTo>
                  <a:lnTo>
                    <a:pt x="3" y="203"/>
                  </a:lnTo>
                  <a:lnTo>
                    <a:pt x="6" y="206"/>
                  </a:lnTo>
                  <a:lnTo>
                    <a:pt x="8" y="208"/>
                  </a:lnTo>
                  <a:lnTo>
                    <a:pt x="10" y="209"/>
                  </a:lnTo>
                  <a:lnTo>
                    <a:pt x="13" y="210"/>
                  </a:lnTo>
                  <a:lnTo>
                    <a:pt x="15" y="21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5" name="Freeform 35">
              <a:extLst>
                <a:ext uri="{FF2B5EF4-FFF2-40B4-BE49-F238E27FC236}">
                  <a16:creationId xmlns:a16="http://schemas.microsoft.com/office/drawing/2014/main" id="{142C2370-FD50-4C57-A009-AC439154CFEA}"/>
                </a:ext>
              </a:extLst>
            </p:cNvPr>
            <p:cNvSpPr>
              <a:spLocks/>
            </p:cNvSpPr>
            <p:nvPr/>
          </p:nvSpPr>
          <p:spPr bwMode="auto">
            <a:xfrm>
              <a:off x="3946525" y="2565400"/>
              <a:ext cx="9525" cy="57150"/>
            </a:xfrm>
            <a:custGeom>
              <a:avLst/>
              <a:gdLst>
                <a:gd name="T0" fmla="*/ 15 w 30"/>
                <a:gd name="T1" fmla="*/ 180 h 180"/>
                <a:gd name="T2" fmla="*/ 19 w 30"/>
                <a:gd name="T3" fmla="*/ 180 h 180"/>
                <a:gd name="T4" fmla="*/ 21 w 30"/>
                <a:gd name="T5" fmla="*/ 179 h 180"/>
                <a:gd name="T6" fmla="*/ 24 w 30"/>
                <a:gd name="T7" fmla="*/ 178 h 180"/>
                <a:gd name="T8" fmla="*/ 26 w 30"/>
                <a:gd name="T9" fmla="*/ 176 h 180"/>
                <a:gd name="T10" fmla="*/ 27 w 30"/>
                <a:gd name="T11" fmla="*/ 173 h 180"/>
                <a:gd name="T12" fmla="*/ 29 w 30"/>
                <a:gd name="T13" fmla="*/ 171 h 180"/>
                <a:gd name="T14" fmla="*/ 30 w 30"/>
                <a:gd name="T15" fmla="*/ 168 h 180"/>
                <a:gd name="T16" fmla="*/ 30 w 30"/>
                <a:gd name="T17" fmla="*/ 165 h 180"/>
                <a:gd name="T18" fmla="*/ 30 w 30"/>
                <a:gd name="T19" fmla="*/ 15 h 180"/>
                <a:gd name="T20" fmla="*/ 30 w 30"/>
                <a:gd name="T21" fmla="*/ 11 h 180"/>
                <a:gd name="T22" fmla="*/ 29 w 30"/>
                <a:gd name="T23" fmla="*/ 9 h 180"/>
                <a:gd name="T24" fmla="*/ 27 w 30"/>
                <a:gd name="T25" fmla="*/ 6 h 180"/>
                <a:gd name="T26" fmla="*/ 26 w 30"/>
                <a:gd name="T27" fmla="*/ 4 h 180"/>
                <a:gd name="T28" fmla="*/ 24 w 30"/>
                <a:gd name="T29" fmla="*/ 2 h 180"/>
                <a:gd name="T30" fmla="*/ 21 w 30"/>
                <a:gd name="T31" fmla="*/ 1 h 180"/>
                <a:gd name="T32" fmla="*/ 19 w 30"/>
                <a:gd name="T33" fmla="*/ 0 h 180"/>
                <a:gd name="T34" fmla="*/ 15 w 30"/>
                <a:gd name="T35" fmla="*/ 0 h 180"/>
                <a:gd name="T36" fmla="*/ 12 w 30"/>
                <a:gd name="T37" fmla="*/ 0 h 180"/>
                <a:gd name="T38" fmla="*/ 9 w 30"/>
                <a:gd name="T39" fmla="*/ 1 h 180"/>
                <a:gd name="T40" fmla="*/ 7 w 30"/>
                <a:gd name="T41" fmla="*/ 2 h 180"/>
                <a:gd name="T42" fmla="*/ 5 w 30"/>
                <a:gd name="T43" fmla="*/ 4 h 180"/>
                <a:gd name="T44" fmla="*/ 3 w 30"/>
                <a:gd name="T45" fmla="*/ 6 h 180"/>
                <a:gd name="T46" fmla="*/ 1 w 30"/>
                <a:gd name="T47" fmla="*/ 9 h 180"/>
                <a:gd name="T48" fmla="*/ 0 w 30"/>
                <a:gd name="T49" fmla="*/ 11 h 180"/>
                <a:gd name="T50" fmla="*/ 0 w 30"/>
                <a:gd name="T51" fmla="*/ 15 h 180"/>
                <a:gd name="T52" fmla="*/ 0 w 30"/>
                <a:gd name="T53" fmla="*/ 165 h 180"/>
                <a:gd name="T54" fmla="*/ 0 w 30"/>
                <a:gd name="T55" fmla="*/ 168 h 180"/>
                <a:gd name="T56" fmla="*/ 1 w 30"/>
                <a:gd name="T57" fmla="*/ 171 h 180"/>
                <a:gd name="T58" fmla="*/ 3 w 30"/>
                <a:gd name="T59" fmla="*/ 173 h 180"/>
                <a:gd name="T60" fmla="*/ 5 w 30"/>
                <a:gd name="T61" fmla="*/ 176 h 180"/>
                <a:gd name="T62" fmla="*/ 7 w 30"/>
                <a:gd name="T63" fmla="*/ 178 h 180"/>
                <a:gd name="T64" fmla="*/ 9 w 30"/>
                <a:gd name="T65" fmla="*/ 179 h 180"/>
                <a:gd name="T66" fmla="*/ 12 w 30"/>
                <a:gd name="T67" fmla="*/ 180 h 180"/>
                <a:gd name="T68" fmla="*/ 15 w 30"/>
                <a:gd name="T69" fmla="*/ 180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30" h="180">
                  <a:moveTo>
                    <a:pt x="15" y="180"/>
                  </a:moveTo>
                  <a:lnTo>
                    <a:pt x="19" y="180"/>
                  </a:lnTo>
                  <a:lnTo>
                    <a:pt x="21" y="179"/>
                  </a:lnTo>
                  <a:lnTo>
                    <a:pt x="24" y="178"/>
                  </a:lnTo>
                  <a:lnTo>
                    <a:pt x="26" y="176"/>
                  </a:lnTo>
                  <a:lnTo>
                    <a:pt x="27" y="173"/>
                  </a:lnTo>
                  <a:lnTo>
                    <a:pt x="29" y="171"/>
                  </a:lnTo>
                  <a:lnTo>
                    <a:pt x="30" y="168"/>
                  </a:lnTo>
                  <a:lnTo>
                    <a:pt x="30" y="165"/>
                  </a:lnTo>
                  <a:lnTo>
                    <a:pt x="30" y="15"/>
                  </a:lnTo>
                  <a:lnTo>
                    <a:pt x="30" y="11"/>
                  </a:lnTo>
                  <a:lnTo>
                    <a:pt x="29" y="9"/>
                  </a:lnTo>
                  <a:lnTo>
                    <a:pt x="27" y="6"/>
                  </a:lnTo>
                  <a:lnTo>
                    <a:pt x="26" y="4"/>
                  </a:lnTo>
                  <a:lnTo>
                    <a:pt x="24" y="2"/>
                  </a:lnTo>
                  <a:lnTo>
                    <a:pt x="21" y="1"/>
                  </a:lnTo>
                  <a:lnTo>
                    <a:pt x="19" y="0"/>
                  </a:lnTo>
                  <a:lnTo>
                    <a:pt x="15" y="0"/>
                  </a:lnTo>
                  <a:lnTo>
                    <a:pt x="12" y="0"/>
                  </a:lnTo>
                  <a:lnTo>
                    <a:pt x="9" y="1"/>
                  </a:lnTo>
                  <a:lnTo>
                    <a:pt x="7" y="2"/>
                  </a:lnTo>
                  <a:lnTo>
                    <a:pt x="5" y="4"/>
                  </a:lnTo>
                  <a:lnTo>
                    <a:pt x="3" y="6"/>
                  </a:lnTo>
                  <a:lnTo>
                    <a:pt x="1" y="9"/>
                  </a:lnTo>
                  <a:lnTo>
                    <a:pt x="0" y="11"/>
                  </a:lnTo>
                  <a:lnTo>
                    <a:pt x="0" y="15"/>
                  </a:lnTo>
                  <a:lnTo>
                    <a:pt x="0" y="165"/>
                  </a:lnTo>
                  <a:lnTo>
                    <a:pt x="0" y="168"/>
                  </a:lnTo>
                  <a:lnTo>
                    <a:pt x="1" y="171"/>
                  </a:lnTo>
                  <a:lnTo>
                    <a:pt x="3" y="173"/>
                  </a:lnTo>
                  <a:lnTo>
                    <a:pt x="5" y="176"/>
                  </a:lnTo>
                  <a:lnTo>
                    <a:pt x="7" y="178"/>
                  </a:lnTo>
                  <a:lnTo>
                    <a:pt x="9" y="179"/>
                  </a:lnTo>
                  <a:lnTo>
                    <a:pt x="12" y="180"/>
                  </a:lnTo>
                  <a:lnTo>
                    <a:pt x="15" y="18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6" name="Freeform 36">
              <a:extLst>
                <a:ext uri="{FF2B5EF4-FFF2-40B4-BE49-F238E27FC236}">
                  <a16:creationId xmlns:a16="http://schemas.microsoft.com/office/drawing/2014/main" id="{AEF094E3-1AA7-4DCC-B4C8-4D980F5DA3F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865563" y="2708275"/>
              <a:ext cx="57150" cy="47625"/>
            </a:xfrm>
            <a:custGeom>
              <a:avLst/>
              <a:gdLst>
                <a:gd name="T0" fmla="*/ 42 w 181"/>
                <a:gd name="T1" fmla="*/ 120 h 150"/>
                <a:gd name="T2" fmla="*/ 90 w 181"/>
                <a:gd name="T3" fmla="*/ 43 h 150"/>
                <a:gd name="T4" fmla="*/ 138 w 181"/>
                <a:gd name="T5" fmla="*/ 120 h 150"/>
                <a:gd name="T6" fmla="*/ 42 w 181"/>
                <a:gd name="T7" fmla="*/ 120 h 150"/>
                <a:gd name="T8" fmla="*/ 103 w 181"/>
                <a:gd name="T9" fmla="*/ 8 h 150"/>
                <a:gd name="T10" fmla="*/ 101 w 181"/>
                <a:gd name="T11" fmla="*/ 4 h 150"/>
                <a:gd name="T12" fmla="*/ 98 w 181"/>
                <a:gd name="T13" fmla="*/ 2 h 150"/>
                <a:gd name="T14" fmla="*/ 94 w 181"/>
                <a:gd name="T15" fmla="*/ 1 h 150"/>
                <a:gd name="T16" fmla="*/ 90 w 181"/>
                <a:gd name="T17" fmla="*/ 0 h 150"/>
                <a:gd name="T18" fmla="*/ 87 w 181"/>
                <a:gd name="T19" fmla="*/ 1 h 150"/>
                <a:gd name="T20" fmla="*/ 84 w 181"/>
                <a:gd name="T21" fmla="*/ 2 h 150"/>
                <a:gd name="T22" fmla="*/ 80 w 181"/>
                <a:gd name="T23" fmla="*/ 4 h 150"/>
                <a:gd name="T24" fmla="*/ 77 w 181"/>
                <a:gd name="T25" fmla="*/ 8 h 150"/>
                <a:gd name="T26" fmla="*/ 2 w 181"/>
                <a:gd name="T27" fmla="*/ 128 h 150"/>
                <a:gd name="T28" fmla="*/ 1 w 181"/>
                <a:gd name="T29" fmla="*/ 131 h 150"/>
                <a:gd name="T30" fmla="*/ 0 w 181"/>
                <a:gd name="T31" fmla="*/ 135 h 150"/>
                <a:gd name="T32" fmla="*/ 1 w 181"/>
                <a:gd name="T33" fmla="*/ 140 h 150"/>
                <a:gd name="T34" fmla="*/ 2 w 181"/>
                <a:gd name="T35" fmla="*/ 143 h 150"/>
                <a:gd name="T36" fmla="*/ 4 w 181"/>
                <a:gd name="T37" fmla="*/ 146 h 150"/>
                <a:gd name="T38" fmla="*/ 8 w 181"/>
                <a:gd name="T39" fmla="*/ 148 h 150"/>
                <a:gd name="T40" fmla="*/ 11 w 181"/>
                <a:gd name="T41" fmla="*/ 150 h 150"/>
                <a:gd name="T42" fmla="*/ 15 w 181"/>
                <a:gd name="T43" fmla="*/ 150 h 150"/>
                <a:gd name="T44" fmla="*/ 166 w 181"/>
                <a:gd name="T45" fmla="*/ 150 h 150"/>
                <a:gd name="T46" fmla="*/ 166 w 181"/>
                <a:gd name="T47" fmla="*/ 150 h 150"/>
                <a:gd name="T48" fmla="*/ 166 w 181"/>
                <a:gd name="T49" fmla="*/ 150 h 150"/>
                <a:gd name="T50" fmla="*/ 170 w 181"/>
                <a:gd name="T51" fmla="*/ 150 h 150"/>
                <a:gd name="T52" fmla="*/ 172 w 181"/>
                <a:gd name="T53" fmla="*/ 149 h 150"/>
                <a:gd name="T54" fmla="*/ 175 w 181"/>
                <a:gd name="T55" fmla="*/ 148 h 150"/>
                <a:gd name="T56" fmla="*/ 177 w 181"/>
                <a:gd name="T57" fmla="*/ 146 h 150"/>
                <a:gd name="T58" fmla="*/ 178 w 181"/>
                <a:gd name="T59" fmla="*/ 144 h 150"/>
                <a:gd name="T60" fmla="*/ 180 w 181"/>
                <a:gd name="T61" fmla="*/ 142 h 150"/>
                <a:gd name="T62" fmla="*/ 181 w 181"/>
                <a:gd name="T63" fmla="*/ 139 h 150"/>
                <a:gd name="T64" fmla="*/ 181 w 181"/>
                <a:gd name="T65" fmla="*/ 135 h 150"/>
                <a:gd name="T66" fmla="*/ 180 w 181"/>
                <a:gd name="T67" fmla="*/ 130 h 150"/>
                <a:gd name="T68" fmla="*/ 177 w 181"/>
                <a:gd name="T69" fmla="*/ 126 h 150"/>
                <a:gd name="T70" fmla="*/ 103 w 181"/>
                <a:gd name="T71" fmla="*/ 8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81" h="150">
                  <a:moveTo>
                    <a:pt x="42" y="120"/>
                  </a:moveTo>
                  <a:lnTo>
                    <a:pt x="90" y="43"/>
                  </a:lnTo>
                  <a:lnTo>
                    <a:pt x="138" y="120"/>
                  </a:lnTo>
                  <a:lnTo>
                    <a:pt x="42" y="120"/>
                  </a:lnTo>
                  <a:close/>
                  <a:moveTo>
                    <a:pt x="103" y="8"/>
                  </a:moveTo>
                  <a:lnTo>
                    <a:pt x="101" y="4"/>
                  </a:lnTo>
                  <a:lnTo>
                    <a:pt x="98" y="2"/>
                  </a:lnTo>
                  <a:lnTo>
                    <a:pt x="94" y="1"/>
                  </a:lnTo>
                  <a:lnTo>
                    <a:pt x="90" y="0"/>
                  </a:lnTo>
                  <a:lnTo>
                    <a:pt x="87" y="1"/>
                  </a:lnTo>
                  <a:lnTo>
                    <a:pt x="84" y="2"/>
                  </a:lnTo>
                  <a:lnTo>
                    <a:pt x="80" y="4"/>
                  </a:lnTo>
                  <a:lnTo>
                    <a:pt x="77" y="8"/>
                  </a:lnTo>
                  <a:lnTo>
                    <a:pt x="2" y="128"/>
                  </a:lnTo>
                  <a:lnTo>
                    <a:pt x="1" y="131"/>
                  </a:lnTo>
                  <a:lnTo>
                    <a:pt x="0" y="135"/>
                  </a:lnTo>
                  <a:lnTo>
                    <a:pt x="1" y="140"/>
                  </a:lnTo>
                  <a:lnTo>
                    <a:pt x="2" y="143"/>
                  </a:lnTo>
                  <a:lnTo>
                    <a:pt x="4" y="146"/>
                  </a:lnTo>
                  <a:lnTo>
                    <a:pt x="8" y="148"/>
                  </a:lnTo>
                  <a:lnTo>
                    <a:pt x="11" y="150"/>
                  </a:lnTo>
                  <a:lnTo>
                    <a:pt x="15" y="150"/>
                  </a:lnTo>
                  <a:lnTo>
                    <a:pt x="166" y="150"/>
                  </a:lnTo>
                  <a:lnTo>
                    <a:pt x="166" y="150"/>
                  </a:lnTo>
                  <a:lnTo>
                    <a:pt x="166" y="150"/>
                  </a:lnTo>
                  <a:lnTo>
                    <a:pt x="170" y="150"/>
                  </a:lnTo>
                  <a:lnTo>
                    <a:pt x="172" y="149"/>
                  </a:lnTo>
                  <a:lnTo>
                    <a:pt x="175" y="148"/>
                  </a:lnTo>
                  <a:lnTo>
                    <a:pt x="177" y="146"/>
                  </a:lnTo>
                  <a:lnTo>
                    <a:pt x="178" y="144"/>
                  </a:lnTo>
                  <a:lnTo>
                    <a:pt x="180" y="142"/>
                  </a:lnTo>
                  <a:lnTo>
                    <a:pt x="181" y="139"/>
                  </a:lnTo>
                  <a:lnTo>
                    <a:pt x="181" y="135"/>
                  </a:lnTo>
                  <a:lnTo>
                    <a:pt x="180" y="130"/>
                  </a:lnTo>
                  <a:lnTo>
                    <a:pt x="177" y="126"/>
                  </a:lnTo>
                  <a:lnTo>
                    <a:pt x="103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</p:grpSp>
      <p:sp>
        <p:nvSpPr>
          <p:cNvPr id="42" name="Rectangle 41">
            <a:extLst>
              <a:ext uri="{FF2B5EF4-FFF2-40B4-BE49-F238E27FC236}">
                <a16:creationId xmlns:a16="http://schemas.microsoft.com/office/drawing/2014/main" id="{A9146A47-F48B-457D-926B-9493B2B6C7A8}"/>
              </a:ext>
            </a:extLst>
          </p:cNvPr>
          <p:cNvSpPr/>
          <p:nvPr/>
        </p:nvSpPr>
        <p:spPr>
          <a:xfrm rot="5400000">
            <a:off x="1367084" y="-1742475"/>
            <a:ext cx="537795" cy="4367532"/>
          </a:xfrm>
          <a:prstGeom prst="rect">
            <a:avLst/>
          </a:prstGeom>
          <a:solidFill>
            <a:srgbClr val="F7D61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ar-AE" dirty="0">
                <a:solidFill>
                  <a:schemeClr val="bg1"/>
                </a:solidFill>
              </a:rPr>
              <a:t>الأحكام و الشروط 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721323A-54C9-497E-B949-3985F358D1ED}"/>
              </a:ext>
            </a:extLst>
          </p:cNvPr>
          <p:cNvSpPr txBox="1"/>
          <p:nvPr/>
        </p:nvSpPr>
        <p:spPr>
          <a:xfrm>
            <a:off x="6164246" y="2649518"/>
            <a:ext cx="2497535" cy="307777"/>
          </a:xfrm>
          <a:prstGeom prst="rect">
            <a:avLst/>
          </a:prstGeom>
          <a:noFill/>
          <a:ln w="6350">
            <a:noFill/>
            <a:prstDash val="dash"/>
          </a:ln>
        </p:spPr>
        <p:txBody>
          <a:bodyPr wrap="square" lIns="0" tIns="0" rIns="0" bIns="0" rtlCol="0" anchor="ctr">
            <a:spAutoFit/>
          </a:bodyPr>
          <a:lstStyle/>
          <a:p>
            <a:pPr algn="ctr" rtl="1"/>
            <a:r>
              <a:rPr lang="ar-AE" sz="1000" b="1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الأحكام و الشروط </a:t>
            </a:r>
            <a:endParaRPr lang="en-US" sz="1000" b="1" dirty="0">
              <a:solidFill>
                <a:prstClr val="black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 rtl="1"/>
            <a:r>
              <a:rPr lang="ar-TN" sz="1000" b="1" dirty="0"/>
              <a:t> </a:t>
            </a:r>
            <a:r>
              <a:rPr lang="ar-TN" sz="1000" dirty="0"/>
              <a:t>يمكن قراءتها في أي وقت  </a:t>
            </a:r>
            <a:endParaRPr lang="en-US" sz="1000" b="0" dirty="0">
              <a:solidFill>
                <a:srgbClr val="344154"/>
              </a:solidFill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49717659-1AB5-4D59-9A31-AB083F1D9638}"/>
              </a:ext>
            </a:extLst>
          </p:cNvPr>
          <p:cNvCxnSpPr>
            <a:cxnSpLocks/>
          </p:cNvCxnSpPr>
          <p:nvPr/>
        </p:nvCxnSpPr>
        <p:spPr>
          <a:xfrm>
            <a:off x="5464538" y="2773711"/>
            <a:ext cx="542116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6768FD48-536C-4BD2-8A63-07822595C91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7556" y="361950"/>
            <a:ext cx="2375044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137765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/>
              <a:t>SlideSalad is #1 online marketplace of premium presentations templates for all needs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SlideSalad- </a:t>
            </a:r>
            <a:r>
              <a:rPr lang="de-DE" noProof="1"/>
              <a:t>COPYRIGHT NOTICE</a:t>
            </a:r>
            <a:endParaRPr lang="en-US" dirty="0"/>
          </a:p>
        </p:txBody>
      </p:sp>
      <p:sp>
        <p:nvSpPr>
          <p:cNvPr id="19" name="Rechteck 8"/>
          <p:cNvSpPr/>
          <p:nvPr/>
        </p:nvSpPr>
        <p:spPr>
          <a:xfrm>
            <a:off x="304800" y="1263498"/>
            <a:ext cx="3843121" cy="27889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ct val="20000"/>
              </a:spcAft>
            </a:pPr>
            <a:r>
              <a:rPr lang="en-US" sz="1600" b="1" noProof="1">
                <a:solidFill>
                  <a:schemeClr val="bg1"/>
                </a:solidFill>
                <a:latin typeface="+mj-lt"/>
              </a:rPr>
              <a:t>Things you can do with the template</a:t>
            </a:r>
          </a:p>
          <a:p>
            <a:pPr>
              <a:spcAft>
                <a:spcPct val="20000"/>
              </a:spcAft>
            </a:pPr>
            <a:r>
              <a:rPr lang="de-DE" sz="1100" noProof="1">
                <a:solidFill>
                  <a:schemeClr val="bg1"/>
                </a:solidFill>
                <a:latin typeface="+mj-lt"/>
              </a:rPr>
              <a:t>Use the free templates for your own presentations and projects without limitations.</a:t>
            </a:r>
          </a:p>
          <a:p>
            <a:pPr marL="133350" indent="-133350">
              <a:spcAft>
                <a:spcPts val="375"/>
              </a:spcAft>
              <a:buFontTx/>
              <a:buChar char="•"/>
            </a:pPr>
            <a:r>
              <a:rPr lang="de-DE" sz="1100" u="sng" noProof="1">
                <a:solidFill>
                  <a:schemeClr val="bg1"/>
                </a:solidFill>
                <a:latin typeface="+mj-lt"/>
              </a:rPr>
              <a:t>Please link back to our website</a:t>
            </a:r>
            <a:r>
              <a:rPr lang="de-DE" sz="1100" noProof="1">
                <a:solidFill>
                  <a:schemeClr val="bg1"/>
                </a:solidFill>
                <a:latin typeface="+mj-lt"/>
              </a:rPr>
              <a:t> if you like our free designs </a:t>
            </a:r>
            <a:br>
              <a:rPr lang="de-DE" sz="1100" noProof="1">
                <a:solidFill>
                  <a:schemeClr val="bg1"/>
                </a:solidFill>
                <a:latin typeface="+mj-lt"/>
              </a:rPr>
            </a:br>
            <a:r>
              <a:rPr lang="de-DE" sz="1100" noProof="1">
                <a:solidFill>
                  <a:schemeClr val="bg1"/>
                </a:solidFill>
                <a:latin typeface="+mj-lt"/>
              </a:rPr>
              <a:t>or </a:t>
            </a:r>
            <a:r>
              <a:rPr lang="de-DE" sz="1100" u="sng" noProof="1">
                <a:solidFill>
                  <a:schemeClr val="bg1"/>
                </a:solidFill>
                <a:latin typeface="+mj-lt"/>
              </a:rPr>
              <a:t>write a comment</a:t>
            </a:r>
            <a:r>
              <a:rPr lang="de-DE" sz="1100" noProof="1">
                <a:solidFill>
                  <a:schemeClr val="bg1"/>
                </a:solidFill>
                <a:latin typeface="+mj-lt"/>
              </a:rPr>
              <a:t> to this template on our website.</a:t>
            </a:r>
          </a:p>
          <a:p>
            <a:endParaRPr lang="de-DE" sz="1100" noProof="1">
              <a:solidFill>
                <a:schemeClr val="bg1"/>
              </a:solidFill>
              <a:latin typeface="+mj-lt"/>
            </a:endParaRPr>
          </a:p>
          <a:p>
            <a:r>
              <a:rPr lang="en-US" sz="1100" noProof="1">
                <a:solidFill>
                  <a:schemeClr val="bg1"/>
                </a:solidFill>
                <a:latin typeface="+mj-lt"/>
              </a:rPr>
              <a:t>All copyright and intellectual property rights, without limitation, are retained by </a:t>
            </a:r>
            <a:r>
              <a:rPr lang="en-US" sz="1100" b="1" u="sng" noProof="1">
                <a:solidFill>
                  <a:schemeClr val="bg1"/>
                </a:solidFill>
                <a:latin typeface="+mj-lt"/>
              </a:rPr>
              <a:t>SlideSalad.com</a:t>
            </a:r>
            <a:r>
              <a:rPr lang="en-US" sz="1100" noProof="1">
                <a:solidFill>
                  <a:schemeClr val="bg1"/>
                </a:solidFill>
                <a:latin typeface="+mj-lt"/>
              </a:rPr>
              <a:t>. </a:t>
            </a:r>
            <a:br>
              <a:rPr lang="en-US" sz="1100" noProof="1">
                <a:solidFill>
                  <a:schemeClr val="bg1"/>
                </a:solidFill>
                <a:latin typeface="+mj-lt"/>
              </a:rPr>
            </a:br>
            <a:r>
              <a:rPr lang="en-US" sz="1100" noProof="1">
                <a:solidFill>
                  <a:schemeClr val="bg1"/>
                </a:solidFill>
                <a:latin typeface="+mj-lt"/>
              </a:rPr>
              <a:t>By downloading and using this template, you agree </a:t>
            </a:r>
            <a:br>
              <a:rPr lang="en-US" sz="1100" noProof="1">
                <a:solidFill>
                  <a:schemeClr val="bg1"/>
                </a:solidFill>
                <a:latin typeface="+mj-lt"/>
              </a:rPr>
            </a:br>
            <a:r>
              <a:rPr lang="en-US" sz="1100" noProof="1">
                <a:solidFill>
                  <a:schemeClr val="bg1"/>
                </a:solidFill>
                <a:latin typeface="+mj-lt"/>
              </a:rPr>
              <a:t>to this statement.</a:t>
            </a:r>
          </a:p>
          <a:p>
            <a:endParaRPr lang="de-DE" sz="1200" b="1" noProof="1">
              <a:solidFill>
                <a:schemeClr val="bg1"/>
              </a:solidFill>
              <a:latin typeface="+mj-lt"/>
            </a:endParaRPr>
          </a:p>
          <a:p>
            <a:r>
              <a:rPr lang="de-DE" sz="1200" b="1" noProof="1">
                <a:solidFill>
                  <a:schemeClr val="bg1"/>
                </a:solidFill>
                <a:latin typeface="+mj-lt"/>
              </a:rPr>
              <a:t>Please contact us if you have any questions </a:t>
            </a:r>
            <a:br>
              <a:rPr lang="de-DE" sz="1200" b="1" noProof="1">
                <a:solidFill>
                  <a:schemeClr val="bg1"/>
                </a:solidFill>
                <a:latin typeface="+mj-lt"/>
              </a:rPr>
            </a:br>
            <a:r>
              <a:rPr lang="de-DE" sz="1200" b="1" noProof="1">
                <a:solidFill>
                  <a:schemeClr val="bg1"/>
                </a:solidFill>
                <a:latin typeface="+mj-lt"/>
              </a:rPr>
              <a:t>about usage: </a:t>
            </a:r>
            <a:r>
              <a:rPr lang="de-DE" sz="1200" noProof="1">
                <a:solidFill>
                  <a:schemeClr val="bg1"/>
                </a:solidFill>
                <a:latin typeface="+mj-lt"/>
              </a:rPr>
              <a:t>support@slidesalad.com</a:t>
            </a:r>
          </a:p>
        </p:txBody>
      </p:sp>
      <p:sp>
        <p:nvSpPr>
          <p:cNvPr id="22" name="Rechteck 9"/>
          <p:cNvSpPr/>
          <p:nvPr/>
        </p:nvSpPr>
        <p:spPr>
          <a:xfrm>
            <a:off x="4801949" y="1263498"/>
            <a:ext cx="3947413" cy="15399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ct val="20000"/>
              </a:spcAft>
            </a:pPr>
            <a:r>
              <a:rPr lang="en-US" sz="1600" b="1" noProof="1">
                <a:solidFill>
                  <a:schemeClr val="bg1"/>
                </a:solidFill>
                <a:latin typeface="+mj-lt"/>
              </a:rPr>
              <a:t>Things you can’t do with the template</a:t>
            </a:r>
          </a:p>
          <a:p>
            <a:pPr>
              <a:spcAft>
                <a:spcPct val="20000"/>
              </a:spcAft>
            </a:pPr>
            <a:r>
              <a:rPr lang="en-US" sz="1100" noProof="1">
                <a:solidFill>
                  <a:schemeClr val="bg1"/>
                </a:solidFill>
                <a:latin typeface="+mj-lt"/>
              </a:rPr>
              <a:t>Resell or distribute the templates or backgrounds.</a:t>
            </a:r>
          </a:p>
          <a:p>
            <a:pPr marL="133350" indent="-133350">
              <a:spcAft>
                <a:spcPts val="375"/>
              </a:spcAft>
              <a:buFontTx/>
              <a:buChar char="•"/>
            </a:pPr>
            <a:r>
              <a:rPr lang="en-US" sz="1100" noProof="1">
                <a:solidFill>
                  <a:schemeClr val="bg1"/>
                </a:solidFill>
                <a:latin typeface="+mj-lt"/>
              </a:rPr>
              <a:t>Make these templates available on a website or social network for download.</a:t>
            </a:r>
          </a:p>
          <a:p>
            <a:pPr marL="133350" indent="-133350">
              <a:spcAft>
                <a:spcPts val="375"/>
              </a:spcAft>
              <a:buFontTx/>
              <a:buChar char="•"/>
            </a:pPr>
            <a:r>
              <a:rPr lang="en-US" sz="1100" noProof="1">
                <a:solidFill>
                  <a:schemeClr val="bg1"/>
                </a:solidFill>
                <a:latin typeface="+mj-lt"/>
              </a:rPr>
              <a:t>Edit or modify the downloaded templates and claim / </a:t>
            </a:r>
            <a:br>
              <a:rPr lang="en-US" sz="1100" noProof="1">
                <a:solidFill>
                  <a:schemeClr val="bg1"/>
                </a:solidFill>
                <a:latin typeface="+mj-lt"/>
              </a:rPr>
            </a:br>
            <a:r>
              <a:rPr lang="en-US" sz="1100" noProof="1">
                <a:solidFill>
                  <a:schemeClr val="bg1"/>
                </a:solidFill>
                <a:latin typeface="+mj-lt"/>
              </a:rPr>
              <a:t>pass off as your own work.</a:t>
            </a:r>
          </a:p>
          <a:p>
            <a:pPr marL="133350" indent="-133350">
              <a:buFontTx/>
              <a:buChar char="•"/>
            </a:pPr>
            <a:endParaRPr lang="en-US" sz="1100" noProof="1">
              <a:solidFill>
                <a:schemeClr val="bg1"/>
              </a:solidFill>
              <a:latin typeface="+mj-lt"/>
            </a:endParaRPr>
          </a:p>
        </p:txBody>
      </p:sp>
      <p:sp>
        <p:nvSpPr>
          <p:cNvPr id="25" name="Rechteck 10"/>
          <p:cNvSpPr/>
          <p:nvPr/>
        </p:nvSpPr>
        <p:spPr>
          <a:xfrm>
            <a:off x="381000" y="4282486"/>
            <a:ext cx="832590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noProof="1">
                <a:solidFill>
                  <a:schemeClr val="bg1"/>
                </a:solidFill>
                <a:latin typeface="+mj-lt"/>
              </a:rPr>
              <a:t>More PowerPoint, Google Slides and Keynote templates are available at </a:t>
            </a:r>
            <a:r>
              <a:rPr lang="en-US" sz="1400" b="1" u="sng" noProof="1">
                <a:solidFill>
                  <a:schemeClr val="bg1"/>
                </a:solidFill>
                <a:latin typeface="+mj-lt"/>
              </a:rPr>
              <a:t>www.SlideSalad.com</a:t>
            </a:r>
          </a:p>
        </p:txBody>
      </p:sp>
      <p:sp>
        <p:nvSpPr>
          <p:cNvPr id="7" name="Text Placeholder 15">
            <a:extLst>
              <a:ext uri="{FF2B5EF4-FFF2-40B4-BE49-F238E27FC236}">
                <a16:creationId xmlns:a16="http://schemas.microsoft.com/office/drawing/2014/main" id="{921DD78B-26FA-4776-B720-8812C90A1575}"/>
              </a:ext>
            </a:extLst>
          </p:cNvPr>
          <p:cNvSpPr txBox="1">
            <a:spLocks/>
          </p:cNvSpPr>
          <p:nvPr/>
        </p:nvSpPr>
        <p:spPr>
          <a:xfrm>
            <a:off x="1844858" y="480528"/>
            <a:ext cx="6096000" cy="401648"/>
          </a:xfr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en-US" sz="2000" b="1" dirty="0">
              <a:solidFill>
                <a:srgbClr val="FFC000"/>
              </a:solidFill>
              <a:latin typeface="+mj-lt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0463B664-3958-4F2D-B3E9-86A27A1FC0FB}"/>
              </a:ext>
            </a:extLst>
          </p:cNvPr>
          <p:cNvGrpSpPr/>
          <p:nvPr/>
        </p:nvGrpSpPr>
        <p:grpSpPr>
          <a:xfrm>
            <a:off x="2753265" y="3057268"/>
            <a:ext cx="160255" cy="43504"/>
            <a:chOff x="2632075" y="3195638"/>
            <a:chExt cx="225425" cy="66675"/>
          </a:xfrm>
          <a:solidFill>
            <a:schemeClr val="bg1"/>
          </a:solidFill>
        </p:grpSpPr>
        <p:sp>
          <p:nvSpPr>
            <p:cNvPr id="21" name="Freeform 324">
              <a:extLst>
                <a:ext uri="{FF2B5EF4-FFF2-40B4-BE49-F238E27FC236}">
                  <a16:creationId xmlns:a16="http://schemas.microsoft.com/office/drawing/2014/main" id="{498F5E98-7CE6-435D-AE46-FF6D0DCDDEDC}"/>
                </a:ext>
              </a:extLst>
            </p:cNvPr>
            <p:cNvSpPr>
              <a:spLocks/>
            </p:cNvSpPr>
            <p:nvPr/>
          </p:nvSpPr>
          <p:spPr bwMode="auto">
            <a:xfrm>
              <a:off x="2632075" y="3200400"/>
              <a:ext cx="57150" cy="57150"/>
            </a:xfrm>
            <a:custGeom>
              <a:avLst/>
              <a:gdLst>
                <a:gd name="T0" fmla="*/ 105 w 181"/>
                <a:gd name="T1" fmla="*/ 75 h 180"/>
                <a:gd name="T2" fmla="*/ 105 w 181"/>
                <a:gd name="T3" fmla="*/ 12 h 180"/>
                <a:gd name="T4" fmla="*/ 102 w 181"/>
                <a:gd name="T5" fmla="*/ 7 h 180"/>
                <a:gd name="T6" fmla="*/ 98 w 181"/>
                <a:gd name="T7" fmla="*/ 2 h 180"/>
                <a:gd name="T8" fmla="*/ 93 w 181"/>
                <a:gd name="T9" fmla="*/ 0 h 180"/>
                <a:gd name="T10" fmla="*/ 86 w 181"/>
                <a:gd name="T11" fmla="*/ 0 h 180"/>
                <a:gd name="T12" fmla="*/ 81 w 181"/>
                <a:gd name="T13" fmla="*/ 2 h 180"/>
                <a:gd name="T14" fmla="*/ 78 w 181"/>
                <a:gd name="T15" fmla="*/ 7 h 180"/>
                <a:gd name="T16" fmla="*/ 76 w 181"/>
                <a:gd name="T17" fmla="*/ 12 h 180"/>
                <a:gd name="T18" fmla="*/ 75 w 181"/>
                <a:gd name="T19" fmla="*/ 75 h 180"/>
                <a:gd name="T20" fmla="*/ 11 w 181"/>
                <a:gd name="T21" fmla="*/ 75 h 180"/>
                <a:gd name="T22" fmla="*/ 6 w 181"/>
                <a:gd name="T23" fmla="*/ 77 h 180"/>
                <a:gd name="T24" fmla="*/ 2 w 181"/>
                <a:gd name="T25" fmla="*/ 82 h 180"/>
                <a:gd name="T26" fmla="*/ 0 w 181"/>
                <a:gd name="T27" fmla="*/ 87 h 180"/>
                <a:gd name="T28" fmla="*/ 0 w 181"/>
                <a:gd name="T29" fmla="*/ 93 h 180"/>
                <a:gd name="T30" fmla="*/ 2 w 181"/>
                <a:gd name="T31" fmla="*/ 99 h 180"/>
                <a:gd name="T32" fmla="*/ 6 w 181"/>
                <a:gd name="T33" fmla="*/ 102 h 180"/>
                <a:gd name="T34" fmla="*/ 11 w 181"/>
                <a:gd name="T35" fmla="*/ 105 h 180"/>
                <a:gd name="T36" fmla="*/ 75 w 181"/>
                <a:gd name="T37" fmla="*/ 105 h 180"/>
                <a:gd name="T38" fmla="*/ 76 w 181"/>
                <a:gd name="T39" fmla="*/ 169 h 180"/>
                <a:gd name="T40" fmla="*/ 78 w 181"/>
                <a:gd name="T41" fmla="*/ 174 h 180"/>
                <a:gd name="T42" fmla="*/ 81 w 181"/>
                <a:gd name="T43" fmla="*/ 178 h 180"/>
                <a:gd name="T44" fmla="*/ 86 w 181"/>
                <a:gd name="T45" fmla="*/ 180 h 180"/>
                <a:gd name="T46" fmla="*/ 93 w 181"/>
                <a:gd name="T47" fmla="*/ 180 h 180"/>
                <a:gd name="T48" fmla="*/ 98 w 181"/>
                <a:gd name="T49" fmla="*/ 178 h 180"/>
                <a:gd name="T50" fmla="*/ 102 w 181"/>
                <a:gd name="T51" fmla="*/ 174 h 180"/>
                <a:gd name="T52" fmla="*/ 105 w 181"/>
                <a:gd name="T53" fmla="*/ 169 h 180"/>
                <a:gd name="T54" fmla="*/ 105 w 181"/>
                <a:gd name="T55" fmla="*/ 105 h 180"/>
                <a:gd name="T56" fmla="*/ 168 w 181"/>
                <a:gd name="T57" fmla="*/ 105 h 180"/>
                <a:gd name="T58" fmla="*/ 173 w 181"/>
                <a:gd name="T59" fmla="*/ 102 h 180"/>
                <a:gd name="T60" fmla="*/ 178 w 181"/>
                <a:gd name="T61" fmla="*/ 99 h 180"/>
                <a:gd name="T62" fmla="*/ 180 w 181"/>
                <a:gd name="T63" fmla="*/ 93 h 180"/>
                <a:gd name="T64" fmla="*/ 180 w 181"/>
                <a:gd name="T65" fmla="*/ 87 h 180"/>
                <a:gd name="T66" fmla="*/ 178 w 181"/>
                <a:gd name="T67" fmla="*/ 82 h 180"/>
                <a:gd name="T68" fmla="*/ 173 w 181"/>
                <a:gd name="T69" fmla="*/ 77 h 180"/>
                <a:gd name="T70" fmla="*/ 168 w 181"/>
                <a:gd name="T71" fmla="*/ 75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81" h="180">
                  <a:moveTo>
                    <a:pt x="165" y="75"/>
                  </a:moveTo>
                  <a:lnTo>
                    <a:pt x="105" y="75"/>
                  </a:lnTo>
                  <a:lnTo>
                    <a:pt x="105" y="15"/>
                  </a:lnTo>
                  <a:lnTo>
                    <a:pt x="105" y="12"/>
                  </a:lnTo>
                  <a:lnTo>
                    <a:pt x="104" y="9"/>
                  </a:lnTo>
                  <a:lnTo>
                    <a:pt x="102" y="7"/>
                  </a:lnTo>
                  <a:lnTo>
                    <a:pt x="100" y="4"/>
                  </a:lnTo>
                  <a:lnTo>
                    <a:pt x="98" y="2"/>
                  </a:lnTo>
                  <a:lnTo>
                    <a:pt x="96" y="1"/>
                  </a:lnTo>
                  <a:lnTo>
                    <a:pt x="93" y="0"/>
                  </a:lnTo>
                  <a:lnTo>
                    <a:pt x="90" y="0"/>
                  </a:lnTo>
                  <a:lnTo>
                    <a:pt x="86" y="0"/>
                  </a:lnTo>
                  <a:lnTo>
                    <a:pt x="84" y="1"/>
                  </a:lnTo>
                  <a:lnTo>
                    <a:pt x="81" y="2"/>
                  </a:lnTo>
                  <a:lnTo>
                    <a:pt x="79" y="4"/>
                  </a:lnTo>
                  <a:lnTo>
                    <a:pt x="78" y="7"/>
                  </a:lnTo>
                  <a:lnTo>
                    <a:pt x="76" y="9"/>
                  </a:lnTo>
                  <a:lnTo>
                    <a:pt x="76" y="12"/>
                  </a:lnTo>
                  <a:lnTo>
                    <a:pt x="75" y="15"/>
                  </a:lnTo>
                  <a:lnTo>
                    <a:pt x="75" y="75"/>
                  </a:lnTo>
                  <a:lnTo>
                    <a:pt x="15" y="75"/>
                  </a:lnTo>
                  <a:lnTo>
                    <a:pt x="11" y="75"/>
                  </a:lnTo>
                  <a:lnTo>
                    <a:pt x="9" y="76"/>
                  </a:lnTo>
                  <a:lnTo>
                    <a:pt x="6" y="77"/>
                  </a:lnTo>
                  <a:lnTo>
                    <a:pt x="4" y="80"/>
                  </a:lnTo>
                  <a:lnTo>
                    <a:pt x="2" y="82"/>
                  </a:lnTo>
                  <a:lnTo>
                    <a:pt x="1" y="84"/>
                  </a:lnTo>
                  <a:lnTo>
                    <a:pt x="0" y="87"/>
                  </a:lnTo>
                  <a:lnTo>
                    <a:pt x="0" y="90"/>
                  </a:lnTo>
                  <a:lnTo>
                    <a:pt x="0" y="93"/>
                  </a:lnTo>
                  <a:lnTo>
                    <a:pt x="1" y="96"/>
                  </a:lnTo>
                  <a:lnTo>
                    <a:pt x="2" y="99"/>
                  </a:lnTo>
                  <a:lnTo>
                    <a:pt x="4" y="101"/>
                  </a:lnTo>
                  <a:lnTo>
                    <a:pt x="6" y="102"/>
                  </a:lnTo>
                  <a:lnTo>
                    <a:pt x="9" y="104"/>
                  </a:lnTo>
                  <a:lnTo>
                    <a:pt x="11" y="105"/>
                  </a:lnTo>
                  <a:lnTo>
                    <a:pt x="15" y="105"/>
                  </a:lnTo>
                  <a:lnTo>
                    <a:pt x="75" y="105"/>
                  </a:lnTo>
                  <a:lnTo>
                    <a:pt x="75" y="165"/>
                  </a:lnTo>
                  <a:lnTo>
                    <a:pt x="76" y="169"/>
                  </a:lnTo>
                  <a:lnTo>
                    <a:pt x="76" y="171"/>
                  </a:lnTo>
                  <a:lnTo>
                    <a:pt x="78" y="174"/>
                  </a:lnTo>
                  <a:lnTo>
                    <a:pt x="79" y="176"/>
                  </a:lnTo>
                  <a:lnTo>
                    <a:pt x="81" y="178"/>
                  </a:lnTo>
                  <a:lnTo>
                    <a:pt x="84" y="179"/>
                  </a:lnTo>
                  <a:lnTo>
                    <a:pt x="86" y="180"/>
                  </a:lnTo>
                  <a:lnTo>
                    <a:pt x="90" y="180"/>
                  </a:lnTo>
                  <a:lnTo>
                    <a:pt x="93" y="180"/>
                  </a:lnTo>
                  <a:lnTo>
                    <a:pt x="96" y="179"/>
                  </a:lnTo>
                  <a:lnTo>
                    <a:pt x="98" y="178"/>
                  </a:lnTo>
                  <a:lnTo>
                    <a:pt x="100" y="176"/>
                  </a:lnTo>
                  <a:lnTo>
                    <a:pt x="102" y="174"/>
                  </a:lnTo>
                  <a:lnTo>
                    <a:pt x="104" y="171"/>
                  </a:lnTo>
                  <a:lnTo>
                    <a:pt x="105" y="169"/>
                  </a:lnTo>
                  <a:lnTo>
                    <a:pt x="105" y="165"/>
                  </a:lnTo>
                  <a:lnTo>
                    <a:pt x="105" y="105"/>
                  </a:lnTo>
                  <a:lnTo>
                    <a:pt x="165" y="105"/>
                  </a:lnTo>
                  <a:lnTo>
                    <a:pt x="168" y="105"/>
                  </a:lnTo>
                  <a:lnTo>
                    <a:pt x="171" y="104"/>
                  </a:lnTo>
                  <a:lnTo>
                    <a:pt x="173" y="102"/>
                  </a:lnTo>
                  <a:lnTo>
                    <a:pt x="175" y="101"/>
                  </a:lnTo>
                  <a:lnTo>
                    <a:pt x="178" y="99"/>
                  </a:lnTo>
                  <a:lnTo>
                    <a:pt x="179" y="96"/>
                  </a:lnTo>
                  <a:lnTo>
                    <a:pt x="180" y="93"/>
                  </a:lnTo>
                  <a:lnTo>
                    <a:pt x="181" y="90"/>
                  </a:lnTo>
                  <a:lnTo>
                    <a:pt x="180" y="87"/>
                  </a:lnTo>
                  <a:lnTo>
                    <a:pt x="179" y="84"/>
                  </a:lnTo>
                  <a:lnTo>
                    <a:pt x="178" y="82"/>
                  </a:lnTo>
                  <a:lnTo>
                    <a:pt x="175" y="80"/>
                  </a:lnTo>
                  <a:lnTo>
                    <a:pt x="173" y="77"/>
                  </a:lnTo>
                  <a:lnTo>
                    <a:pt x="171" y="76"/>
                  </a:lnTo>
                  <a:lnTo>
                    <a:pt x="168" y="75"/>
                  </a:lnTo>
                  <a:lnTo>
                    <a:pt x="165" y="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3" name="Freeform 325">
              <a:extLst>
                <a:ext uri="{FF2B5EF4-FFF2-40B4-BE49-F238E27FC236}">
                  <a16:creationId xmlns:a16="http://schemas.microsoft.com/office/drawing/2014/main" id="{96085507-98B8-4C08-8A90-58FB8D2AEAE4}"/>
                </a:ext>
              </a:extLst>
            </p:cNvPr>
            <p:cNvSpPr>
              <a:spLocks/>
            </p:cNvSpPr>
            <p:nvPr/>
          </p:nvSpPr>
          <p:spPr bwMode="auto">
            <a:xfrm>
              <a:off x="2703513" y="3252788"/>
              <a:ext cx="28575" cy="9525"/>
            </a:xfrm>
            <a:custGeom>
              <a:avLst/>
              <a:gdLst>
                <a:gd name="T0" fmla="*/ 75 w 90"/>
                <a:gd name="T1" fmla="*/ 0 h 30"/>
                <a:gd name="T2" fmla="*/ 15 w 90"/>
                <a:gd name="T3" fmla="*/ 0 h 30"/>
                <a:gd name="T4" fmla="*/ 12 w 90"/>
                <a:gd name="T5" fmla="*/ 0 h 30"/>
                <a:gd name="T6" fmla="*/ 8 w 90"/>
                <a:gd name="T7" fmla="*/ 1 h 30"/>
                <a:gd name="T8" fmla="*/ 6 w 90"/>
                <a:gd name="T9" fmla="*/ 2 h 30"/>
                <a:gd name="T10" fmla="*/ 4 w 90"/>
                <a:gd name="T11" fmla="*/ 5 h 30"/>
                <a:gd name="T12" fmla="*/ 2 w 90"/>
                <a:gd name="T13" fmla="*/ 7 h 30"/>
                <a:gd name="T14" fmla="*/ 1 w 90"/>
                <a:gd name="T15" fmla="*/ 10 h 30"/>
                <a:gd name="T16" fmla="*/ 0 w 90"/>
                <a:gd name="T17" fmla="*/ 12 h 30"/>
                <a:gd name="T18" fmla="*/ 0 w 90"/>
                <a:gd name="T19" fmla="*/ 15 h 30"/>
                <a:gd name="T20" fmla="*/ 0 w 90"/>
                <a:gd name="T21" fmla="*/ 19 h 30"/>
                <a:gd name="T22" fmla="*/ 1 w 90"/>
                <a:gd name="T23" fmla="*/ 22 h 30"/>
                <a:gd name="T24" fmla="*/ 2 w 90"/>
                <a:gd name="T25" fmla="*/ 24 h 30"/>
                <a:gd name="T26" fmla="*/ 4 w 90"/>
                <a:gd name="T27" fmla="*/ 26 h 30"/>
                <a:gd name="T28" fmla="*/ 6 w 90"/>
                <a:gd name="T29" fmla="*/ 28 h 30"/>
                <a:gd name="T30" fmla="*/ 8 w 90"/>
                <a:gd name="T31" fmla="*/ 29 h 30"/>
                <a:gd name="T32" fmla="*/ 12 w 90"/>
                <a:gd name="T33" fmla="*/ 30 h 30"/>
                <a:gd name="T34" fmla="*/ 15 w 90"/>
                <a:gd name="T35" fmla="*/ 30 h 30"/>
                <a:gd name="T36" fmla="*/ 75 w 90"/>
                <a:gd name="T37" fmla="*/ 30 h 30"/>
                <a:gd name="T38" fmla="*/ 78 w 90"/>
                <a:gd name="T39" fmla="*/ 30 h 30"/>
                <a:gd name="T40" fmla="*/ 80 w 90"/>
                <a:gd name="T41" fmla="*/ 29 h 30"/>
                <a:gd name="T42" fmla="*/ 83 w 90"/>
                <a:gd name="T43" fmla="*/ 28 h 30"/>
                <a:gd name="T44" fmla="*/ 86 w 90"/>
                <a:gd name="T45" fmla="*/ 26 h 30"/>
                <a:gd name="T46" fmla="*/ 87 w 90"/>
                <a:gd name="T47" fmla="*/ 24 h 30"/>
                <a:gd name="T48" fmla="*/ 89 w 90"/>
                <a:gd name="T49" fmla="*/ 22 h 30"/>
                <a:gd name="T50" fmla="*/ 90 w 90"/>
                <a:gd name="T51" fmla="*/ 19 h 30"/>
                <a:gd name="T52" fmla="*/ 90 w 90"/>
                <a:gd name="T53" fmla="*/ 15 h 30"/>
                <a:gd name="T54" fmla="*/ 90 w 90"/>
                <a:gd name="T55" fmla="*/ 12 h 30"/>
                <a:gd name="T56" fmla="*/ 89 w 90"/>
                <a:gd name="T57" fmla="*/ 10 h 30"/>
                <a:gd name="T58" fmla="*/ 87 w 90"/>
                <a:gd name="T59" fmla="*/ 7 h 30"/>
                <a:gd name="T60" fmla="*/ 86 w 90"/>
                <a:gd name="T61" fmla="*/ 5 h 30"/>
                <a:gd name="T62" fmla="*/ 83 w 90"/>
                <a:gd name="T63" fmla="*/ 2 h 30"/>
                <a:gd name="T64" fmla="*/ 80 w 90"/>
                <a:gd name="T65" fmla="*/ 1 h 30"/>
                <a:gd name="T66" fmla="*/ 78 w 90"/>
                <a:gd name="T67" fmla="*/ 0 h 30"/>
                <a:gd name="T68" fmla="*/ 75 w 90"/>
                <a:gd name="T69" fmla="*/ 0 h 30"/>
                <a:gd name="T70" fmla="*/ 75 w 90"/>
                <a:gd name="T71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90" h="30">
                  <a:moveTo>
                    <a:pt x="75" y="0"/>
                  </a:moveTo>
                  <a:lnTo>
                    <a:pt x="15" y="0"/>
                  </a:lnTo>
                  <a:lnTo>
                    <a:pt x="12" y="0"/>
                  </a:lnTo>
                  <a:lnTo>
                    <a:pt x="8" y="1"/>
                  </a:lnTo>
                  <a:lnTo>
                    <a:pt x="6" y="2"/>
                  </a:lnTo>
                  <a:lnTo>
                    <a:pt x="4" y="5"/>
                  </a:lnTo>
                  <a:lnTo>
                    <a:pt x="2" y="7"/>
                  </a:lnTo>
                  <a:lnTo>
                    <a:pt x="1" y="10"/>
                  </a:lnTo>
                  <a:lnTo>
                    <a:pt x="0" y="12"/>
                  </a:lnTo>
                  <a:lnTo>
                    <a:pt x="0" y="15"/>
                  </a:lnTo>
                  <a:lnTo>
                    <a:pt x="0" y="19"/>
                  </a:lnTo>
                  <a:lnTo>
                    <a:pt x="1" y="22"/>
                  </a:lnTo>
                  <a:lnTo>
                    <a:pt x="2" y="24"/>
                  </a:lnTo>
                  <a:lnTo>
                    <a:pt x="4" y="26"/>
                  </a:lnTo>
                  <a:lnTo>
                    <a:pt x="6" y="28"/>
                  </a:lnTo>
                  <a:lnTo>
                    <a:pt x="8" y="29"/>
                  </a:lnTo>
                  <a:lnTo>
                    <a:pt x="12" y="30"/>
                  </a:lnTo>
                  <a:lnTo>
                    <a:pt x="15" y="30"/>
                  </a:lnTo>
                  <a:lnTo>
                    <a:pt x="75" y="30"/>
                  </a:lnTo>
                  <a:lnTo>
                    <a:pt x="78" y="30"/>
                  </a:lnTo>
                  <a:lnTo>
                    <a:pt x="80" y="29"/>
                  </a:lnTo>
                  <a:lnTo>
                    <a:pt x="83" y="28"/>
                  </a:lnTo>
                  <a:lnTo>
                    <a:pt x="86" y="26"/>
                  </a:lnTo>
                  <a:lnTo>
                    <a:pt x="87" y="24"/>
                  </a:lnTo>
                  <a:lnTo>
                    <a:pt x="89" y="22"/>
                  </a:lnTo>
                  <a:lnTo>
                    <a:pt x="90" y="19"/>
                  </a:lnTo>
                  <a:lnTo>
                    <a:pt x="90" y="15"/>
                  </a:lnTo>
                  <a:lnTo>
                    <a:pt x="90" y="12"/>
                  </a:lnTo>
                  <a:lnTo>
                    <a:pt x="89" y="10"/>
                  </a:lnTo>
                  <a:lnTo>
                    <a:pt x="87" y="7"/>
                  </a:lnTo>
                  <a:lnTo>
                    <a:pt x="86" y="5"/>
                  </a:lnTo>
                  <a:lnTo>
                    <a:pt x="83" y="2"/>
                  </a:lnTo>
                  <a:lnTo>
                    <a:pt x="80" y="1"/>
                  </a:lnTo>
                  <a:lnTo>
                    <a:pt x="78" y="0"/>
                  </a:lnTo>
                  <a:lnTo>
                    <a:pt x="75" y="0"/>
                  </a:lnTo>
                  <a:lnTo>
                    <a:pt x="7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4" name="Freeform 326">
              <a:extLst>
                <a:ext uri="{FF2B5EF4-FFF2-40B4-BE49-F238E27FC236}">
                  <a16:creationId xmlns:a16="http://schemas.microsoft.com/office/drawing/2014/main" id="{6CB5DF83-D093-42D5-8CBB-A4DD8BB2F734}"/>
                </a:ext>
              </a:extLst>
            </p:cNvPr>
            <p:cNvSpPr>
              <a:spLocks/>
            </p:cNvSpPr>
            <p:nvPr/>
          </p:nvSpPr>
          <p:spPr bwMode="auto">
            <a:xfrm>
              <a:off x="2751138" y="3252788"/>
              <a:ext cx="28575" cy="9525"/>
            </a:xfrm>
            <a:custGeom>
              <a:avLst/>
              <a:gdLst>
                <a:gd name="T0" fmla="*/ 75 w 90"/>
                <a:gd name="T1" fmla="*/ 0 h 30"/>
                <a:gd name="T2" fmla="*/ 15 w 90"/>
                <a:gd name="T3" fmla="*/ 0 h 30"/>
                <a:gd name="T4" fmla="*/ 12 w 90"/>
                <a:gd name="T5" fmla="*/ 0 h 30"/>
                <a:gd name="T6" fmla="*/ 10 w 90"/>
                <a:gd name="T7" fmla="*/ 1 h 30"/>
                <a:gd name="T8" fmla="*/ 6 w 90"/>
                <a:gd name="T9" fmla="*/ 2 h 30"/>
                <a:gd name="T10" fmla="*/ 4 w 90"/>
                <a:gd name="T11" fmla="*/ 5 h 30"/>
                <a:gd name="T12" fmla="*/ 2 w 90"/>
                <a:gd name="T13" fmla="*/ 7 h 30"/>
                <a:gd name="T14" fmla="*/ 1 w 90"/>
                <a:gd name="T15" fmla="*/ 10 h 30"/>
                <a:gd name="T16" fmla="*/ 0 w 90"/>
                <a:gd name="T17" fmla="*/ 12 h 30"/>
                <a:gd name="T18" fmla="*/ 0 w 90"/>
                <a:gd name="T19" fmla="*/ 15 h 30"/>
                <a:gd name="T20" fmla="*/ 0 w 90"/>
                <a:gd name="T21" fmla="*/ 19 h 30"/>
                <a:gd name="T22" fmla="*/ 1 w 90"/>
                <a:gd name="T23" fmla="*/ 22 h 30"/>
                <a:gd name="T24" fmla="*/ 2 w 90"/>
                <a:gd name="T25" fmla="*/ 24 h 30"/>
                <a:gd name="T26" fmla="*/ 4 w 90"/>
                <a:gd name="T27" fmla="*/ 26 h 30"/>
                <a:gd name="T28" fmla="*/ 6 w 90"/>
                <a:gd name="T29" fmla="*/ 28 h 30"/>
                <a:gd name="T30" fmla="*/ 10 w 90"/>
                <a:gd name="T31" fmla="*/ 29 h 30"/>
                <a:gd name="T32" fmla="*/ 12 w 90"/>
                <a:gd name="T33" fmla="*/ 30 h 30"/>
                <a:gd name="T34" fmla="*/ 15 w 90"/>
                <a:gd name="T35" fmla="*/ 30 h 30"/>
                <a:gd name="T36" fmla="*/ 75 w 90"/>
                <a:gd name="T37" fmla="*/ 30 h 30"/>
                <a:gd name="T38" fmla="*/ 78 w 90"/>
                <a:gd name="T39" fmla="*/ 30 h 30"/>
                <a:gd name="T40" fmla="*/ 81 w 90"/>
                <a:gd name="T41" fmla="*/ 29 h 30"/>
                <a:gd name="T42" fmla="*/ 84 w 90"/>
                <a:gd name="T43" fmla="*/ 28 h 30"/>
                <a:gd name="T44" fmla="*/ 86 w 90"/>
                <a:gd name="T45" fmla="*/ 26 h 30"/>
                <a:gd name="T46" fmla="*/ 88 w 90"/>
                <a:gd name="T47" fmla="*/ 24 h 30"/>
                <a:gd name="T48" fmla="*/ 89 w 90"/>
                <a:gd name="T49" fmla="*/ 22 h 30"/>
                <a:gd name="T50" fmla="*/ 90 w 90"/>
                <a:gd name="T51" fmla="*/ 19 h 30"/>
                <a:gd name="T52" fmla="*/ 90 w 90"/>
                <a:gd name="T53" fmla="*/ 15 h 30"/>
                <a:gd name="T54" fmla="*/ 90 w 90"/>
                <a:gd name="T55" fmla="*/ 12 h 30"/>
                <a:gd name="T56" fmla="*/ 89 w 90"/>
                <a:gd name="T57" fmla="*/ 10 h 30"/>
                <a:gd name="T58" fmla="*/ 88 w 90"/>
                <a:gd name="T59" fmla="*/ 7 h 30"/>
                <a:gd name="T60" fmla="*/ 86 w 90"/>
                <a:gd name="T61" fmla="*/ 5 h 30"/>
                <a:gd name="T62" fmla="*/ 84 w 90"/>
                <a:gd name="T63" fmla="*/ 2 h 30"/>
                <a:gd name="T64" fmla="*/ 81 w 90"/>
                <a:gd name="T65" fmla="*/ 1 h 30"/>
                <a:gd name="T66" fmla="*/ 78 w 90"/>
                <a:gd name="T67" fmla="*/ 0 h 30"/>
                <a:gd name="T68" fmla="*/ 75 w 90"/>
                <a:gd name="T69" fmla="*/ 0 h 30"/>
                <a:gd name="T70" fmla="*/ 75 w 90"/>
                <a:gd name="T71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90" h="30">
                  <a:moveTo>
                    <a:pt x="75" y="0"/>
                  </a:moveTo>
                  <a:lnTo>
                    <a:pt x="15" y="0"/>
                  </a:lnTo>
                  <a:lnTo>
                    <a:pt x="12" y="0"/>
                  </a:lnTo>
                  <a:lnTo>
                    <a:pt x="10" y="1"/>
                  </a:lnTo>
                  <a:lnTo>
                    <a:pt x="6" y="2"/>
                  </a:lnTo>
                  <a:lnTo>
                    <a:pt x="4" y="5"/>
                  </a:lnTo>
                  <a:lnTo>
                    <a:pt x="2" y="7"/>
                  </a:lnTo>
                  <a:lnTo>
                    <a:pt x="1" y="10"/>
                  </a:lnTo>
                  <a:lnTo>
                    <a:pt x="0" y="12"/>
                  </a:lnTo>
                  <a:lnTo>
                    <a:pt x="0" y="15"/>
                  </a:lnTo>
                  <a:lnTo>
                    <a:pt x="0" y="19"/>
                  </a:lnTo>
                  <a:lnTo>
                    <a:pt x="1" y="22"/>
                  </a:lnTo>
                  <a:lnTo>
                    <a:pt x="2" y="24"/>
                  </a:lnTo>
                  <a:lnTo>
                    <a:pt x="4" y="26"/>
                  </a:lnTo>
                  <a:lnTo>
                    <a:pt x="6" y="28"/>
                  </a:lnTo>
                  <a:lnTo>
                    <a:pt x="10" y="29"/>
                  </a:lnTo>
                  <a:lnTo>
                    <a:pt x="12" y="30"/>
                  </a:lnTo>
                  <a:lnTo>
                    <a:pt x="15" y="30"/>
                  </a:lnTo>
                  <a:lnTo>
                    <a:pt x="75" y="30"/>
                  </a:lnTo>
                  <a:lnTo>
                    <a:pt x="78" y="30"/>
                  </a:lnTo>
                  <a:lnTo>
                    <a:pt x="81" y="29"/>
                  </a:lnTo>
                  <a:lnTo>
                    <a:pt x="84" y="28"/>
                  </a:lnTo>
                  <a:lnTo>
                    <a:pt x="86" y="26"/>
                  </a:lnTo>
                  <a:lnTo>
                    <a:pt x="88" y="24"/>
                  </a:lnTo>
                  <a:lnTo>
                    <a:pt x="89" y="22"/>
                  </a:lnTo>
                  <a:lnTo>
                    <a:pt x="90" y="19"/>
                  </a:lnTo>
                  <a:lnTo>
                    <a:pt x="90" y="15"/>
                  </a:lnTo>
                  <a:lnTo>
                    <a:pt x="90" y="12"/>
                  </a:lnTo>
                  <a:lnTo>
                    <a:pt x="89" y="10"/>
                  </a:lnTo>
                  <a:lnTo>
                    <a:pt x="88" y="7"/>
                  </a:lnTo>
                  <a:lnTo>
                    <a:pt x="86" y="5"/>
                  </a:lnTo>
                  <a:lnTo>
                    <a:pt x="84" y="2"/>
                  </a:lnTo>
                  <a:lnTo>
                    <a:pt x="81" y="1"/>
                  </a:lnTo>
                  <a:lnTo>
                    <a:pt x="78" y="0"/>
                  </a:lnTo>
                  <a:lnTo>
                    <a:pt x="75" y="0"/>
                  </a:lnTo>
                  <a:lnTo>
                    <a:pt x="7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26" name="Freeform 327">
              <a:extLst>
                <a:ext uri="{FF2B5EF4-FFF2-40B4-BE49-F238E27FC236}">
                  <a16:creationId xmlns:a16="http://schemas.microsoft.com/office/drawing/2014/main" id="{D1FD7895-BE7E-4957-BE73-023CAADFC96B}"/>
                </a:ext>
              </a:extLst>
            </p:cNvPr>
            <p:cNvSpPr>
              <a:spLocks/>
            </p:cNvSpPr>
            <p:nvPr/>
          </p:nvSpPr>
          <p:spPr bwMode="auto">
            <a:xfrm>
              <a:off x="2789238" y="3219450"/>
              <a:ext cx="19050" cy="19050"/>
            </a:xfrm>
            <a:custGeom>
              <a:avLst/>
              <a:gdLst>
                <a:gd name="T0" fmla="*/ 30 w 60"/>
                <a:gd name="T1" fmla="*/ 0 h 60"/>
                <a:gd name="T2" fmla="*/ 25 w 60"/>
                <a:gd name="T3" fmla="*/ 0 h 60"/>
                <a:gd name="T4" fmla="*/ 18 w 60"/>
                <a:gd name="T5" fmla="*/ 2 h 60"/>
                <a:gd name="T6" fmla="*/ 14 w 60"/>
                <a:gd name="T7" fmla="*/ 6 h 60"/>
                <a:gd name="T8" fmla="*/ 9 w 60"/>
                <a:gd name="T9" fmla="*/ 9 h 60"/>
                <a:gd name="T10" fmla="*/ 5 w 60"/>
                <a:gd name="T11" fmla="*/ 13 h 60"/>
                <a:gd name="T12" fmla="*/ 2 w 60"/>
                <a:gd name="T13" fmla="*/ 18 h 60"/>
                <a:gd name="T14" fmla="*/ 1 w 60"/>
                <a:gd name="T15" fmla="*/ 24 h 60"/>
                <a:gd name="T16" fmla="*/ 0 w 60"/>
                <a:gd name="T17" fmla="*/ 30 h 60"/>
                <a:gd name="T18" fmla="*/ 1 w 60"/>
                <a:gd name="T19" fmla="*/ 36 h 60"/>
                <a:gd name="T20" fmla="*/ 2 w 60"/>
                <a:gd name="T21" fmla="*/ 42 h 60"/>
                <a:gd name="T22" fmla="*/ 5 w 60"/>
                <a:gd name="T23" fmla="*/ 46 h 60"/>
                <a:gd name="T24" fmla="*/ 9 w 60"/>
                <a:gd name="T25" fmla="*/ 52 h 60"/>
                <a:gd name="T26" fmla="*/ 14 w 60"/>
                <a:gd name="T27" fmla="*/ 55 h 60"/>
                <a:gd name="T28" fmla="*/ 18 w 60"/>
                <a:gd name="T29" fmla="*/ 58 h 60"/>
                <a:gd name="T30" fmla="*/ 25 w 60"/>
                <a:gd name="T31" fmla="*/ 59 h 60"/>
                <a:gd name="T32" fmla="*/ 30 w 60"/>
                <a:gd name="T33" fmla="*/ 60 h 60"/>
                <a:gd name="T34" fmla="*/ 37 w 60"/>
                <a:gd name="T35" fmla="*/ 59 h 60"/>
                <a:gd name="T36" fmla="*/ 42 w 60"/>
                <a:gd name="T37" fmla="*/ 58 h 60"/>
                <a:gd name="T38" fmla="*/ 47 w 60"/>
                <a:gd name="T39" fmla="*/ 55 h 60"/>
                <a:gd name="T40" fmla="*/ 52 w 60"/>
                <a:gd name="T41" fmla="*/ 52 h 60"/>
                <a:gd name="T42" fmla="*/ 56 w 60"/>
                <a:gd name="T43" fmla="*/ 47 h 60"/>
                <a:gd name="T44" fmla="*/ 58 w 60"/>
                <a:gd name="T45" fmla="*/ 42 h 60"/>
                <a:gd name="T46" fmla="*/ 60 w 60"/>
                <a:gd name="T47" fmla="*/ 37 h 60"/>
                <a:gd name="T48" fmla="*/ 60 w 60"/>
                <a:gd name="T49" fmla="*/ 30 h 60"/>
                <a:gd name="T50" fmla="*/ 60 w 60"/>
                <a:gd name="T51" fmla="*/ 24 h 60"/>
                <a:gd name="T52" fmla="*/ 58 w 60"/>
                <a:gd name="T53" fmla="*/ 18 h 60"/>
                <a:gd name="T54" fmla="*/ 56 w 60"/>
                <a:gd name="T55" fmla="*/ 13 h 60"/>
                <a:gd name="T56" fmla="*/ 52 w 60"/>
                <a:gd name="T57" fmla="*/ 9 h 60"/>
                <a:gd name="T58" fmla="*/ 47 w 60"/>
                <a:gd name="T59" fmla="*/ 6 h 60"/>
                <a:gd name="T60" fmla="*/ 42 w 60"/>
                <a:gd name="T61" fmla="*/ 2 h 60"/>
                <a:gd name="T62" fmla="*/ 37 w 60"/>
                <a:gd name="T63" fmla="*/ 0 h 60"/>
                <a:gd name="T64" fmla="*/ 30 w 60"/>
                <a:gd name="T65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60" h="60">
                  <a:moveTo>
                    <a:pt x="30" y="0"/>
                  </a:moveTo>
                  <a:lnTo>
                    <a:pt x="25" y="0"/>
                  </a:lnTo>
                  <a:lnTo>
                    <a:pt x="18" y="2"/>
                  </a:lnTo>
                  <a:lnTo>
                    <a:pt x="14" y="6"/>
                  </a:lnTo>
                  <a:lnTo>
                    <a:pt x="9" y="9"/>
                  </a:lnTo>
                  <a:lnTo>
                    <a:pt x="5" y="13"/>
                  </a:lnTo>
                  <a:lnTo>
                    <a:pt x="2" y="18"/>
                  </a:lnTo>
                  <a:lnTo>
                    <a:pt x="1" y="24"/>
                  </a:lnTo>
                  <a:lnTo>
                    <a:pt x="0" y="30"/>
                  </a:lnTo>
                  <a:lnTo>
                    <a:pt x="1" y="36"/>
                  </a:lnTo>
                  <a:lnTo>
                    <a:pt x="2" y="42"/>
                  </a:lnTo>
                  <a:lnTo>
                    <a:pt x="5" y="46"/>
                  </a:lnTo>
                  <a:lnTo>
                    <a:pt x="9" y="52"/>
                  </a:lnTo>
                  <a:lnTo>
                    <a:pt x="14" y="55"/>
                  </a:lnTo>
                  <a:lnTo>
                    <a:pt x="18" y="58"/>
                  </a:lnTo>
                  <a:lnTo>
                    <a:pt x="25" y="59"/>
                  </a:lnTo>
                  <a:lnTo>
                    <a:pt x="30" y="60"/>
                  </a:lnTo>
                  <a:lnTo>
                    <a:pt x="37" y="59"/>
                  </a:lnTo>
                  <a:lnTo>
                    <a:pt x="42" y="58"/>
                  </a:lnTo>
                  <a:lnTo>
                    <a:pt x="47" y="55"/>
                  </a:lnTo>
                  <a:lnTo>
                    <a:pt x="52" y="52"/>
                  </a:lnTo>
                  <a:lnTo>
                    <a:pt x="56" y="47"/>
                  </a:lnTo>
                  <a:lnTo>
                    <a:pt x="58" y="42"/>
                  </a:lnTo>
                  <a:lnTo>
                    <a:pt x="60" y="37"/>
                  </a:lnTo>
                  <a:lnTo>
                    <a:pt x="60" y="30"/>
                  </a:lnTo>
                  <a:lnTo>
                    <a:pt x="60" y="24"/>
                  </a:lnTo>
                  <a:lnTo>
                    <a:pt x="58" y="18"/>
                  </a:lnTo>
                  <a:lnTo>
                    <a:pt x="56" y="13"/>
                  </a:lnTo>
                  <a:lnTo>
                    <a:pt x="52" y="9"/>
                  </a:lnTo>
                  <a:lnTo>
                    <a:pt x="47" y="6"/>
                  </a:lnTo>
                  <a:lnTo>
                    <a:pt x="42" y="2"/>
                  </a:lnTo>
                  <a:lnTo>
                    <a:pt x="37" y="0"/>
                  </a:lnTo>
                  <a:lnTo>
                    <a:pt x="3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7" name="Freeform 328">
              <a:extLst>
                <a:ext uri="{FF2B5EF4-FFF2-40B4-BE49-F238E27FC236}">
                  <a16:creationId xmlns:a16="http://schemas.microsoft.com/office/drawing/2014/main" id="{95BF3BC4-EAD8-4A59-AB4E-4F2CDFCDF31A}"/>
                </a:ext>
              </a:extLst>
            </p:cNvPr>
            <p:cNvSpPr>
              <a:spLocks/>
            </p:cNvSpPr>
            <p:nvPr/>
          </p:nvSpPr>
          <p:spPr bwMode="auto">
            <a:xfrm>
              <a:off x="2838450" y="3219450"/>
              <a:ext cx="19050" cy="19050"/>
            </a:xfrm>
            <a:custGeom>
              <a:avLst/>
              <a:gdLst>
                <a:gd name="T0" fmla="*/ 30 w 60"/>
                <a:gd name="T1" fmla="*/ 0 h 60"/>
                <a:gd name="T2" fmla="*/ 24 w 60"/>
                <a:gd name="T3" fmla="*/ 0 h 60"/>
                <a:gd name="T4" fmla="*/ 19 w 60"/>
                <a:gd name="T5" fmla="*/ 2 h 60"/>
                <a:gd name="T6" fmla="*/ 13 w 60"/>
                <a:gd name="T7" fmla="*/ 6 h 60"/>
                <a:gd name="T8" fmla="*/ 9 w 60"/>
                <a:gd name="T9" fmla="*/ 9 h 60"/>
                <a:gd name="T10" fmla="*/ 5 w 60"/>
                <a:gd name="T11" fmla="*/ 13 h 60"/>
                <a:gd name="T12" fmla="*/ 2 w 60"/>
                <a:gd name="T13" fmla="*/ 18 h 60"/>
                <a:gd name="T14" fmla="*/ 0 w 60"/>
                <a:gd name="T15" fmla="*/ 24 h 60"/>
                <a:gd name="T16" fmla="*/ 0 w 60"/>
                <a:gd name="T17" fmla="*/ 30 h 60"/>
                <a:gd name="T18" fmla="*/ 0 w 60"/>
                <a:gd name="T19" fmla="*/ 36 h 60"/>
                <a:gd name="T20" fmla="*/ 2 w 60"/>
                <a:gd name="T21" fmla="*/ 42 h 60"/>
                <a:gd name="T22" fmla="*/ 5 w 60"/>
                <a:gd name="T23" fmla="*/ 46 h 60"/>
                <a:gd name="T24" fmla="*/ 9 w 60"/>
                <a:gd name="T25" fmla="*/ 52 h 60"/>
                <a:gd name="T26" fmla="*/ 13 w 60"/>
                <a:gd name="T27" fmla="*/ 55 h 60"/>
                <a:gd name="T28" fmla="*/ 19 w 60"/>
                <a:gd name="T29" fmla="*/ 58 h 60"/>
                <a:gd name="T30" fmla="*/ 24 w 60"/>
                <a:gd name="T31" fmla="*/ 59 h 60"/>
                <a:gd name="T32" fmla="*/ 30 w 60"/>
                <a:gd name="T33" fmla="*/ 60 h 60"/>
                <a:gd name="T34" fmla="*/ 36 w 60"/>
                <a:gd name="T35" fmla="*/ 59 h 60"/>
                <a:gd name="T36" fmla="*/ 42 w 60"/>
                <a:gd name="T37" fmla="*/ 58 h 60"/>
                <a:gd name="T38" fmla="*/ 46 w 60"/>
                <a:gd name="T39" fmla="*/ 55 h 60"/>
                <a:gd name="T40" fmla="*/ 51 w 60"/>
                <a:gd name="T41" fmla="*/ 52 h 60"/>
                <a:gd name="T42" fmla="*/ 55 w 60"/>
                <a:gd name="T43" fmla="*/ 47 h 60"/>
                <a:gd name="T44" fmla="*/ 58 w 60"/>
                <a:gd name="T45" fmla="*/ 42 h 60"/>
                <a:gd name="T46" fmla="*/ 59 w 60"/>
                <a:gd name="T47" fmla="*/ 37 h 60"/>
                <a:gd name="T48" fmla="*/ 60 w 60"/>
                <a:gd name="T49" fmla="*/ 30 h 60"/>
                <a:gd name="T50" fmla="*/ 59 w 60"/>
                <a:gd name="T51" fmla="*/ 24 h 60"/>
                <a:gd name="T52" fmla="*/ 58 w 60"/>
                <a:gd name="T53" fmla="*/ 18 h 60"/>
                <a:gd name="T54" fmla="*/ 55 w 60"/>
                <a:gd name="T55" fmla="*/ 13 h 60"/>
                <a:gd name="T56" fmla="*/ 51 w 60"/>
                <a:gd name="T57" fmla="*/ 9 h 60"/>
                <a:gd name="T58" fmla="*/ 46 w 60"/>
                <a:gd name="T59" fmla="*/ 6 h 60"/>
                <a:gd name="T60" fmla="*/ 42 w 60"/>
                <a:gd name="T61" fmla="*/ 2 h 60"/>
                <a:gd name="T62" fmla="*/ 36 w 60"/>
                <a:gd name="T63" fmla="*/ 0 h 60"/>
                <a:gd name="T64" fmla="*/ 30 w 60"/>
                <a:gd name="T65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60" h="60">
                  <a:moveTo>
                    <a:pt x="30" y="0"/>
                  </a:moveTo>
                  <a:lnTo>
                    <a:pt x="24" y="0"/>
                  </a:lnTo>
                  <a:lnTo>
                    <a:pt x="19" y="2"/>
                  </a:lnTo>
                  <a:lnTo>
                    <a:pt x="13" y="6"/>
                  </a:lnTo>
                  <a:lnTo>
                    <a:pt x="9" y="9"/>
                  </a:lnTo>
                  <a:lnTo>
                    <a:pt x="5" y="13"/>
                  </a:lnTo>
                  <a:lnTo>
                    <a:pt x="2" y="18"/>
                  </a:lnTo>
                  <a:lnTo>
                    <a:pt x="0" y="24"/>
                  </a:lnTo>
                  <a:lnTo>
                    <a:pt x="0" y="30"/>
                  </a:lnTo>
                  <a:lnTo>
                    <a:pt x="0" y="36"/>
                  </a:lnTo>
                  <a:lnTo>
                    <a:pt x="2" y="42"/>
                  </a:lnTo>
                  <a:lnTo>
                    <a:pt x="5" y="46"/>
                  </a:lnTo>
                  <a:lnTo>
                    <a:pt x="9" y="52"/>
                  </a:lnTo>
                  <a:lnTo>
                    <a:pt x="13" y="55"/>
                  </a:lnTo>
                  <a:lnTo>
                    <a:pt x="19" y="58"/>
                  </a:lnTo>
                  <a:lnTo>
                    <a:pt x="24" y="59"/>
                  </a:lnTo>
                  <a:lnTo>
                    <a:pt x="30" y="60"/>
                  </a:lnTo>
                  <a:lnTo>
                    <a:pt x="36" y="59"/>
                  </a:lnTo>
                  <a:lnTo>
                    <a:pt x="42" y="58"/>
                  </a:lnTo>
                  <a:lnTo>
                    <a:pt x="46" y="55"/>
                  </a:lnTo>
                  <a:lnTo>
                    <a:pt x="51" y="52"/>
                  </a:lnTo>
                  <a:lnTo>
                    <a:pt x="55" y="47"/>
                  </a:lnTo>
                  <a:lnTo>
                    <a:pt x="58" y="42"/>
                  </a:lnTo>
                  <a:lnTo>
                    <a:pt x="59" y="37"/>
                  </a:lnTo>
                  <a:lnTo>
                    <a:pt x="60" y="30"/>
                  </a:lnTo>
                  <a:lnTo>
                    <a:pt x="59" y="24"/>
                  </a:lnTo>
                  <a:lnTo>
                    <a:pt x="58" y="18"/>
                  </a:lnTo>
                  <a:lnTo>
                    <a:pt x="55" y="13"/>
                  </a:lnTo>
                  <a:lnTo>
                    <a:pt x="51" y="9"/>
                  </a:lnTo>
                  <a:lnTo>
                    <a:pt x="46" y="6"/>
                  </a:lnTo>
                  <a:lnTo>
                    <a:pt x="42" y="2"/>
                  </a:lnTo>
                  <a:lnTo>
                    <a:pt x="36" y="0"/>
                  </a:lnTo>
                  <a:lnTo>
                    <a:pt x="3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8" name="Freeform 329">
              <a:extLst>
                <a:ext uri="{FF2B5EF4-FFF2-40B4-BE49-F238E27FC236}">
                  <a16:creationId xmlns:a16="http://schemas.microsoft.com/office/drawing/2014/main" id="{1BFE98A9-36A1-4BE5-8282-0A6D114A07AB}"/>
                </a:ext>
              </a:extLst>
            </p:cNvPr>
            <p:cNvSpPr>
              <a:spLocks/>
            </p:cNvSpPr>
            <p:nvPr/>
          </p:nvSpPr>
          <p:spPr bwMode="auto">
            <a:xfrm>
              <a:off x="2813050" y="3195638"/>
              <a:ext cx="20638" cy="19050"/>
            </a:xfrm>
            <a:custGeom>
              <a:avLst/>
              <a:gdLst>
                <a:gd name="T0" fmla="*/ 30 w 61"/>
                <a:gd name="T1" fmla="*/ 0 h 60"/>
                <a:gd name="T2" fmla="*/ 25 w 61"/>
                <a:gd name="T3" fmla="*/ 0 h 60"/>
                <a:gd name="T4" fmla="*/ 19 w 61"/>
                <a:gd name="T5" fmla="*/ 2 h 60"/>
                <a:gd name="T6" fmla="*/ 14 w 61"/>
                <a:gd name="T7" fmla="*/ 4 h 60"/>
                <a:gd name="T8" fmla="*/ 10 w 61"/>
                <a:gd name="T9" fmla="*/ 9 h 60"/>
                <a:gd name="T10" fmla="*/ 6 w 61"/>
                <a:gd name="T11" fmla="*/ 13 h 60"/>
                <a:gd name="T12" fmla="*/ 3 w 61"/>
                <a:gd name="T13" fmla="*/ 18 h 60"/>
                <a:gd name="T14" fmla="*/ 1 w 61"/>
                <a:gd name="T15" fmla="*/ 24 h 60"/>
                <a:gd name="T16" fmla="*/ 0 w 61"/>
                <a:gd name="T17" fmla="*/ 30 h 60"/>
                <a:gd name="T18" fmla="*/ 1 w 61"/>
                <a:gd name="T19" fmla="*/ 36 h 60"/>
                <a:gd name="T20" fmla="*/ 3 w 61"/>
                <a:gd name="T21" fmla="*/ 42 h 60"/>
                <a:gd name="T22" fmla="*/ 6 w 61"/>
                <a:gd name="T23" fmla="*/ 46 h 60"/>
                <a:gd name="T24" fmla="*/ 10 w 61"/>
                <a:gd name="T25" fmla="*/ 52 h 60"/>
                <a:gd name="T26" fmla="*/ 14 w 61"/>
                <a:gd name="T27" fmla="*/ 55 h 60"/>
                <a:gd name="T28" fmla="*/ 19 w 61"/>
                <a:gd name="T29" fmla="*/ 58 h 60"/>
                <a:gd name="T30" fmla="*/ 25 w 61"/>
                <a:gd name="T31" fmla="*/ 59 h 60"/>
                <a:gd name="T32" fmla="*/ 30 w 61"/>
                <a:gd name="T33" fmla="*/ 60 h 60"/>
                <a:gd name="T34" fmla="*/ 37 w 61"/>
                <a:gd name="T35" fmla="*/ 59 h 60"/>
                <a:gd name="T36" fmla="*/ 42 w 61"/>
                <a:gd name="T37" fmla="*/ 58 h 60"/>
                <a:gd name="T38" fmla="*/ 47 w 61"/>
                <a:gd name="T39" fmla="*/ 55 h 60"/>
                <a:gd name="T40" fmla="*/ 52 w 61"/>
                <a:gd name="T41" fmla="*/ 52 h 60"/>
                <a:gd name="T42" fmla="*/ 56 w 61"/>
                <a:gd name="T43" fmla="*/ 46 h 60"/>
                <a:gd name="T44" fmla="*/ 58 w 61"/>
                <a:gd name="T45" fmla="*/ 42 h 60"/>
                <a:gd name="T46" fmla="*/ 60 w 61"/>
                <a:gd name="T47" fmla="*/ 36 h 60"/>
                <a:gd name="T48" fmla="*/ 61 w 61"/>
                <a:gd name="T49" fmla="*/ 30 h 60"/>
                <a:gd name="T50" fmla="*/ 60 w 61"/>
                <a:gd name="T51" fmla="*/ 24 h 60"/>
                <a:gd name="T52" fmla="*/ 58 w 61"/>
                <a:gd name="T53" fmla="*/ 18 h 60"/>
                <a:gd name="T54" fmla="*/ 56 w 61"/>
                <a:gd name="T55" fmla="*/ 13 h 60"/>
                <a:gd name="T56" fmla="*/ 52 w 61"/>
                <a:gd name="T57" fmla="*/ 9 h 60"/>
                <a:gd name="T58" fmla="*/ 47 w 61"/>
                <a:gd name="T59" fmla="*/ 4 h 60"/>
                <a:gd name="T60" fmla="*/ 42 w 61"/>
                <a:gd name="T61" fmla="*/ 2 h 60"/>
                <a:gd name="T62" fmla="*/ 37 w 61"/>
                <a:gd name="T63" fmla="*/ 0 h 60"/>
                <a:gd name="T64" fmla="*/ 30 w 61"/>
                <a:gd name="T65" fmla="*/ 0 h 60"/>
                <a:gd name="T66" fmla="*/ 30 w 61"/>
                <a:gd name="T67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61" h="60">
                  <a:moveTo>
                    <a:pt x="30" y="0"/>
                  </a:moveTo>
                  <a:lnTo>
                    <a:pt x="25" y="0"/>
                  </a:lnTo>
                  <a:lnTo>
                    <a:pt x="19" y="2"/>
                  </a:lnTo>
                  <a:lnTo>
                    <a:pt x="14" y="4"/>
                  </a:lnTo>
                  <a:lnTo>
                    <a:pt x="10" y="9"/>
                  </a:lnTo>
                  <a:lnTo>
                    <a:pt x="6" y="13"/>
                  </a:lnTo>
                  <a:lnTo>
                    <a:pt x="3" y="18"/>
                  </a:lnTo>
                  <a:lnTo>
                    <a:pt x="1" y="24"/>
                  </a:lnTo>
                  <a:lnTo>
                    <a:pt x="0" y="30"/>
                  </a:lnTo>
                  <a:lnTo>
                    <a:pt x="1" y="36"/>
                  </a:lnTo>
                  <a:lnTo>
                    <a:pt x="3" y="42"/>
                  </a:lnTo>
                  <a:lnTo>
                    <a:pt x="6" y="46"/>
                  </a:lnTo>
                  <a:lnTo>
                    <a:pt x="10" y="52"/>
                  </a:lnTo>
                  <a:lnTo>
                    <a:pt x="14" y="55"/>
                  </a:lnTo>
                  <a:lnTo>
                    <a:pt x="19" y="58"/>
                  </a:lnTo>
                  <a:lnTo>
                    <a:pt x="25" y="59"/>
                  </a:lnTo>
                  <a:lnTo>
                    <a:pt x="30" y="60"/>
                  </a:lnTo>
                  <a:lnTo>
                    <a:pt x="37" y="59"/>
                  </a:lnTo>
                  <a:lnTo>
                    <a:pt x="42" y="58"/>
                  </a:lnTo>
                  <a:lnTo>
                    <a:pt x="47" y="55"/>
                  </a:lnTo>
                  <a:lnTo>
                    <a:pt x="52" y="52"/>
                  </a:lnTo>
                  <a:lnTo>
                    <a:pt x="56" y="46"/>
                  </a:lnTo>
                  <a:lnTo>
                    <a:pt x="58" y="42"/>
                  </a:lnTo>
                  <a:lnTo>
                    <a:pt x="60" y="36"/>
                  </a:lnTo>
                  <a:lnTo>
                    <a:pt x="61" y="30"/>
                  </a:lnTo>
                  <a:lnTo>
                    <a:pt x="60" y="24"/>
                  </a:lnTo>
                  <a:lnTo>
                    <a:pt x="58" y="18"/>
                  </a:lnTo>
                  <a:lnTo>
                    <a:pt x="56" y="13"/>
                  </a:lnTo>
                  <a:lnTo>
                    <a:pt x="52" y="9"/>
                  </a:lnTo>
                  <a:lnTo>
                    <a:pt x="47" y="4"/>
                  </a:lnTo>
                  <a:lnTo>
                    <a:pt x="42" y="2"/>
                  </a:lnTo>
                  <a:lnTo>
                    <a:pt x="37" y="0"/>
                  </a:lnTo>
                  <a:lnTo>
                    <a:pt x="30" y="0"/>
                  </a:lnTo>
                  <a:lnTo>
                    <a:pt x="3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9" name="Freeform 330">
              <a:extLst>
                <a:ext uri="{FF2B5EF4-FFF2-40B4-BE49-F238E27FC236}">
                  <a16:creationId xmlns:a16="http://schemas.microsoft.com/office/drawing/2014/main" id="{2A854092-6E2E-480C-A939-1ED822252B40}"/>
                </a:ext>
              </a:extLst>
            </p:cNvPr>
            <p:cNvSpPr>
              <a:spLocks/>
            </p:cNvSpPr>
            <p:nvPr/>
          </p:nvSpPr>
          <p:spPr bwMode="auto">
            <a:xfrm>
              <a:off x="2813050" y="3243263"/>
              <a:ext cx="20638" cy="19050"/>
            </a:xfrm>
            <a:custGeom>
              <a:avLst/>
              <a:gdLst>
                <a:gd name="T0" fmla="*/ 30 w 61"/>
                <a:gd name="T1" fmla="*/ 0 h 60"/>
                <a:gd name="T2" fmla="*/ 25 w 61"/>
                <a:gd name="T3" fmla="*/ 0 h 60"/>
                <a:gd name="T4" fmla="*/ 19 w 61"/>
                <a:gd name="T5" fmla="*/ 2 h 60"/>
                <a:gd name="T6" fmla="*/ 14 w 61"/>
                <a:gd name="T7" fmla="*/ 6 h 60"/>
                <a:gd name="T8" fmla="*/ 10 w 61"/>
                <a:gd name="T9" fmla="*/ 9 h 60"/>
                <a:gd name="T10" fmla="*/ 6 w 61"/>
                <a:gd name="T11" fmla="*/ 13 h 60"/>
                <a:gd name="T12" fmla="*/ 3 w 61"/>
                <a:gd name="T13" fmla="*/ 19 h 60"/>
                <a:gd name="T14" fmla="*/ 1 w 61"/>
                <a:gd name="T15" fmla="*/ 24 h 60"/>
                <a:gd name="T16" fmla="*/ 0 w 61"/>
                <a:gd name="T17" fmla="*/ 30 h 60"/>
                <a:gd name="T18" fmla="*/ 1 w 61"/>
                <a:gd name="T19" fmla="*/ 37 h 60"/>
                <a:gd name="T20" fmla="*/ 3 w 61"/>
                <a:gd name="T21" fmla="*/ 42 h 60"/>
                <a:gd name="T22" fmla="*/ 6 w 61"/>
                <a:gd name="T23" fmla="*/ 47 h 60"/>
                <a:gd name="T24" fmla="*/ 10 w 61"/>
                <a:gd name="T25" fmla="*/ 52 h 60"/>
                <a:gd name="T26" fmla="*/ 14 w 61"/>
                <a:gd name="T27" fmla="*/ 55 h 60"/>
                <a:gd name="T28" fmla="*/ 19 w 61"/>
                <a:gd name="T29" fmla="*/ 58 h 60"/>
                <a:gd name="T30" fmla="*/ 25 w 61"/>
                <a:gd name="T31" fmla="*/ 60 h 60"/>
                <a:gd name="T32" fmla="*/ 30 w 61"/>
                <a:gd name="T33" fmla="*/ 60 h 60"/>
                <a:gd name="T34" fmla="*/ 37 w 61"/>
                <a:gd name="T35" fmla="*/ 60 h 60"/>
                <a:gd name="T36" fmla="*/ 42 w 61"/>
                <a:gd name="T37" fmla="*/ 58 h 60"/>
                <a:gd name="T38" fmla="*/ 47 w 61"/>
                <a:gd name="T39" fmla="*/ 55 h 60"/>
                <a:gd name="T40" fmla="*/ 52 w 61"/>
                <a:gd name="T41" fmla="*/ 52 h 60"/>
                <a:gd name="T42" fmla="*/ 56 w 61"/>
                <a:gd name="T43" fmla="*/ 47 h 60"/>
                <a:gd name="T44" fmla="*/ 58 w 61"/>
                <a:gd name="T45" fmla="*/ 42 h 60"/>
                <a:gd name="T46" fmla="*/ 60 w 61"/>
                <a:gd name="T47" fmla="*/ 37 h 60"/>
                <a:gd name="T48" fmla="*/ 61 w 61"/>
                <a:gd name="T49" fmla="*/ 30 h 60"/>
                <a:gd name="T50" fmla="*/ 60 w 61"/>
                <a:gd name="T51" fmla="*/ 24 h 60"/>
                <a:gd name="T52" fmla="*/ 58 w 61"/>
                <a:gd name="T53" fmla="*/ 19 h 60"/>
                <a:gd name="T54" fmla="*/ 56 w 61"/>
                <a:gd name="T55" fmla="*/ 13 h 60"/>
                <a:gd name="T56" fmla="*/ 52 w 61"/>
                <a:gd name="T57" fmla="*/ 9 h 60"/>
                <a:gd name="T58" fmla="*/ 47 w 61"/>
                <a:gd name="T59" fmla="*/ 6 h 60"/>
                <a:gd name="T60" fmla="*/ 42 w 61"/>
                <a:gd name="T61" fmla="*/ 2 h 60"/>
                <a:gd name="T62" fmla="*/ 37 w 61"/>
                <a:gd name="T63" fmla="*/ 1 h 60"/>
                <a:gd name="T64" fmla="*/ 30 w 61"/>
                <a:gd name="T65" fmla="*/ 0 h 60"/>
                <a:gd name="T66" fmla="*/ 30 w 61"/>
                <a:gd name="T67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61" h="60">
                  <a:moveTo>
                    <a:pt x="30" y="0"/>
                  </a:moveTo>
                  <a:lnTo>
                    <a:pt x="25" y="0"/>
                  </a:lnTo>
                  <a:lnTo>
                    <a:pt x="19" y="2"/>
                  </a:lnTo>
                  <a:lnTo>
                    <a:pt x="14" y="6"/>
                  </a:lnTo>
                  <a:lnTo>
                    <a:pt x="10" y="9"/>
                  </a:lnTo>
                  <a:lnTo>
                    <a:pt x="6" y="13"/>
                  </a:lnTo>
                  <a:lnTo>
                    <a:pt x="3" y="19"/>
                  </a:lnTo>
                  <a:lnTo>
                    <a:pt x="1" y="24"/>
                  </a:lnTo>
                  <a:lnTo>
                    <a:pt x="0" y="30"/>
                  </a:lnTo>
                  <a:lnTo>
                    <a:pt x="1" y="37"/>
                  </a:lnTo>
                  <a:lnTo>
                    <a:pt x="3" y="42"/>
                  </a:lnTo>
                  <a:lnTo>
                    <a:pt x="6" y="47"/>
                  </a:lnTo>
                  <a:lnTo>
                    <a:pt x="10" y="52"/>
                  </a:lnTo>
                  <a:lnTo>
                    <a:pt x="14" y="55"/>
                  </a:lnTo>
                  <a:lnTo>
                    <a:pt x="19" y="58"/>
                  </a:lnTo>
                  <a:lnTo>
                    <a:pt x="25" y="60"/>
                  </a:lnTo>
                  <a:lnTo>
                    <a:pt x="30" y="60"/>
                  </a:lnTo>
                  <a:lnTo>
                    <a:pt x="37" y="60"/>
                  </a:lnTo>
                  <a:lnTo>
                    <a:pt x="42" y="58"/>
                  </a:lnTo>
                  <a:lnTo>
                    <a:pt x="47" y="55"/>
                  </a:lnTo>
                  <a:lnTo>
                    <a:pt x="52" y="52"/>
                  </a:lnTo>
                  <a:lnTo>
                    <a:pt x="56" y="47"/>
                  </a:lnTo>
                  <a:lnTo>
                    <a:pt x="58" y="42"/>
                  </a:lnTo>
                  <a:lnTo>
                    <a:pt x="60" y="37"/>
                  </a:lnTo>
                  <a:lnTo>
                    <a:pt x="61" y="30"/>
                  </a:lnTo>
                  <a:lnTo>
                    <a:pt x="60" y="24"/>
                  </a:lnTo>
                  <a:lnTo>
                    <a:pt x="58" y="19"/>
                  </a:lnTo>
                  <a:lnTo>
                    <a:pt x="56" y="13"/>
                  </a:lnTo>
                  <a:lnTo>
                    <a:pt x="52" y="9"/>
                  </a:lnTo>
                  <a:lnTo>
                    <a:pt x="47" y="6"/>
                  </a:lnTo>
                  <a:lnTo>
                    <a:pt x="42" y="2"/>
                  </a:lnTo>
                  <a:lnTo>
                    <a:pt x="37" y="1"/>
                  </a:lnTo>
                  <a:lnTo>
                    <a:pt x="30" y="0"/>
                  </a:lnTo>
                  <a:lnTo>
                    <a:pt x="3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27D96532-8BC1-4DC3-8ED0-2FC35D5D6693}"/>
              </a:ext>
            </a:extLst>
          </p:cNvPr>
          <p:cNvGrpSpPr/>
          <p:nvPr/>
        </p:nvGrpSpPr>
        <p:grpSpPr>
          <a:xfrm>
            <a:off x="6116931" y="1751369"/>
            <a:ext cx="131684" cy="172715"/>
            <a:chOff x="3784600" y="2508250"/>
            <a:chExt cx="219075" cy="287338"/>
          </a:xfrm>
          <a:solidFill>
            <a:schemeClr val="bg1"/>
          </a:solidFill>
        </p:grpSpPr>
        <p:sp>
          <p:nvSpPr>
            <p:cNvPr id="31" name="Freeform 31">
              <a:extLst>
                <a:ext uri="{FF2B5EF4-FFF2-40B4-BE49-F238E27FC236}">
                  <a16:creationId xmlns:a16="http://schemas.microsoft.com/office/drawing/2014/main" id="{70518687-475D-4FFB-978A-367476F1D19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784600" y="2508250"/>
              <a:ext cx="219075" cy="287338"/>
            </a:xfrm>
            <a:custGeom>
              <a:avLst/>
              <a:gdLst>
                <a:gd name="T0" fmla="*/ 30 w 692"/>
                <a:gd name="T1" fmla="*/ 874 h 904"/>
                <a:gd name="T2" fmla="*/ 75 w 692"/>
                <a:gd name="T3" fmla="*/ 512 h 904"/>
                <a:gd name="T4" fmla="*/ 80 w 692"/>
                <a:gd name="T5" fmla="*/ 511 h 904"/>
                <a:gd name="T6" fmla="*/ 86 w 692"/>
                <a:gd name="T7" fmla="*/ 508 h 904"/>
                <a:gd name="T8" fmla="*/ 89 w 692"/>
                <a:gd name="T9" fmla="*/ 502 h 904"/>
                <a:gd name="T10" fmla="*/ 90 w 692"/>
                <a:gd name="T11" fmla="*/ 497 h 904"/>
                <a:gd name="T12" fmla="*/ 89 w 692"/>
                <a:gd name="T13" fmla="*/ 344 h 904"/>
                <a:gd name="T14" fmla="*/ 87 w 692"/>
                <a:gd name="T15" fmla="*/ 338 h 904"/>
                <a:gd name="T16" fmla="*/ 83 w 692"/>
                <a:gd name="T17" fmla="*/ 334 h 904"/>
                <a:gd name="T18" fmla="*/ 78 w 692"/>
                <a:gd name="T19" fmla="*/ 332 h 904"/>
                <a:gd name="T20" fmla="*/ 30 w 692"/>
                <a:gd name="T21" fmla="*/ 331 h 904"/>
                <a:gd name="T22" fmla="*/ 475 w 692"/>
                <a:gd name="T23" fmla="*/ 30 h 904"/>
                <a:gd name="T24" fmla="*/ 662 w 692"/>
                <a:gd name="T25" fmla="*/ 874 h 904"/>
                <a:gd name="T26" fmla="*/ 492 w 692"/>
                <a:gd name="T27" fmla="*/ 5 h 904"/>
                <a:gd name="T28" fmla="*/ 487 w 692"/>
                <a:gd name="T29" fmla="*/ 2 h 904"/>
                <a:gd name="T30" fmla="*/ 481 w 692"/>
                <a:gd name="T31" fmla="*/ 0 h 904"/>
                <a:gd name="T32" fmla="*/ 12 w 692"/>
                <a:gd name="T33" fmla="*/ 0 h 904"/>
                <a:gd name="T34" fmla="*/ 6 w 692"/>
                <a:gd name="T35" fmla="*/ 3 h 904"/>
                <a:gd name="T36" fmla="*/ 2 w 692"/>
                <a:gd name="T37" fmla="*/ 7 h 904"/>
                <a:gd name="T38" fmla="*/ 0 w 692"/>
                <a:gd name="T39" fmla="*/ 12 h 904"/>
                <a:gd name="T40" fmla="*/ 0 w 692"/>
                <a:gd name="T41" fmla="*/ 346 h 904"/>
                <a:gd name="T42" fmla="*/ 1 w 692"/>
                <a:gd name="T43" fmla="*/ 352 h 904"/>
                <a:gd name="T44" fmla="*/ 4 w 692"/>
                <a:gd name="T45" fmla="*/ 357 h 904"/>
                <a:gd name="T46" fmla="*/ 8 w 692"/>
                <a:gd name="T47" fmla="*/ 360 h 904"/>
                <a:gd name="T48" fmla="*/ 15 w 692"/>
                <a:gd name="T49" fmla="*/ 361 h 904"/>
                <a:gd name="T50" fmla="*/ 60 w 692"/>
                <a:gd name="T51" fmla="*/ 482 h 904"/>
                <a:gd name="T52" fmla="*/ 12 w 692"/>
                <a:gd name="T53" fmla="*/ 482 h 904"/>
                <a:gd name="T54" fmla="*/ 6 w 692"/>
                <a:gd name="T55" fmla="*/ 484 h 904"/>
                <a:gd name="T56" fmla="*/ 2 w 692"/>
                <a:gd name="T57" fmla="*/ 488 h 904"/>
                <a:gd name="T58" fmla="*/ 0 w 692"/>
                <a:gd name="T59" fmla="*/ 494 h 904"/>
                <a:gd name="T60" fmla="*/ 0 w 692"/>
                <a:gd name="T61" fmla="*/ 889 h 904"/>
                <a:gd name="T62" fmla="*/ 1 w 692"/>
                <a:gd name="T63" fmla="*/ 894 h 904"/>
                <a:gd name="T64" fmla="*/ 4 w 692"/>
                <a:gd name="T65" fmla="*/ 899 h 904"/>
                <a:gd name="T66" fmla="*/ 8 w 692"/>
                <a:gd name="T67" fmla="*/ 902 h 904"/>
                <a:gd name="T68" fmla="*/ 15 w 692"/>
                <a:gd name="T69" fmla="*/ 904 h 904"/>
                <a:gd name="T70" fmla="*/ 680 w 692"/>
                <a:gd name="T71" fmla="*/ 902 h 904"/>
                <a:gd name="T72" fmla="*/ 685 w 692"/>
                <a:gd name="T73" fmla="*/ 900 h 904"/>
                <a:gd name="T74" fmla="*/ 689 w 692"/>
                <a:gd name="T75" fmla="*/ 897 h 904"/>
                <a:gd name="T76" fmla="*/ 692 w 692"/>
                <a:gd name="T77" fmla="*/ 892 h 904"/>
                <a:gd name="T78" fmla="*/ 692 w 692"/>
                <a:gd name="T79" fmla="*/ 211 h 904"/>
                <a:gd name="T80" fmla="*/ 690 w 692"/>
                <a:gd name="T81" fmla="*/ 205 h 904"/>
                <a:gd name="T82" fmla="*/ 687 w 692"/>
                <a:gd name="T83" fmla="*/ 200 h 9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692" h="904">
                  <a:moveTo>
                    <a:pt x="662" y="874"/>
                  </a:moveTo>
                  <a:lnTo>
                    <a:pt x="30" y="874"/>
                  </a:lnTo>
                  <a:lnTo>
                    <a:pt x="30" y="512"/>
                  </a:lnTo>
                  <a:lnTo>
                    <a:pt x="75" y="512"/>
                  </a:lnTo>
                  <a:lnTo>
                    <a:pt x="78" y="511"/>
                  </a:lnTo>
                  <a:lnTo>
                    <a:pt x="80" y="511"/>
                  </a:lnTo>
                  <a:lnTo>
                    <a:pt x="83" y="509"/>
                  </a:lnTo>
                  <a:lnTo>
                    <a:pt x="86" y="508"/>
                  </a:lnTo>
                  <a:lnTo>
                    <a:pt x="87" y="506"/>
                  </a:lnTo>
                  <a:lnTo>
                    <a:pt x="89" y="502"/>
                  </a:lnTo>
                  <a:lnTo>
                    <a:pt x="89" y="500"/>
                  </a:lnTo>
                  <a:lnTo>
                    <a:pt x="90" y="497"/>
                  </a:lnTo>
                  <a:lnTo>
                    <a:pt x="90" y="346"/>
                  </a:lnTo>
                  <a:lnTo>
                    <a:pt x="89" y="344"/>
                  </a:lnTo>
                  <a:lnTo>
                    <a:pt x="89" y="340"/>
                  </a:lnTo>
                  <a:lnTo>
                    <a:pt x="87" y="338"/>
                  </a:lnTo>
                  <a:lnTo>
                    <a:pt x="86" y="336"/>
                  </a:lnTo>
                  <a:lnTo>
                    <a:pt x="83" y="334"/>
                  </a:lnTo>
                  <a:lnTo>
                    <a:pt x="80" y="333"/>
                  </a:lnTo>
                  <a:lnTo>
                    <a:pt x="78" y="332"/>
                  </a:lnTo>
                  <a:lnTo>
                    <a:pt x="75" y="331"/>
                  </a:lnTo>
                  <a:lnTo>
                    <a:pt x="30" y="331"/>
                  </a:lnTo>
                  <a:lnTo>
                    <a:pt x="30" y="30"/>
                  </a:lnTo>
                  <a:lnTo>
                    <a:pt x="475" y="30"/>
                  </a:lnTo>
                  <a:lnTo>
                    <a:pt x="662" y="217"/>
                  </a:lnTo>
                  <a:lnTo>
                    <a:pt x="662" y="874"/>
                  </a:lnTo>
                  <a:close/>
                  <a:moveTo>
                    <a:pt x="687" y="200"/>
                  </a:moveTo>
                  <a:lnTo>
                    <a:pt x="492" y="5"/>
                  </a:lnTo>
                  <a:lnTo>
                    <a:pt x="489" y="3"/>
                  </a:lnTo>
                  <a:lnTo>
                    <a:pt x="487" y="2"/>
                  </a:lnTo>
                  <a:lnTo>
                    <a:pt x="484" y="0"/>
                  </a:lnTo>
                  <a:lnTo>
                    <a:pt x="481" y="0"/>
                  </a:lnTo>
                  <a:lnTo>
                    <a:pt x="15" y="0"/>
                  </a:lnTo>
                  <a:lnTo>
                    <a:pt x="12" y="0"/>
                  </a:lnTo>
                  <a:lnTo>
                    <a:pt x="8" y="2"/>
                  </a:lnTo>
                  <a:lnTo>
                    <a:pt x="6" y="3"/>
                  </a:lnTo>
                  <a:lnTo>
                    <a:pt x="4" y="5"/>
                  </a:lnTo>
                  <a:lnTo>
                    <a:pt x="2" y="7"/>
                  </a:lnTo>
                  <a:lnTo>
                    <a:pt x="1" y="9"/>
                  </a:lnTo>
                  <a:lnTo>
                    <a:pt x="0" y="12"/>
                  </a:lnTo>
                  <a:lnTo>
                    <a:pt x="0" y="15"/>
                  </a:lnTo>
                  <a:lnTo>
                    <a:pt x="0" y="346"/>
                  </a:lnTo>
                  <a:lnTo>
                    <a:pt x="0" y="349"/>
                  </a:lnTo>
                  <a:lnTo>
                    <a:pt x="1" y="352"/>
                  </a:lnTo>
                  <a:lnTo>
                    <a:pt x="2" y="354"/>
                  </a:lnTo>
                  <a:lnTo>
                    <a:pt x="4" y="357"/>
                  </a:lnTo>
                  <a:lnTo>
                    <a:pt x="6" y="359"/>
                  </a:lnTo>
                  <a:lnTo>
                    <a:pt x="8" y="360"/>
                  </a:lnTo>
                  <a:lnTo>
                    <a:pt x="12" y="361"/>
                  </a:lnTo>
                  <a:lnTo>
                    <a:pt x="15" y="361"/>
                  </a:lnTo>
                  <a:lnTo>
                    <a:pt x="60" y="361"/>
                  </a:lnTo>
                  <a:lnTo>
                    <a:pt x="60" y="482"/>
                  </a:lnTo>
                  <a:lnTo>
                    <a:pt x="15" y="482"/>
                  </a:lnTo>
                  <a:lnTo>
                    <a:pt x="12" y="482"/>
                  </a:lnTo>
                  <a:lnTo>
                    <a:pt x="8" y="483"/>
                  </a:lnTo>
                  <a:lnTo>
                    <a:pt x="6" y="484"/>
                  </a:lnTo>
                  <a:lnTo>
                    <a:pt x="4" y="486"/>
                  </a:lnTo>
                  <a:lnTo>
                    <a:pt x="2" y="488"/>
                  </a:lnTo>
                  <a:lnTo>
                    <a:pt x="1" y="491"/>
                  </a:lnTo>
                  <a:lnTo>
                    <a:pt x="0" y="494"/>
                  </a:lnTo>
                  <a:lnTo>
                    <a:pt x="0" y="497"/>
                  </a:lnTo>
                  <a:lnTo>
                    <a:pt x="0" y="889"/>
                  </a:lnTo>
                  <a:lnTo>
                    <a:pt x="0" y="891"/>
                  </a:lnTo>
                  <a:lnTo>
                    <a:pt x="1" y="894"/>
                  </a:lnTo>
                  <a:lnTo>
                    <a:pt x="2" y="897"/>
                  </a:lnTo>
                  <a:lnTo>
                    <a:pt x="4" y="899"/>
                  </a:lnTo>
                  <a:lnTo>
                    <a:pt x="6" y="900"/>
                  </a:lnTo>
                  <a:lnTo>
                    <a:pt x="8" y="902"/>
                  </a:lnTo>
                  <a:lnTo>
                    <a:pt x="12" y="902"/>
                  </a:lnTo>
                  <a:lnTo>
                    <a:pt x="15" y="904"/>
                  </a:lnTo>
                  <a:lnTo>
                    <a:pt x="677" y="904"/>
                  </a:lnTo>
                  <a:lnTo>
                    <a:pt x="680" y="902"/>
                  </a:lnTo>
                  <a:lnTo>
                    <a:pt x="683" y="902"/>
                  </a:lnTo>
                  <a:lnTo>
                    <a:pt x="685" y="900"/>
                  </a:lnTo>
                  <a:lnTo>
                    <a:pt x="687" y="899"/>
                  </a:lnTo>
                  <a:lnTo>
                    <a:pt x="689" y="897"/>
                  </a:lnTo>
                  <a:lnTo>
                    <a:pt x="690" y="894"/>
                  </a:lnTo>
                  <a:lnTo>
                    <a:pt x="692" y="892"/>
                  </a:lnTo>
                  <a:lnTo>
                    <a:pt x="692" y="889"/>
                  </a:lnTo>
                  <a:lnTo>
                    <a:pt x="692" y="211"/>
                  </a:lnTo>
                  <a:lnTo>
                    <a:pt x="692" y="207"/>
                  </a:lnTo>
                  <a:lnTo>
                    <a:pt x="690" y="205"/>
                  </a:lnTo>
                  <a:lnTo>
                    <a:pt x="689" y="202"/>
                  </a:lnTo>
                  <a:lnTo>
                    <a:pt x="687" y="2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2" name="Freeform 32">
              <a:extLst>
                <a:ext uri="{FF2B5EF4-FFF2-40B4-BE49-F238E27FC236}">
                  <a16:creationId xmlns:a16="http://schemas.microsoft.com/office/drawing/2014/main" id="{C387781C-476D-4F25-85D2-A6F813601B8F}"/>
                </a:ext>
              </a:extLst>
            </p:cNvPr>
            <p:cNvSpPr>
              <a:spLocks/>
            </p:cNvSpPr>
            <p:nvPr/>
          </p:nvSpPr>
          <p:spPr bwMode="auto">
            <a:xfrm>
              <a:off x="3832225" y="2546350"/>
              <a:ext cx="9525" cy="66675"/>
            </a:xfrm>
            <a:custGeom>
              <a:avLst/>
              <a:gdLst>
                <a:gd name="T0" fmla="*/ 15 w 30"/>
                <a:gd name="T1" fmla="*/ 0 h 210"/>
                <a:gd name="T2" fmla="*/ 12 w 30"/>
                <a:gd name="T3" fmla="*/ 0 h 210"/>
                <a:gd name="T4" fmla="*/ 9 w 30"/>
                <a:gd name="T5" fmla="*/ 1 h 210"/>
                <a:gd name="T6" fmla="*/ 6 w 30"/>
                <a:gd name="T7" fmla="*/ 2 h 210"/>
                <a:gd name="T8" fmla="*/ 4 w 30"/>
                <a:gd name="T9" fmla="*/ 4 h 210"/>
                <a:gd name="T10" fmla="*/ 2 w 30"/>
                <a:gd name="T11" fmla="*/ 6 h 210"/>
                <a:gd name="T12" fmla="*/ 1 w 30"/>
                <a:gd name="T13" fmla="*/ 9 h 210"/>
                <a:gd name="T14" fmla="*/ 0 w 30"/>
                <a:gd name="T15" fmla="*/ 11 h 210"/>
                <a:gd name="T16" fmla="*/ 0 w 30"/>
                <a:gd name="T17" fmla="*/ 15 h 210"/>
                <a:gd name="T18" fmla="*/ 0 w 30"/>
                <a:gd name="T19" fmla="*/ 195 h 210"/>
                <a:gd name="T20" fmla="*/ 0 w 30"/>
                <a:gd name="T21" fmla="*/ 198 h 210"/>
                <a:gd name="T22" fmla="*/ 1 w 30"/>
                <a:gd name="T23" fmla="*/ 201 h 210"/>
                <a:gd name="T24" fmla="*/ 2 w 30"/>
                <a:gd name="T25" fmla="*/ 203 h 210"/>
                <a:gd name="T26" fmla="*/ 4 w 30"/>
                <a:gd name="T27" fmla="*/ 206 h 210"/>
                <a:gd name="T28" fmla="*/ 6 w 30"/>
                <a:gd name="T29" fmla="*/ 208 h 210"/>
                <a:gd name="T30" fmla="*/ 9 w 30"/>
                <a:gd name="T31" fmla="*/ 209 h 210"/>
                <a:gd name="T32" fmla="*/ 12 w 30"/>
                <a:gd name="T33" fmla="*/ 210 h 210"/>
                <a:gd name="T34" fmla="*/ 15 w 30"/>
                <a:gd name="T35" fmla="*/ 210 h 210"/>
                <a:gd name="T36" fmla="*/ 18 w 30"/>
                <a:gd name="T37" fmla="*/ 210 h 210"/>
                <a:gd name="T38" fmla="*/ 20 w 30"/>
                <a:gd name="T39" fmla="*/ 209 h 210"/>
                <a:gd name="T40" fmla="*/ 24 w 30"/>
                <a:gd name="T41" fmla="*/ 208 h 210"/>
                <a:gd name="T42" fmla="*/ 26 w 30"/>
                <a:gd name="T43" fmla="*/ 206 h 210"/>
                <a:gd name="T44" fmla="*/ 28 w 30"/>
                <a:gd name="T45" fmla="*/ 203 h 210"/>
                <a:gd name="T46" fmla="*/ 29 w 30"/>
                <a:gd name="T47" fmla="*/ 201 h 210"/>
                <a:gd name="T48" fmla="*/ 30 w 30"/>
                <a:gd name="T49" fmla="*/ 198 h 210"/>
                <a:gd name="T50" fmla="*/ 30 w 30"/>
                <a:gd name="T51" fmla="*/ 195 h 210"/>
                <a:gd name="T52" fmla="*/ 30 w 30"/>
                <a:gd name="T53" fmla="*/ 15 h 210"/>
                <a:gd name="T54" fmla="*/ 30 w 30"/>
                <a:gd name="T55" fmla="*/ 11 h 210"/>
                <a:gd name="T56" fmla="*/ 29 w 30"/>
                <a:gd name="T57" fmla="*/ 8 h 210"/>
                <a:gd name="T58" fmla="*/ 28 w 30"/>
                <a:gd name="T59" fmla="*/ 6 h 210"/>
                <a:gd name="T60" fmla="*/ 26 w 30"/>
                <a:gd name="T61" fmla="*/ 4 h 210"/>
                <a:gd name="T62" fmla="*/ 24 w 30"/>
                <a:gd name="T63" fmla="*/ 2 h 210"/>
                <a:gd name="T64" fmla="*/ 20 w 30"/>
                <a:gd name="T65" fmla="*/ 1 h 210"/>
                <a:gd name="T66" fmla="*/ 18 w 30"/>
                <a:gd name="T67" fmla="*/ 0 h 210"/>
                <a:gd name="T68" fmla="*/ 15 w 30"/>
                <a:gd name="T69" fmla="*/ 0 h 210"/>
                <a:gd name="T70" fmla="*/ 15 w 30"/>
                <a:gd name="T71" fmla="*/ 0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30" h="210">
                  <a:moveTo>
                    <a:pt x="15" y="0"/>
                  </a:moveTo>
                  <a:lnTo>
                    <a:pt x="12" y="0"/>
                  </a:lnTo>
                  <a:lnTo>
                    <a:pt x="9" y="1"/>
                  </a:lnTo>
                  <a:lnTo>
                    <a:pt x="6" y="2"/>
                  </a:lnTo>
                  <a:lnTo>
                    <a:pt x="4" y="4"/>
                  </a:lnTo>
                  <a:lnTo>
                    <a:pt x="2" y="6"/>
                  </a:lnTo>
                  <a:lnTo>
                    <a:pt x="1" y="9"/>
                  </a:lnTo>
                  <a:lnTo>
                    <a:pt x="0" y="11"/>
                  </a:lnTo>
                  <a:lnTo>
                    <a:pt x="0" y="15"/>
                  </a:lnTo>
                  <a:lnTo>
                    <a:pt x="0" y="195"/>
                  </a:lnTo>
                  <a:lnTo>
                    <a:pt x="0" y="198"/>
                  </a:lnTo>
                  <a:lnTo>
                    <a:pt x="1" y="201"/>
                  </a:lnTo>
                  <a:lnTo>
                    <a:pt x="2" y="203"/>
                  </a:lnTo>
                  <a:lnTo>
                    <a:pt x="4" y="206"/>
                  </a:lnTo>
                  <a:lnTo>
                    <a:pt x="6" y="208"/>
                  </a:lnTo>
                  <a:lnTo>
                    <a:pt x="9" y="209"/>
                  </a:lnTo>
                  <a:lnTo>
                    <a:pt x="12" y="210"/>
                  </a:lnTo>
                  <a:lnTo>
                    <a:pt x="15" y="210"/>
                  </a:lnTo>
                  <a:lnTo>
                    <a:pt x="18" y="210"/>
                  </a:lnTo>
                  <a:lnTo>
                    <a:pt x="20" y="209"/>
                  </a:lnTo>
                  <a:lnTo>
                    <a:pt x="24" y="208"/>
                  </a:lnTo>
                  <a:lnTo>
                    <a:pt x="26" y="206"/>
                  </a:lnTo>
                  <a:lnTo>
                    <a:pt x="28" y="203"/>
                  </a:lnTo>
                  <a:lnTo>
                    <a:pt x="29" y="201"/>
                  </a:lnTo>
                  <a:lnTo>
                    <a:pt x="30" y="198"/>
                  </a:lnTo>
                  <a:lnTo>
                    <a:pt x="30" y="195"/>
                  </a:lnTo>
                  <a:lnTo>
                    <a:pt x="30" y="15"/>
                  </a:lnTo>
                  <a:lnTo>
                    <a:pt x="30" y="11"/>
                  </a:lnTo>
                  <a:lnTo>
                    <a:pt x="29" y="8"/>
                  </a:lnTo>
                  <a:lnTo>
                    <a:pt x="28" y="6"/>
                  </a:lnTo>
                  <a:lnTo>
                    <a:pt x="26" y="4"/>
                  </a:lnTo>
                  <a:lnTo>
                    <a:pt x="24" y="2"/>
                  </a:lnTo>
                  <a:lnTo>
                    <a:pt x="20" y="1"/>
                  </a:lnTo>
                  <a:lnTo>
                    <a:pt x="18" y="0"/>
                  </a:lnTo>
                  <a:lnTo>
                    <a:pt x="15" y="0"/>
                  </a:lnTo>
                  <a:lnTo>
                    <a:pt x="1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3" name="Freeform 33">
              <a:extLst>
                <a:ext uri="{FF2B5EF4-FFF2-40B4-BE49-F238E27FC236}">
                  <a16:creationId xmlns:a16="http://schemas.microsoft.com/office/drawing/2014/main" id="{FF94D14D-555C-4856-84A8-57492219D348}"/>
                </a:ext>
              </a:extLst>
            </p:cNvPr>
            <p:cNvSpPr>
              <a:spLocks/>
            </p:cNvSpPr>
            <p:nvPr/>
          </p:nvSpPr>
          <p:spPr bwMode="auto">
            <a:xfrm>
              <a:off x="3870325" y="2546350"/>
              <a:ext cx="9525" cy="66675"/>
            </a:xfrm>
            <a:custGeom>
              <a:avLst/>
              <a:gdLst>
                <a:gd name="T0" fmla="*/ 15 w 30"/>
                <a:gd name="T1" fmla="*/ 210 h 210"/>
                <a:gd name="T2" fmla="*/ 18 w 30"/>
                <a:gd name="T3" fmla="*/ 210 h 210"/>
                <a:gd name="T4" fmla="*/ 22 w 30"/>
                <a:gd name="T5" fmla="*/ 209 h 210"/>
                <a:gd name="T6" fmla="*/ 24 w 30"/>
                <a:gd name="T7" fmla="*/ 208 h 210"/>
                <a:gd name="T8" fmla="*/ 26 w 30"/>
                <a:gd name="T9" fmla="*/ 206 h 210"/>
                <a:gd name="T10" fmla="*/ 28 w 30"/>
                <a:gd name="T11" fmla="*/ 203 h 210"/>
                <a:gd name="T12" fmla="*/ 29 w 30"/>
                <a:gd name="T13" fmla="*/ 201 h 210"/>
                <a:gd name="T14" fmla="*/ 30 w 30"/>
                <a:gd name="T15" fmla="*/ 198 h 210"/>
                <a:gd name="T16" fmla="*/ 30 w 30"/>
                <a:gd name="T17" fmla="*/ 195 h 210"/>
                <a:gd name="T18" fmla="*/ 30 w 30"/>
                <a:gd name="T19" fmla="*/ 15 h 210"/>
                <a:gd name="T20" fmla="*/ 30 w 30"/>
                <a:gd name="T21" fmla="*/ 11 h 210"/>
                <a:gd name="T22" fmla="*/ 29 w 30"/>
                <a:gd name="T23" fmla="*/ 8 h 210"/>
                <a:gd name="T24" fmla="*/ 28 w 30"/>
                <a:gd name="T25" fmla="*/ 6 h 210"/>
                <a:gd name="T26" fmla="*/ 26 w 30"/>
                <a:gd name="T27" fmla="*/ 4 h 210"/>
                <a:gd name="T28" fmla="*/ 24 w 30"/>
                <a:gd name="T29" fmla="*/ 2 h 210"/>
                <a:gd name="T30" fmla="*/ 22 w 30"/>
                <a:gd name="T31" fmla="*/ 1 h 210"/>
                <a:gd name="T32" fmla="*/ 18 w 30"/>
                <a:gd name="T33" fmla="*/ 0 h 210"/>
                <a:gd name="T34" fmla="*/ 15 w 30"/>
                <a:gd name="T35" fmla="*/ 0 h 210"/>
                <a:gd name="T36" fmla="*/ 12 w 30"/>
                <a:gd name="T37" fmla="*/ 0 h 210"/>
                <a:gd name="T38" fmla="*/ 10 w 30"/>
                <a:gd name="T39" fmla="*/ 1 h 210"/>
                <a:gd name="T40" fmla="*/ 7 w 30"/>
                <a:gd name="T41" fmla="*/ 2 h 210"/>
                <a:gd name="T42" fmla="*/ 4 w 30"/>
                <a:gd name="T43" fmla="*/ 4 h 210"/>
                <a:gd name="T44" fmla="*/ 3 w 30"/>
                <a:gd name="T45" fmla="*/ 6 h 210"/>
                <a:gd name="T46" fmla="*/ 1 w 30"/>
                <a:gd name="T47" fmla="*/ 9 h 210"/>
                <a:gd name="T48" fmla="*/ 0 w 30"/>
                <a:gd name="T49" fmla="*/ 11 h 210"/>
                <a:gd name="T50" fmla="*/ 0 w 30"/>
                <a:gd name="T51" fmla="*/ 15 h 210"/>
                <a:gd name="T52" fmla="*/ 0 w 30"/>
                <a:gd name="T53" fmla="*/ 195 h 210"/>
                <a:gd name="T54" fmla="*/ 0 w 30"/>
                <a:gd name="T55" fmla="*/ 198 h 210"/>
                <a:gd name="T56" fmla="*/ 1 w 30"/>
                <a:gd name="T57" fmla="*/ 201 h 210"/>
                <a:gd name="T58" fmla="*/ 3 w 30"/>
                <a:gd name="T59" fmla="*/ 203 h 210"/>
                <a:gd name="T60" fmla="*/ 4 w 30"/>
                <a:gd name="T61" fmla="*/ 206 h 210"/>
                <a:gd name="T62" fmla="*/ 7 w 30"/>
                <a:gd name="T63" fmla="*/ 208 h 210"/>
                <a:gd name="T64" fmla="*/ 10 w 30"/>
                <a:gd name="T65" fmla="*/ 209 h 210"/>
                <a:gd name="T66" fmla="*/ 12 w 30"/>
                <a:gd name="T67" fmla="*/ 210 h 210"/>
                <a:gd name="T68" fmla="*/ 15 w 30"/>
                <a:gd name="T69" fmla="*/ 210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30" h="210">
                  <a:moveTo>
                    <a:pt x="15" y="210"/>
                  </a:moveTo>
                  <a:lnTo>
                    <a:pt x="18" y="210"/>
                  </a:lnTo>
                  <a:lnTo>
                    <a:pt x="22" y="209"/>
                  </a:lnTo>
                  <a:lnTo>
                    <a:pt x="24" y="208"/>
                  </a:lnTo>
                  <a:lnTo>
                    <a:pt x="26" y="206"/>
                  </a:lnTo>
                  <a:lnTo>
                    <a:pt x="28" y="203"/>
                  </a:lnTo>
                  <a:lnTo>
                    <a:pt x="29" y="201"/>
                  </a:lnTo>
                  <a:lnTo>
                    <a:pt x="30" y="198"/>
                  </a:lnTo>
                  <a:lnTo>
                    <a:pt x="30" y="195"/>
                  </a:lnTo>
                  <a:lnTo>
                    <a:pt x="30" y="15"/>
                  </a:lnTo>
                  <a:lnTo>
                    <a:pt x="30" y="11"/>
                  </a:lnTo>
                  <a:lnTo>
                    <a:pt x="29" y="8"/>
                  </a:lnTo>
                  <a:lnTo>
                    <a:pt x="28" y="6"/>
                  </a:lnTo>
                  <a:lnTo>
                    <a:pt x="26" y="4"/>
                  </a:lnTo>
                  <a:lnTo>
                    <a:pt x="24" y="2"/>
                  </a:lnTo>
                  <a:lnTo>
                    <a:pt x="22" y="1"/>
                  </a:lnTo>
                  <a:lnTo>
                    <a:pt x="18" y="0"/>
                  </a:lnTo>
                  <a:lnTo>
                    <a:pt x="15" y="0"/>
                  </a:lnTo>
                  <a:lnTo>
                    <a:pt x="12" y="0"/>
                  </a:lnTo>
                  <a:lnTo>
                    <a:pt x="10" y="1"/>
                  </a:lnTo>
                  <a:lnTo>
                    <a:pt x="7" y="2"/>
                  </a:lnTo>
                  <a:lnTo>
                    <a:pt x="4" y="4"/>
                  </a:lnTo>
                  <a:lnTo>
                    <a:pt x="3" y="6"/>
                  </a:lnTo>
                  <a:lnTo>
                    <a:pt x="1" y="9"/>
                  </a:lnTo>
                  <a:lnTo>
                    <a:pt x="0" y="11"/>
                  </a:lnTo>
                  <a:lnTo>
                    <a:pt x="0" y="15"/>
                  </a:lnTo>
                  <a:lnTo>
                    <a:pt x="0" y="195"/>
                  </a:lnTo>
                  <a:lnTo>
                    <a:pt x="0" y="198"/>
                  </a:lnTo>
                  <a:lnTo>
                    <a:pt x="1" y="201"/>
                  </a:lnTo>
                  <a:lnTo>
                    <a:pt x="3" y="203"/>
                  </a:lnTo>
                  <a:lnTo>
                    <a:pt x="4" y="206"/>
                  </a:lnTo>
                  <a:lnTo>
                    <a:pt x="7" y="208"/>
                  </a:lnTo>
                  <a:lnTo>
                    <a:pt x="10" y="209"/>
                  </a:lnTo>
                  <a:lnTo>
                    <a:pt x="12" y="210"/>
                  </a:lnTo>
                  <a:lnTo>
                    <a:pt x="15" y="21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4" name="Freeform 34">
              <a:extLst>
                <a:ext uri="{FF2B5EF4-FFF2-40B4-BE49-F238E27FC236}">
                  <a16:creationId xmlns:a16="http://schemas.microsoft.com/office/drawing/2014/main" id="{5D6E6286-1DAA-4A0C-8A50-F89B71CDA14E}"/>
                </a:ext>
              </a:extLst>
            </p:cNvPr>
            <p:cNvSpPr>
              <a:spLocks/>
            </p:cNvSpPr>
            <p:nvPr/>
          </p:nvSpPr>
          <p:spPr bwMode="auto">
            <a:xfrm>
              <a:off x="3908425" y="2546350"/>
              <a:ext cx="9525" cy="66675"/>
            </a:xfrm>
            <a:custGeom>
              <a:avLst/>
              <a:gdLst>
                <a:gd name="T0" fmla="*/ 15 w 31"/>
                <a:gd name="T1" fmla="*/ 210 h 210"/>
                <a:gd name="T2" fmla="*/ 18 w 31"/>
                <a:gd name="T3" fmla="*/ 210 h 210"/>
                <a:gd name="T4" fmla="*/ 22 w 31"/>
                <a:gd name="T5" fmla="*/ 209 h 210"/>
                <a:gd name="T6" fmla="*/ 24 w 31"/>
                <a:gd name="T7" fmla="*/ 208 h 210"/>
                <a:gd name="T8" fmla="*/ 26 w 31"/>
                <a:gd name="T9" fmla="*/ 206 h 210"/>
                <a:gd name="T10" fmla="*/ 28 w 31"/>
                <a:gd name="T11" fmla="*/ 203 h 210"/>
                <a:gd name="T12" fmla="*/ 29 w 31"/>
                <a:gd name="T13" fmla="*/ 201 h 210"/>
                <a:gd name="T14" fmla="*/ 30 w 31"/>
                <a:gd name="T15" fmla="*/ 198 h 210"/>
                <a:gd name="T16" fmla="*/ 31 w 31"/>
                <a:gd name="T17" fmla="*/ 195 h 210"/>
                <a:gd name="T18" fmla="*/ 31 w 31"/>
                <a:gd name="T19" fmla="*/ 15 h 210"/>
                <a:gd name="T20" fmla="*/ 30 w 31"/>
                <a:gd name="T21" fmla="*/ 11 h 210"/>
                <a:gd name="T22" fmla="*/ 29 w 31"/>
                <a:gd name="T23" fmla="*/ 8 h 210"/>
                <a:gd name="T24" fmla="*/ 28 w 31"/>
                <a:gd name="T25" fmla="*/ 6 h 210"/>
                <a:gd name="T26" fmla="*/ 26 w 31"/>
                <a:gd name="T27" fmla="*/ 4 h 210"/>
                <a:gd name="T28" fmla="*/ 24 w 31"/>
                <a:gd name="T29" fmla="*/ 2 h 210"/>
                <a:gd name="T30" fmla="*/ 22 w 31"/>
                <a:gd name="T31" fmla="*/ 1 h 210"/>
                <a:gd name="T32" fmla="*/ 18 w 31"/>
                <a:gd name="T33" fmla="*/ 0 h 210"/>
                <a:gd name="T34" fmla="*/ 15 w 31"/>
                <a:gd name="T35" fmla="*/ 0 h 210"/>
                <a:gd name="T36" fmla="*/ 13 w 31"/>
                <a:gd name="T37" fmla="*/ 0 h 210"/>
                <a:gd name="T38" fmla="*/ 10 w 31"/>
                <a:gd name="T39" fmla="*/ 1 h 210"/>
                <a:gd name="T40" fmla="*/ 8 w 31"/>
                <a:gd name="T41" fmla="*/ 2 h 210"/>
                <a:gd name="T42" fmla="*/ 6 w 31"/>
                <a:gd name="T43" fmla="*/ 4 h 210"/>
                <a:gd name="T44" fmla="*/ 3 w 31"/>
                <a:gd name="T45" fmla="*/ 6 h 210"/>
                <a:gd name="T46" fmla="*/ 2 w 31"/>
                <a:gd name="T47" fmla="*/ 9 h 210"/>
                <a:gd name="T48" fmla="*/ 1 w 31"/>
                <a:gd name="T49" fmla="*/ 11 h 210"/>
                <a:gd name="T50" fmla="*/ 0 w 31"/>
                <a:gd name="T51" fmla="*/ 15 h 210"/>
                <a:gd name="T52" fmla="*/ 0 w 31"/>
                <a:gd name="T53" fmla="*/ 195 h 210"/>
                <a:gd name="T54" fmla="*/ 1 w 31"/>
                <a:gd name="T55" fmla="*/ 198 h 210"/>
                <a:gd name="T56" fmla="*/ 2 w 31"/>
                <a:gd name="T57" fmla="*/ 201 h 210"/>
                <a:gd name="T58" fmla="*/ 3 w 31"/>
                <a:gd name="T59" fmla="*/ 203 h 210"/>
                <a:gd name="T60" fmla="*/ 6 w 31"/>
                <a:gd name="T61" fmla="*/ 206 h 210"/>
                <a:gd name="T62" fmla="*/ 8 w 31"/>
                <a:gd name="T63" fmla="*/ 208 h 210"/>
                <a:gd name="T64" fmla="*/ 10 w 31"/>
                <a:gd name="T65" fmla="*/ 209 h 210"/>
                <a:gd name="T66" fmla="*/ 13 w 31"/>
                <a:gd name="T67" fmla="*/ 210 h 210"/>
                <a:gd name="T68" fmla="*/ 15 w 31"/>
                <a:gd name="T69" fmla="*/ 210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31" h="210">
                  <a:moveTo>
                    <a:pt x="15" y="210"/>
                  </a:moveTo>
                  <a:lnTo>
                    <a:pt x="18" y="210"/>
                  </a:lnTo>
                  <a:lnTo>
                    <a:pt x="22" y="209"/>
                  </a:lnTo>
                  <a:lnTo>
                    <a:pt x="24" y="208"/>
                  </a:lnTo>
                  <a:lnTo>
                    <a:pt x="26" y="206"/>
                  </a:lnTo>
                  <a:lnTo>
                    <a:pt x="28" y="203"/>
                  </a:lnTo>
                  <a:lnTo>
                    <a:pt x="29" y="201"/>
                  </a:lnTo>
                  <a:lnTo>
                    <a:pt x="30" y="198"/>
                  </a:lnTo>
                  <a:lnTo>
                    <a:pt x="31" y="195"/>
                  </a:lnTo>
                  <a:lnTo>
                    <a:pt x="31" y="15"/>
                  </a:lnTo>
                  <a:lnTo>
                    <a:pt x="30" y="11"/>
                  </a:lnTo>
                  <a:lnTo>
                    <a:pt x="29" y="8"/>
                  </a:lnTo>
                  <a:lnTo>
                    <a:pt x="28" y="6"/>
                  </a:lnTo>
                  <a:lnTo>
                    <a:pt x="26" y="4"/>
                  </a:lnTo>
                  <a:lnTo>
                    <a:pt x="24" y="2"/>
                  </a:lnTo>
                  <a:lnTo>
                    <a:pt x="22" y="1"/>
                  </a:lnTo>
                  <a:lnTo>
                    <a:pt x="18" y="0"/>
                  </a:lnTo>
                  <a:lnTo>
                    <a:pt x="15" y="0"/>
                  </a:lnTo>
                  <a:lnTo>
                    <a:pt x="13" y="0"/>
                  </a:lnTo>
                  <a:lnTo>
                    <a:pt x="10" y="1"/>
                  </a:lnTo>
                  <a:lnTo>
                    <a:pt x="8" y="2"/>
                  </a:lnTo>
                  <a:lnTo>
                    <a:pt x="6" y="4"/>
                  </a:lnTo>
                  <a:lnTo>
                    <a:pt x="3" y="6"/>
                  </a:lnTo>
                  <a:lnTo>
                    <a:pt x="2" y="9"/>
                  </a:lnTo>
                  <a:lnTo>
                    <a:pt x="1" y="11"/>
                  </a:lnTo>
                  <a:lnTo>
                    <a:pt x="0" y="15"/>
                  </a:lnTo>
                  <a:lnTo>
                    <a:pt x="0" y="195"/>
                  </a:lnTo>
                  <a:lnTo>
                    <a:pt x="1" y="198"/>
                  </a:lnTo>
                  <a:lnTo>
                    <a:pt x="2" y="201"/>
                  </a:lnTo>
                  <a:lnTo>
                    <a:pt x="3" y="203"/>
                  </a:lnTo>
                  <a:lnTo>
                    <a:pt x="6" y="206"/>
                  </a:lnTo>
                  <a:lnTo>
                    <a:pt x="8" y="208"/>
                  </a:lnTo>
                  <a:lnTo>
                    <a:pt x="10" y="209"/>
                  </a:lnTo>
                  <a:lnTo>
                    <a:pt x="13" y="210"/>
                  </a:lnTo>
                  <a:lnTo>
                    <a:pt x="15" y="21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5" name="Freeform 35">
              <a:extLst>
                <a:ext uri="{FF2B5EF4-FFF2-40B4-BE49-F238E27FC236}">
                  <a16:creationId xmlns:a16="http://schemas.microsoft.com/office/drawing/2014/main" id="{142C2370-FD50-4C57-A009-AC439154CFEA}"/>
                </a:ext>
              </a:extLst>
            </p:cNvPr>
            <p:cNvSpPr>
              <a:spLocks/>
            </p:cNvSpPr>
            <p:nvPr/>
          </p:nvSpPr>
          <p:spPr bwMode="auto">
            <a:xfrm>
              <a:off x="3946525" y="2565400"/>
              <a:ext cx="9525" cy="57150"/>
            </a:xfrm>
            <a:custGeom>
              <a:avLst/>
              <a:gdLst>
                <a:gd name="T0" fmla="*/ 15 w 30"/>
                <a:gd name="T1" fmla="*/ 180 h 180"/>
                <a:gd name="T2" fmla="*/ 19 w 30"/>
                <a:gd name="T3" fmla="*/ 180 h 180"/>
                <a:gd name="T4" fmla="*/ 21 w 30"/>
                <a:gd name="T5" fmla="*/ 179 h 180"/>
                <a:gd name="T6" fmla="*/ 24 w 30"/>
                <a:gd name="T7" fmla="*/ 178 h 180"/>
                <a:gd name="T8" fmla="*/ 26 w 30"/>
                <a:gd name="T9" fmla="*/ 176 h 180"/>
                <a:gd name="T10" fmla="*/ 27 w 30"/>
                <a:gd name="T11" fmla="*/ 173 h 180"/>
                <a:gd name="T12" fmla="*/ 29 w 30"/>
                <a:gd name="T13" fmla="*/ 171 h 180"/>
                <a:gd name="T14" fmla="*/ 30 w 30"/>
                <a:gd name="T15" fmla="*/ 168 h 180"/>
                <a:gd name="T16" fmla="*/ 30 w 30"/>
                <a:gd name="T17" fmla="*/ 165 h 180"/>
                <a:gd name="T18" fmla="*/ 30 w 30"/>
                <a:gd name="T19" fmla="*/ 15 h 180"/>
                <a:gd name="T20" fmla="*/ 30 w 30"/>
                <a:gd name="T21" fmla="*/ 11 h 180"/>
                <a:gd name="T22" fmla="*/ 29 w 30"/>
                <a:gd name="T23" fmla="*/ 9 h 180"/>
                <a:gd name="T24" fmla="*/ 27 w 30"/>
                <a:gd name="T25" fmla="*/ 6 h 180"/>
                <a:gd name="T26" fmla="*/ 26 w 30"/>
                <a:gd name="T27" fmla="*/ 4 h 180"/>
                <a:gd name="T28" fmla="*/ 24 w 30"/>
                <a:gd name="T29" fmla="*/ 2 h 180"/>
                <a:gd name="T30" fmla="*/ 21 w 30"/>
                <a:gd name="T31" fmla="*/ 1 h 180"/>
                <a:gd name="T32" fmla="*/ 19 w 30"/>
                <a:gd name="T33" fmla="*/ 0 h 180"/>
                <a:gd name="T34" fmla="*/ 15 w 30"/>
                <a:gd name="T35" fmla="*/ 0 h 180"/>
                <a:gd name="T36" fmla="*/ 12 w 30"/>
                <a:gd name="T37" fmla="*/ 0 h 180"/>
                <a:gd name="T38" fmla="*/ 9 w 30"/>
                <a:gd name="T39" fmla="*/ 1 h 180"/>
                <a:gd name="T40" fmla="*/ 7 w 30"/>
                <a:gd name="T41" fmla="*/ 2 h 180"/>
                <a:gd name="T42" fmla="*/ 5 w 30"/>
                <a:gd name="T43" fmla="*/ 4 h 180"/>
                <a:gd name="T44" fmla="*/ 3 w 30"/>
                <a:gd name="T45" fmla="*/ 6 h 180"/>
                <a:gd name="T46" fmla="*/ 1 w 30"/>
                <a:gd name="T47" fmla="*/ 9 h 180"/>
                <a:gd name="T48" fmla="*/ 0 w 30"/>
                <a:gd name="T49" fmla="*/ 11 h 180"/>
                <a:gd name="T50" fmla="*/ 0 w 30"/>
                <a:gd name="T51" fmla="*/ 15 h 180"/>
                <a:gd name="T52" fmla="*/ 0 w 30"/>
                <a:gd name="T53" fmla="*/ 165 h 180"/>
                <a:gd name="T54" fmla="*/ 0 w 30"/>
                <a:gd name="T55" fmla="*/ 168 h 180"/>
                <a:gd name="T56" fmla="*/ 1 w 30"/>
                <a:gd name="T57" fmla="*/ 171 h 180"/>
                <a:gd name="T58" fmla="*/ 3 w 30"/>
                <a:gd name="T59" fmla="*/ 173 h 180"/>
                <a:gd name="T60" fmla="*/ 5 w 30"/>
                <a:gd name="T61" fmla="*/ 176 h 180"/>
                <a:gd name="T62" fmla="*/ 7 w 30"/>
                <a:gd name="T63" fmla="*/ 178 h 180"/>
                <a:gd name="T64" fmla="*/ 9 w 30"/>
                <a:gd name="T65" fmla="*/ 179 h 180"/>
                <a:gd name="T66" fmla="*/ 12 w 30"/>
                <a:gd name="T67" fmla="*/ 180 h 180"/>
                <a:gd name="T68" fmla="*/ 15 w 30"/>
                <a:gd name="T69" fmla="*/ 180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30" h="180">
                  <a:moveTo>
                    <a:pt x="15" y="180"/>
                  </a:moveTo>
                  <a:lnTo>
                    <a:pt x="19" y="180"/>
                  </a:lnTo>
                  <a:lnTo>
                    <a:pt x="21" y="179"/>
                  </a:lnTo>
                  <a:lnTo>
                    <a:pt x="24" y="178"/>
                  </a:lnTo>
                  <a:lnTo>
                    <a:pt x="26" y="176"/>
                  </a:lnTo>
                  <a:lnTo>
                    <a:pt x="27" y="173"/>
                  </a:lnTo>
                  <a:lnTo>
                    <a:pt x="29" y="171"/>
                  </a:lnTo>
                  <a:lnTo>
                    <a:pt x="30" y="168"/>
                  </a:lnTo>
                  <a:lnTo>
                    <a:pt x="30" y="165"/>
                  </a:lnTo>
                  <a:lnTo>
                    <a:pt x="30" y="15"/>
                  </a:lnTo>
                  <a:lnTo>
                    <a:pt x="30" y="11"/>
                  </a:lnTo>
                  <a:lnTo>
                    <a:pt x="29" y="9"/>
                  </a:lnTo>
                  <a:lnTo>
                    <a:pt x="27" y="6"/>
                  </a:lnTo>
                  <a:lnTo>
                    <a:pt x="26" y="4"/>
                  </a:lnTo>
                  <a:lnTo>
                    <a:pt x="24" y="2"/>
                  </a:lnTo>
                  <a:lnTo>
                    <a:pt x="21" y="1"/>
                  </a:lnTo>
                  <a:lnTo>
                    <a:pt x="19" y="0"/>
                  </a:lnTo>
                  <a:lnTo>
                    <a:pt x="15" y="0"/>
                  </a:lnTo>
                  <a:lnTo>
                    <a:pt x="12" y="0"/>
                  </a:lnTo>
                  <a:lnTo>
                    <a:pt x="9" y="1"/>
                  </a:lnTo>
                  <a:lnTo>
                    <a:pt x="7" y="2"/>
                  </a:lnTo>
                  <a:lnTo>
                    <a:pt x="5" y="4"/>
                  </a:lnTo>
                  <a:lnTo>
                    <a:pt x="3" y="6"/>
                  </a:lnTo>
                  <a:lnTo>
                    <a:pt x="1" y="9"/>
                  </a:lnTo>
                  <a:lnTo>
                    <a:pt x="0" y="11"/>
                  </a:lnTo>
                  <a:lnTo>
                    <a:pt x="0" y="15"/>
                  </a:lnTo>
                  <a:lnTo>
                    <a:pt x="0" y="165"/>
                  </a:lnTo>
                  <a:lnTo>
                    <a:pt x="0" y="168"/>
                  </a:lnTo>
                  <a:lnTo>
                    <a:pt x="1" y="171"/>
                  </a:lnTo>
                  <a:lnTo>
                    <a:pt x="3" y="173"/>
                  </a:lnTo>
                  <a:lnTo>
                    <a:pt x="5" y="176"/>
                  </a:lnTo>
                  <a:lnTo>
                    <a:pt x="7" y="178"/>
                  </a:lnTo>
                  <a:lnTo>
                    <a:pt x="9" y="179"/>
                  </a:lnTo>
                  <a:lnTo>
                    <a:pt x="12" y="180"/>
                  </a:lnTo>
                  <a:lnTo>
                    <a:pt x="15" y="18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6" name="Freeform 36">
              <a:extLst>
                <a:ext uri="{FF2B5EF4-FFF2-40B4-BE49-F238E27FC236}">
                  <a16:creationId xmlns:a16="http://schemas.microsoft.com/office/drawing/2014/main" id="{AEF094E3-1AA7-4DCC-B4C8-4D980F5DA3F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865563" y="2708275"/>
              <a:ext cx="57150" cy="47625"/>
            </a:xfrm>
            <a:custGeom>
              <a:avLst/>
              <a:gdLst>
                <a:gd name="T0" fmla="*/ 42 w 181"/>
                <a:gd name="T1" fmla="*/ 120 h 150"/>
                <a:gd name="T2" fmla="*/ 90 w 181"/>
                <a:gd name="T3" fmla="*/ 43 h 150"/>
                <a:gd name="T4" fmla="*/ 138 w 181"/>
                <a:gd name="T5" fmla="*/ 120 h 150"/>
                <a:gd name="T6" fmla="*/ 42 w 181"/>
                <a:gd name="T7" fmla="*/ 120 h 150"/>
                <a:gd name="T8" fmla="*/ 103 w 181"/>
                <a:gd name="T9" fmla="*/ 8 h 150"/>
                <a:gd name="T10" fmla="*/ 101 w 181"/>
                <a:gd name="T11" fmla="*/ 4 h 150"/>
                <a:gd name="T12" fmla="*/ 98 w 181"/>
                <a:gd name="T13" fmla="*/ 2 h 150"/>
                <a:gd name="T14" fmla="*/ 94 w 181"/>
                <a:gd name="T15" fmla="*/ 1 h 150"/>
                <a:gd name="T16" fmla="*/ 90 w 181"/>
                <a:gd name="T17" fmla="*/ 0 h 150"/>
                <a:gd name="T18" fmla="*/ 87 w 181"/>
                <a:gd name="T19" fmla="*/ 1 h 150"/>
                <a:gd name="T20" fmla="*/ 84 w 181"/>
                <a:gd name="T21" fmla="*/ 2 h 150"/>
                <a:gd name="T22" fmla="*/ 80 w 181"/>
                <a:gd name="T23" fmla="*/ 4 h 150"/>
                <a:gd name="T24" fmla="*/ 77 w 181"/>
                <a:gd name="T25" fmla="*/ 8 h 150"/>
                <a:gd name="T26" fmla="*/ 2 w 181"/>
                <a:gd name="T27" fmla="*/ 128 h 150"/>
                <a:gd name="T28" fmla="*/ 1 w 181"/>
                <a:gd name="T29" fmla="*/ 131 h 150"/>
                <a:gd name="T30" fmla="*/ 0 w 181"/>
                <a:gd name="T31" fmla="*/ 135 h 150"/>
                <a:gd name="T32" fmla="*/ 1 w 181"/>
                <a:gd name="T33" fmla="*/ 140 h 150"/>
                <a:gd name="T34" fmla="*/ 2 w 181"/>
                <a:gd name="T35" fmla="*/ 143 h 150"/>
                <a:gd name="T36" fmla="*/ 4 w 181"/>
                <a:gd name="T37" fmla="*/ 146 h 150"/>
                <a:gd name="T38" fmla="*/ 8 w 181"/>
                <a:gd name="T39" fmla="*/ 148 h 150"/>
                <a:gd name="T40" fmla="*/ 11 w 181"/>
                <a:gd name="T41" fmla="*/ 150 h 150"/>
                <a:gd name="T42" fmla="*/ 15 w 181"/>
                <a:gd name="T43" fmla="*/ 150 h 150"/>
                <a:gd name="T44" fmla="*/ 166 w 181"/>
                <a:gd name="T45" fmla="*/ 150 h 150"/>
                <a:gd name="T46" fmla="*/ 166 w 181"/>
                <a:gd name="T47" fmla="*/ 150 h 150"/>
                <a:gd name="T48" fmla="*/ 166 w 181"/>
                <a:gd name="T49" fmla="*/ 150 h 150"/>
                <a:gd name="T50" fmla="*/ 170 w 181"/>
                <a:gd name="T51" fmla="*/ 150 h 150"/>
                <a:gd name="T52" fmla="*/ 172 w 181"/>
                <a:gd name="T53" fmla="*/ 149 h 150"/>
                <a:gd name="T54" fmla="*/ 175 w 181"/>
                <a:gd name="T55" fmla="*/ 148 h 150"/>
                <a:gd name="T56" fmla="*/ 177 w 181"/>
                <a:gd name="T57" fmla="*/ 146 h 150"/>
                <a:gd name="T58" fmla="*/ 178 w 181"/>
                <a:gd name="T59" fmla="*/ 144 h 150"/>
                <a:gd name="T60" fmla="*/ 180 w 181"/>
                <a:gd name="T61" fmla="*/ 142 h 150"/>
                <a:gd name="T62" fmla="*/ 181 w 181"/>
                <a:gd name="T63" fmla="*/ 139 h 150"/>
                <a:gd name="T64" fmla="*/ 181 w 181"/>
                <a:gd name="T65" fmla="*/ 135 h 150"/>
                <a:gd name="T66" fmla="*/ 180 w 181"/>
                <a:gd name="T67" fmla="*/ 130 h 150"/>
                <a:gd name="T68" fmla="*/ 177 w 181"/>
                <a:gd name="T69" fmla="*/ 126 h 150"/>
                <a:gd name="T70" fmla="*/ 103 w 181"/>
                <a:gd name="T71" fmla="*/ 8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81" h="150">
                  <a:moveTo>
                    <a:pt x="42" y="120"/>
                  </a:moveTo>
                  <a:lnTo>
                    <a:pt x="90" y="43"/>
                  </a:lnTo>
                  <a:lnTo>
                    <a:pt x="138" y="120"/>
                  </a:lnTo>
                  <a:lnTo>
                    <a:pt x="42" y="120"/>
                  </a:lnTo>
                  <a:close/>
                  <a:moveTo>
                    <a:pt x="103" y="8"/>
                  </a:moveTo>
                  <a:lnTo>
                    <a:pt x="101" y="4"/>
                  </a:lnTo>
                  <a:lnTo>
                    <a:pt x="98" y="2"/>
                  </a:lnTo>
                  <a:lnTo>
                    <a:pt x="94" y="1"/>
                  </a:lnTo>
                  <a:lnTo>
                    <a:pt x="90" y="0"/>
                  </a:lnTo>
                  <a:lnTo>
                    <a:pt x="87" y="1"/>
                  </a:lnTo>
                  <a:lnTo>
                    <a:pt x="84" y="2"/>
                  </a:lnTo>
                  <a:lnTo>
                    <a:pt x="80" y="4"/>
                  </a:lnTo>
                  <a:lnTo>
                    <a:pt x="77" y="8"/>
                  </a:lnTo>
                  <a:lnTo>
                    <a:pt x="2" y="128"/>
                  </a:lnTo>
                  <a:lnTo>
                    <a:pt x="1" y="131"/>
                  </a:lnTo>
                  <a:lnTo>
                    <a:pt x="0" y="135"/>
                  </a:lnTo>
                  <a:lnTo>
                    <a:pt x="1" y="140"/>
                  </a:lnTo>
                  <a:lnTo>
                    <a:pt x="2" y="143"/>
                  </a:lnTo>
                  <a:lnTo>
                    <a:pt x="4" y="146"/>
                  </a:lnTo>
                  <a:lnTo>
                    <a:pt x="8" y="148"/>
                  </a:lnTo>
                  <a:lnTo>
                    <a:pt x="11" y="150"/>
                  </a:lnTo>
                  <a:lnTo>
                    <a:pt x="15" y="150"/>
                  </a:lnTo>
                  <a:lnTo>
                    <a:pt x="166" y="150"/>
                  </a:lnTo>
                  <a:lnTo>
                    <a:pt x="166" y="150"/>
                  </a:lnTo>
                  <a:lnTo>
                    <a:pt x="166" y="150"/>
                  </a:lnTo>
                  <a:lnTo>
                    <a:pt x="170" y="150"/>
                  </a:lnTo>
                  <a:lnTo>
                    <a:pt x="172" y="149"/>
                  </a:lnTo>
                  <a:lnTo>
                    <a:pt x="175" y="148"/>
                  </a:lnTo>
                  <a:lnTo>
                    <a:pt x="177" y="146"/>
                  </a:lnTo>
                  <a:lnTo>
                    <a:pt x="178" y="144"/>
                  </a:lnTo>
                  <a:lnTo>
                    <a:pt x="180" y="142"/>
                  </a:lnTo>
                  <a:lnTo>
                    <a:pt x="181" y="139"/>
                  </a:lnTo>
                  <a:lnTo>
                    <a:pt x="181" y="135"/>
                  </a:lnTo>
                  <a:lnTo>
                    <a:pt x="180" y="130"/>
                  </a:lnTo>
                  <a:lnTo>
                    <a:pt x="177" y="126"/>
                  </a:lnTo>
                  <a:lnTo>
                    <a:pt x="103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</p:grpSp>
      <p:pic>
        <p:nvPicPr>
          <p:cNvPr id="37" name="Picture 36">
            <a:extLst>
              <a:ext uri="{FF2B5EF4-FFF2-40B4-BE49-F238E27FC236}">
                <a16:creationId xmlns:a16="http://schemas.microsoft.com/office/drawing/2014/main" id="{30C35908-F36C-4C8F-8A22-F6CC8664762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5501" y="892067"/>
            <a:ext cx="2009037" cy="4086425"/>
          </a:xfrm>
          <a:prstGeom prst="rect">
            <a:avLst/>
          </a:prstGeom>
        </p:spPr>
      </p:pic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80AF9ECC-5F9B-4F26-A16A-C4E0FA494163}"/>
              </a:ext>
            </a:extLst>
          </p:cNvPr>
          <p:cNvCxnSpPr>
            <a:cxnSpLocks/>
          </p:cNvCxnSpPr>
          <p:nvPr/>
        </p:nvCxnSpPr>
        <p:spPr>
          <a:xfrm>
            <a:off x="5456340" y="1348688"/>
            <a:ext cx="1584549" cy="651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Rectangle 41">
            <a:extLst>
              <a:ext uri="{FF2B5EF4-FFF2-40B4-BE49-F238E27FC236}">
                <a16:creationId xmlns:a16="http://schemas.microsoft.com/office/drawing/2014/main" id="{A9146A47-F48B-457D-926B-9493B2B6C7A8}"/>
              </a:ext>
            </a:extLst>
          </p:cNvPr>
          <p:cNvSpPr/>
          <p:nvPr/>
        </p:nvSpPr>
        <p:spPr>
          <a:xfrm rot="5400000">
            <a:off x="1367084" y="-1742475"/>
            <a:ext cx="537795" cy="4367532"/>
          </a:xfrm>
          <a:prstGeom prst="rect">
            <a:avLst/>
          </a:prstGeom>
          <a:solidFill>
            <a:srgbClr val="F7D61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ar-AE" dirty="0">
                <a:solidFill>
                  <a:schemeClr val="bg1"/>
                </a:solidFill>
              </a:rPr>
              <a:t>تسجيل الخروج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0FCA6DC-5CEE-4BC3-A16E-5741BF5D3F86}"/>
              </a:ext>
            </a:extLst>
          </p:cNvPr>
          <p:cNvSpPr txBox="1"/>
          <p:nvPr/>
        </p:nvSpPr>
        <p:spPr>
          <a:xfrm>
            <a:off x="5860196" y="2627515"/>
            <a:ext cx="2361386" cy="307777"/>
          </a:xfrm>
          <a:prstGeom prst="rect">
            <a:avLst/>
          </a:prstGeom>
          <a:noFill/>
          <a:ln w="6350">
            <a:noFill/>
            <a:prstDash val="dash"/>
          </a:ln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ar-AE" sz="1000" b="1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تسجيل الخروج</a:t>
            </a:r>
            <a:endParaRPr lang="en-US" sz="1000" b="1" dirty="0">
              <a:solidFill>
                <a:prstClr val="black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/>
            <a:r>
              <a:rPr lang="ar-TN" sz="1000" b="1" dirty="0"/>
              <a:t> </a:t>
            </a:r>
            <a:r>
              <a:rPr lang="ar-TN" sz="1000" dirty="0"/>
              <a:t>خيار تسجيل الخروج</a:t>
            </a:r>
            <a:endParaRPr lang="en-US" sz="1000" dirty="0">
              <a:solidFill>
                <a:schemeClr val="tx1"/>
              </a:solidFill>
              <a:latin typeface="+mj-lt"/>
            </a:endParaRPr>
          </a:p>
        </p:txBody>
      </p: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A418A2DC-EC1B-4C21-92CC-C3E5BE531112}"/>
              </a:ext>
            </a:extLst>
          </p:cNvPr>
          <p:cNvCxnSpPr>
            <a:cxnSpLocks/>
          </p:cNvCxnSpPr>
          <p:nvPr/>
        </p:nvCxnSpPr>
        <p:spPr>
          <a:xfrm>
            <a:off x="7061270" y="1348688"/>
            <a:ext cx="0" cy="847629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490D7D51-5568-4EFD-B79C-56352DA397F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7433" y="1117219"/>
            <a:ext cx="1879515" cy="365241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56640162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87818" y="569695"/>
            <a:ext cx="8368363" cy="173255"/>
          </a:xfrm>
        </p:spPr>
        <p:txBody>
          <a:bodyPr/>
          <a:lstStyle/>
          <a:p>
            <a:pPr fontAlgn="base"/>
            <a:r>
              <a:rPr lang="ar-TN" b="1">
                <a:solidFill>
                  <a:schemeClr val="tx1"/>
                </a:solidFill>
              </a:rPr>
              <a:t>التطبيق. تاكسي الشوفلي يعمل بعدة لغات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81000" y="26882"/>
            <a:ext cx="8368363" cy="495383"/>
          </a:xfrm>
        </p:spPr>
        <p:txBody>
          <a:bodyPr/>
          <a:lstStyle/>
          <a:p>
            <a:r>
              <a:rPr lang="ar-AE" dirty="0">
                <a:solidFill>
                  <a:schemeClr val="tx1"/>
                </a:solidFill>
              </a:rPr>
              <a:t>اختر لغتك 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4" name="Inhaltsplatzhalter 4"/>
          <p:cNvSpPr txBox="1">
            <a:spLocks/>
          </p:cNvSpPr>
          <p:nvPr/>
        </p:nvSpPr>
        <p:spPr>
          <a:xfrm>
            <a:off x="1183496" y="1795880"/>
            <a:ext cx="1243519" cy="166199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 marL="272967" indent="-272967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3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807798" indent="-272967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20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2pPr>
            <a:lvl3pPr marL="1080764" indent="-177748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9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3pPr>
            <a:lvl4pPr marL="1436256" indent="-177748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4pPr>
            <a:lvl5pPr marL="1793335" indent="-179335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5pPr>
            <a:lvl6pPr marL="2513847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0910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972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034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ar-AE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العربية </a:t>
            </a:r>
            <a:endParaRPr lang="en-US" sz="1200" b="1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grpSp>
        <p:nvGrpSpPr>
          <p:cNvPr id="49" name="Group 48"/>
          <p:cNvGrpSpPr/>
          <p:nvPr/>
        </p:nvGrpSpPr>
        <p:grpSpPr>
          <a:xfrm>
            <a:off x="2731573" y="2750339"/>
            <a:ext cx="382324" cy="381718"/>
            <a:chOff x="838200" y="2346325"/>
            <a:chExt cx="1001713" cy="1000125"/>
          </a:xfrm>
          <a:solidFill>
            <a:schemeClr val="bg1"/>
          </a:solidFill>
        </p:grpSpPr>
        <p:sp>
          <p:nvSpPr>
            <p:cNvPr id="50" name="Freeform 16"/>
            <p:cNvSpPr>
              <a:spLocks noEditPoints="1"/>
            </p:cNvSpPr>
            <p:nvPr/>
          </p:nvSpPr>
          <p:spPr bwMode="auto">
            <a:xfrm>
              <a:off x="919163" y="2427288"/>
              <a:ext cx="593725" cy="592138"/>
            </a:xfrm>
            <a:custGeom>
              <a:avLst/>
              <a:gdLst>
                <a:gd name="T0" fmla="*/ 969 w 2245"/>
                <a:gd name="T1" fmla="*/ 161 h 2241"/>
                <a:gd name="T2" fmla="*/ 749 w 2245"/>
                <a:gd name="T3" fmla="*/ 222 h 2241"/>
                <a:gd name="T4" fmla="*/ 551 w 2245"/>
                <a:gd name="T5" fmla="*/ 333 h 2241"/>
                <a:gd name="T6" fmla="*/ 382 w 2245"/>
                <a:gd name="T7" fmla="*/ 489 h 2241"/>
                <a:gd name="T8" fmla="*/ 259 w 2245"/>
                <a:gd name="T9" fmla="*/ 672 h 2241"/>
                <a:gd name="T10" fmla="*/ 181 w 2245"/>
                <a:gd name="T11" fmla="*/ 874 h 2241"/>
                <a:gd name="T12" fmla="*/ 150 w 2245"/>
                <a:gd name="T13" fmla="*/ 1085 h 2241"/>
                <a:gd name="T14" fmla="*/ 165 w 2245"/>
                <a:gd name="T15" fmla="*/ 1297 h 2241"/>
                <a:gd name="T16" fmla="*/ 227 w 2245"/>
                <a:gd name="T17" fmla="*/ 1503 h 2241"/>
                <a:gd name="T18" fmla="*/ 336 w 2245"/>
                <a:gd name="T19" fmla="*/ 1693 h 2241"/>
                <a:gd name="T20" fmla="*/ 491 w 2245"/>
                <a:gd name="T21" fmla="*/ 1859 h 2241"/>
                <a:gd name="T22" fmla="*/ 681 w 2245"/>
                <a:gd name="T23" fmla="*/ 1986 h 2241"/>
                <a:gd name="T24" fmla="*/ 894 w 2245"/>
                <a:gd name="T25" fmla="*/ 2065 h 2241"/>
                <a:gd name="T26" fmla="*/ 1122 w 2245"/>
                <a:gd name="T27" fmla="*/ 2092 h 2241"/>
                <a:gd name="T28" fmla="*/ 1351 w 2245"/>
                <a:gd name="T29" fmla="*/ 2065 h 2241"/>
                <a:gd name="T30" fmla="*/ 1564 w 2245"/>
                <a:gd name="T31" fmla="*/ 1986 h 2241"/>
                <a:gd name="T32" fmla="*/ 1753 w 2245"/>
                <a:gd name="T33" fmla="*/ 1859 h 2241"/>
                <a:gd name="T34" fmla="*/ 1909 w 2245"/>
                <a:gd name="T35" fmla="*/ 1693 h 2241"/>
                <a:gd name="T36" fmla="*/ 2017 w 2245"/>
                <a:gd name="T37" fmla="*/ 1503 h 2241"/>
                <a:gd name="T38" fmla="*/ 2079 w 2245"/>
                <a:gd name="T39" fmla="*/ 1297 h 2241"/>
                <a:gd name="T40" fmla="*/ 2095 w 2245"/>
                <a:gd name="T41" fmla="*/ 1085 h 2241"/>
                <a:gd name="T42" fmla="*/ 2064 w 2245"/>
                <a:gd name="T43" fmla="*/ 874 h 2241"/>
                <a:gd name="T44" fmla="*/ 1986 w 2245"/>
                <a:gd name="T45" fmla="*/ 672 h 2241"/>
                <a:gd name="T46" fmla="*/ 1861 w 2245"/>
                <a:gd name="T47" fmla="*/ 489 h 2241"/>
                <a:gd name="T48" fmla="*/ 1693 w 2245"/>
                <a:gd name="T49" fmla="*/ 333 h 2241"/>
                <a:gd name="T50" fmla="*/ 1495 w 2245"/>
                <a:gd name="T51" fmla="*/ 222 h 2241"/>
                <a:gd name="T52" fmla="*/ 1276 w 2245"/>
                <a:gd name="T53" fmla="*/ 161 h 2241"/>
                <a:gd name="T54" fmla="*/ 1122 w 2245"/>
                <a:gd name="T55" fmla="*/ 0 h 2241"/>
                <a:gd name="T56" fmla="*/ 1363 w 2245"/>
                <a:gd name="T57" fmla="*/ 25 h 2241"/>
                <a:gd name="T58" fmla="*/ 1589 w 2245"/>
                <a:gd name="T59" fmla="*/ 100 h 2241"/>
                <a:gd name="T60" fmla="*/ 1793 w 2245"/>
                <a:gd name="T61" fmla="*/ 222 h 2241"/>
                <a:gd name="T62" fmla="*/ 1971 w 2245"/>
                <a:gd name="T63" fmla="*/ 387 h 2241"/>
                <a:gd name="T64" fmla="*/ 2109 w 2245"/>
                <a:gd name="T65" fmla="*/ 584 h 2241"/>
                <a:gd name="T66" fmla="*/ 2200 w 2245"/>
                <a:gd name="T67" fmla="*/ 803 h 2241"/>
                <a:gd name="T68" fmla="*/ 2243 w 2245"/>
                <a:gd name="T69" fmla="*/ 1039 h 2241"/>
                <a:gd name="T70" fmla="*/ 2233 w 2245"/>
                <a:gd name="T71" fmla="*/ 1282 h 2241"/>
                <a:gd name="T72" fmla="*/ 2174 w 2245"/>
                <a:gd name="T73" fmla="*/ 1512 h 2241"/>
                <a:gd name="T74" fmla="*/ 2068 w 2245"/>
                <a:gd name="T75" fmla="*/ 1724 h 2241"/>
                <a:gd name="T76" fmla="*/ 1916 w 2245"/>
                <a:gd name="T77" fmla="*/ 1912 h 2241"/>
                <a:gd name="T78" fmla="*/ 1728 w 2245"/>
                <a:gd name="T79" fmla="*/ 2065 h 2241"/>
                <a:gd name="T80" fmla="*/ 1515 w 2245"/>
                <a:gd name="T81" fmla="*/ 2171 h 2241"/>
                <a:gd name="T82" fmla="*/ 1284 w 2245"/>
                <a:gd name="T83" fmla="*/ 2229 h 2241"/>
                <a:gd name="T84" fmla="*/ 1040 w 2245"/>
                <a:gd name="T85" fmla="*/ 2239 h 2241"/>
                <a:gd name="T86" fmla="*/ 805 w 2245"/>
                <a:gd name="T87" fmla="*/ 2196 h 2241"/>
                <a:gd name="T88" fmla="*/ 585 w 2245"/>
                <a:gd name="T89" fmla="*/ 2105 h 2241"/>
                <a:gd name="T90" fmla="*/ 388 w 2245"/>
                <a:gd name="T91" fmla="*/ 1968 h 2241"/>
                <a:gd name="T92" fmla="*/ 223 w 2245"/>
                <a:gd name="T93" fmla="*/ 1790 h 2241"/>
                <a:gd name="T94" fmla="*/ 100 w 2245"/>
                <a:gd name="T95" fmla="*/ 1586 h 2241"/>
                <a:gd name="T96" fmla="*/ 25 w 2245"/>
                <a:gd name="T97" fmla="*/ 1360 h 2241"/>
                <a:gd name="T98" fmla="*/ 0 w 2245"/>
                <a:gd name="T99" fmla="*/ 1120 h 2241"/>
                <a:gd name="T100" fmla="*/ 25 w 2245"/>
                <a:gd name="T101" fmla="*/ 881 h 2241"/>
                <a:gd name="T102" fmla="*/ 100 w 2245"/>
                <a:gd name="T103" fmla="*/ 655 h 2241"/>
                <a:gd name="T104" fmla="*/ 223 w 2245"/>
                <a:gd name="T105" fmla="*/ 450 h 2241"/>
                <a:gd name="T106" fmla="*/ 388 w 2245"/>
                <a:gd name="T107" fmla="*/ 272 h 2241"/>
                <a:gd name="T108" fmla="*/ 585 w 2245"/>
                <a:gd name="T109" fmla="*/ 136 h 2241"/>
                <a:gd name="T110" fmla="*/ 805 w 2245"/>
                <a:gd name="T111" fmla="*/ 45 h 2241"/>
                <a:gd name="T112" fmla="*/ 1040 w 2245"/>
                <a:gd name="T113" fmla="*/ 2 h 2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245" h="2241">
                  <a:moveTo>
                    <a:pt x="1122" y="149"/>
                  </a:moveTo>
                  <a:lnTo>
                    <a:pt x="1045" y="152"/>
                  </a:lnTo>
                  <a:lnTo>
                    <a:pt x="969" y="161"/>
                  </a:lnTo>
                  <a:lnTo>
                    <a:pt x="894" y="175"/>
                  </a:lnTo>
                  <a:lnTo>
                    <a:pt x="821" y="196"/>
                  </a:lnTo>
                  <a:lnTo>
                    <a:pt x="749" y="222"/>
                  </a:lnTo>
                  <a:lnTo>
                    <a:pt x="681" y="254"/>
                  </a:lnTo>
                  <a:lnTo>
                    <a:pt x="614" y="290"/>
                  </a:lnTo>
                  <a:lnTo>
                    <a:pt x="551" y="333"/>
                  </a:lnTo>
                  <a:lnTo>
                    <a:pt x="491" y="380"/>
                  </a:lnTo>
                  <a:lnTo>
                    <a:pt x="434" y="433"/>
                  </a:lnTo>
                  <a:lnTo>
                    <a:pt x="382" y="489"/>
                  </a:lnTo>
                  <a:lnTo>
                    <a:pt x="336" y="548"/>
                  </a:lnTo>
                  <a:lnTo>
                    <a:pt x="294" y="609"/>
                  </a:lnTo>
                  <a:lnTo>
                    <a:pt x="259" y="672"/>
                  </a:lnTo>
                  <a:lnTo>
                    <a:pt x="227" y="738"/>
                  </a:lnTo>
                  <a:lnTo>
                    <a:pt x="202" y="805"/>
                  </a:lnTo>
                  <a:lnTo>
                    <a:pt x="181" y="874"/>
                  </a:lnTo>
                  <a:lnTo>
                    <a:pt x="165" y="943"/>
                  </a:lnTo>
                  <a:lnTo>
                    <a:pt x="156" y="1014"/>
                  </a:lnTo>
                  <a:lnTo>
                    <a:pt x="150" y="1085"/>
                  </a:lnTo>
                  <a:lnTo>
                    <a:pt x="150" y="1156"/>
                  </a:lnTo>
                  <a:lnTo>
                    <a:pt x="156" y="1227"/>
                  </a:lnTo>
                  <a:lnTo>
                    <a:pt x="165" y="1297"/>
                  </a:lnTo>
                  <a:lnTo>
                    <a:pt x="181" y="1367"/>
                  </a:lnTo>
                  <a:lnTo>
                    <a:pt x="202" y="1435"/>
                  </a:lnTo>
                  <a:lnTo>
                    <a:pt x="227" y="1503"/>
                  </a:lnTo>
                  <a:lnTo>
                    <a:pt x="259" y="1568"/>
                  </a:lnTo>
                  <a:lnTo>
                    <a:pt x="294" y="1632"/>
                  </a:lnTo>
                  <a:lnTo>
                    <a:pt x="336" y="1693"/>
                  </a:lnTo>
                  <a:lnTo>
                    <a:pt x="382" y="1751"/>
                  </a:lnTo>
                  <a:lnTo>
                    <a:pt x="434" y="1807"/>
                  </a:lnTo>
                  <a:lnTo>
                    <a:pt x="491" y="1859"/>
                  </a:lnTo>
                  <a:lnTo>
                    <a:pt x="551" y="1908"/>
                  </a:lnTo>
                  <a:lnTo>
                    <a:pt x="614" y="1949"/>
                  </a:lnTo>
                  <a:lnTo>
                    <a:pt x="681" y="1986"/>
                  </a:lnTo>
                  <a:lnTo>
                    <a:pt x="749" y="2018"/>
                  </a:lnTo>
                  <a:lnTo>
                    <a:pt x="821" y="2045"/>
                  </a:lnTo>
                  <a:lnTo>
                    <a:pt x="894" y="2065"/>
                  </a:lnTo>
                  <a:lnTo>
                    <a:pt x="969" y="2080"/>
                  </a:lnTo>
                  <a:lnTo>
                    <a:pt x="1045" y="2089"/>
                  </a:lnTo>
                  <a:lnTo>
                    <a:pt x="1122" y="2092"/>
                  </a:lnTo>
                  <a:lnTo>
                    <a:pt x="1200" y="2089"/>
                  </a:lnTo>
                  <a:lnTo>
                    <a:pt x="1276" y="2080"/>
                  </a:lnTo>
                  <a:lnTo>
                    <a:pt x="1351" y="2065"/>
                  </a:lnTo>
                  <a:lnTo>
                    <a:pt x="1424" y="2045"/>
                  </a:lnTo>
                  <a:lnTo>
                    <a:pt x="1495" y="2018"/>
                  </a:lnTo>
                  <a:lnTo>
                    <a:pt x="1564" y="1986"/>
                  </a:lnTo>
                  <a:lnTo>
                    <a:pt x="1629" y="1949"/>
                  </a:lnTo>
                  <a:lnTo>
                    <a:pt x="1693" y="1908"/>
                  </a:lnTo>
                  <a:lnTo>
                    <a:pt x="1753" y="1859"/>
                  </a:lnTo>
                  <a:lnTo>
                    <a:pt x="1811" y="1807"/>
                  </a:lnTo>
                  <a:lnTo>
                    <a:pt x="1861" y="1751"/>
                  </a:lnTo>
                  <a:lnTo>
                    <a:pt x="1909" y="1693"/>
                  </a:lnTo>
                  <a:lnTo>
                    <a:pt x="1949" y="1632"/>
                  </a:lnTo>
                  <a:lnTo>
                    <a:pt x="1986" y="1568"/>
                  </a:lnTo>
                  <a:lnTo>
                    <a:pt x="2017" y="1503"/>
                  </a:lnTo>
                  <a:lnTo>
                    <a:pt x="2043" y="1435"/>
                  </a:lnTo>
                  <a:lnTo>
                    <a:pt x="2064" y="1367"/>
                  </a:lnTo>
                  <a:lnTo>
                    <a:pt x="2079" y="1297"/>
                  </a:lnTo>
                  <a:lnTo>
                    <a:pt x="2089" y="1227"/>
                  </a:lnTo>
                  <a:lnTo>
                    <a:pt x="2095" y="1156"/>
                  </a:lnTo>
                  <a:lnTo>
                    <a:pt x="2095" y="1085"/>
                  </a:lnTo>
                  <a:lnTo>
                    <a:pt x="2089" y="1014"/>
                  </a:lnTo>
                  <a:lnTo>
                    <a:pt x="2079" y="943"/>
                  </a:lnTo>
                  <a:lnTo>
                    <a:pt x="2064" y="874"/>
                  </a:lnTo>
                  <a:lnTo>
                    <a:pt x="2043" y="805"/>
                  </a:lnTo>
                  <a:lnTo>
                    <a:pt x="2017" y="738"/>
                  </a:lnTo>
                  <a:lnTo>
                    <a:pt x="1986" y="672"/>
                  </a:lnTo>
                  <a:lnTo>
                    <a:pt x="1949" y="609"/>
                  </a:lnTo>
                  <a:lnTo>
                    <a:pt x="1909" y="548"/>
                  </a:lnTo>
                  <a:lnTo>
                    <a:pt x="1861" y="489"/>
                  </a:lnTo>
                  <a:lnTo>
                    <a:pt x="1811" y="433"/>
                  </a:lnTo>
                  <a:lnTo>
                    <a:pt x="1753" y="380"/>
                  </a:lnTo>
                  <a:lnTo>
                    <a:pt x="1693" y="333"/>
                  </a:lnTo>
                  <a:lnTo>
                    <a:pt x="1629" y="290"/>
                  </a:lnTo>
                  <a:lnTo>
                    <a:pt x="1564" y="254"/>
                  </a:lnTo>
                  <a:lnTo>
                    <a:pt x="1495" y="222"/>
                  </a:lnTo>
                  <a:lnTo>
                    <a:pt x="1424" y="196"/>
                  </a:lnTo>
                  <a:lnTo>
                    <a:pt x="1351" y="175"/>
                  </a:lnTo>
                  <a:lnTo>
                    <a:pt x="1276" y="161"/>
                  </a:lnTo>
                  <a:lnTo>
                    <a:pt x="1200" y="152"/>
                  </a:lnTo>
                  <a:lnTo>
                    <a:pt x="1122" y="149"/>
                  </a:lnTo>
                  <a:close/>
                  <a:moveTo>
                    <a:pt x="1122" y="0"/>
                  </a:moveTo>
                  <a:lnTo>
                    <a:pt x="1203" y="2"/>
                  </a:lnTo>
                  <a:lnTo>
                    <a:pt x="1284" y="12"/>
                  </a:lnTo>
                  <a:lnTo>
                    <a:pt x="1363" y="25"/>
                  </a:lnTo>
                  <a:lnTo>
                    <a:pt x="1440" y="45"/>
                  </a:lnTo>
                  <a:lnTo>
                    <a:pt x="1515" y="70"/>
                  </a:lnTo>
                  <a:lnTo>
                    <a:pt x="1589" y="100"/>
                  </a:lnTo>
                  <a:lnTo>
                    <a:pt x="1659" y="136"/>
                  </a:lnTo>
                  <a:lnTo>
                    <a:pt x="1728" y="176"/>
                  </a:lnTo>
                  <a:lnTo>
                    <a:pt x="1793" y="222"/>
                  </a:lnTo>
                  <a:lnTo>
                    <a:pt x="1857" y="272"/>
                  </a:lnTo>
                  <a:lnTo>
                    <a:pt x="1916" y="327"/>
                  </a:lnTo>
                  <a:lnTo>
                    <a:pt x="1971" y="387"/>
                  </a:lnTo>
                  <a:lnTo>
                    <a:pt x="2022" y="450"/>
                  </a:lnTo>
                  <a:lnTo>
                    <a:pt x="2068" y="515"/>
                  </a:lnTo>
                  <a:lnTo>
                    <a:pt x="2109" y="584"/>
                  </a:lnTo>
                  <a:lnTo>
                    <a:pt x="2144" y="655"/>
                  </a:lnTo>
                  <a:lnTo>
                    <a:pt x="2174" y="729"/>
                  </a:lnTo>
                  <a:lnTo>
                    <a:pt x="2200" y="803"/>
                  </a:lnTo>
                  <a:lnTo>
                    <a:pt x="2219" y="881"/>
                  </a:lnTo>
                  <a:lnTo>
                    <a:pt x="2233" y="959"/>
                  </a:lnTo>
                  <a:lnTo>
                    <a:pt x="2243" y="1039"/>
                  </a:lnTo>
                  <a:lnTo>
                    <a:pt x="2245" y="1120"/>
                  </a:lnTo>
                  <a:lnTo>
                    <a:pt x="2243" y="1201"/>
                  </a:lnTo>
                  <a:lnTo>
                    <a:pt x="2233" y="1282"/>
                  </a:lnTo>
                  <a:lnTo>
                    <a:pt x="2219" y="1360"/>
                  </a:lnTo>
                  <a:lnTo>
                    <a:pt x="2200" y="1437"/>
                  </a:lnTo>
                  <a:lnTo>
                    <a:pt x="2174" y="1512"/>
                  </a:lnTo>
                  <a:lnTo>
                    <a:pt x="2144" y="1586"/>
                  </a:lnTo>
                  <a:lnTo>
                    <a:pt x="2109" y="1656"/>
                  </a:lnTo>
                  <a:lnTo>
                    <a:pt x="2068" y="1724"/>
                  </a:lnTo>
                  <a:lnTo>
                    <a:pt x="2022" y="1790"/>
                  </a:lnTo>
                  <a:lnTo>
                    <a:pt x="1971" y="1854"/>
                  </a:lnTo>
                  <a:lnTo>
                    <a:pt x="1916" y="1912"/>
                  </a:lnTo>
                  <a:lnTo>
                    <a:pt x="1857" y="1968"/>
                  </a:lnTo>
                  <a:lnTo>
                    <a:pt x="1793" y="2018"/>
                  </a:lnTo>
                  <a:lnTo>
                    <a:pt x="1728" y="2065"/>
                  </a:lnTo>
                  <a:lnTo>
                    <a:pt x="1659" y="2105"/>
                  </a:lnTo>
                  <a:lnTo>
                    <a:pt x="1589" y="2141"/>
                  </a:lnTo>
                  <a:lnTo>
                    <a:pt x="1515" y="2171"/>
                  </a:lnTo>
                  <a:lnTo>
                    <a:pt x="1440" y="2196"/>
                  </a:lnTo>
                  <a:lnTo>
                    <a:pt x="1363" y="2216"/>
                  </a:lnTo>
                  <a:lnTo>
                    <a:pt x="1284" y="2229"/>
                  </a:lnTo>
                  <a:lnTo>
                    <a:pt x="1203" y="2239"/>
                  </a:lnTo>
                  <a:lnTo>
                    <a:pt x="1122" y="2241"/>
                  </a:lnTo>
                  <a:lnTo>
                    <a:pt x="1040" y="2239"/>
                  </a:lnTo>
                  <a:lnTo>
                    <a:pt x="961" y="2229"/>
                  </a:lnTo>
                  <a:lnTo>
                    <a:pt x="882" y="2216"/>
                  </a:lnTo>
                  <a:lnTo>
                    <a:pt x="805" y="2196"/>
                  </a:lnTo>
                  <a:lnTo>
                    <a:pt x="730" y="2171"/>
                  </a:lnTo>
                  <a:lnTo>
                    <a:pt x="656" y="2141"/>
                  </a:lnTo>
                  <a:lnTo>
                    <a:pt x="585" y="2105"/>
                  </a:lnTo>
                  <a:lnTo>
                    <a:pt x="516" y="2065"/>
                  </a:lnTo>
                  <a:lnTo>
                    <a:pt x="450" y="2018"/>
                  </a:lnTo>
                  <a:lnTo>
                    <a:pt x="388" y="1968"/>
                  </a:lnTo>
                  <a:lnTo>
                    <a:pt x="328" y="1912"/>
                  </a:lnTo>
                  <a:lnTo>
                    <a:pt x="273" y="1854"/>
                  </a:lnTo>
                  <a:lnTo>
                    <a:pt x="223" y="1790"/>
                  </a:lnTo>
                  <a:lnTo>
                    <a:pt x="177" y="1724"/>
                  </a:lnTo>
                  <a:lnTo>
                    <a:pt x="136" y="1656"/>
                  </a:lnTo>
                  <a:lnTo>
                    <a:pt x="100" y="1586"/>
                  </a:lnTo>
                  <a:lnTo>
                    <a:pt x="70" y="1512"/>
                  </a:lnTo>
                  <a:lnTo>
                    <a:pt x="45" y="1437"/>
                  </a:lnTo>
                  <a:lnTo>
                    <a:pt x="25" y="1360"/>
                  </a:lnTo>
                  <a:lnTo>
                    <a:pt x="12" y="1282"/>
                  </a:lnTo>
                  <a:lnTo>
                    <a:pt x="2" y="1201"/>
                  </a:lnTo>
                  <a:lnTo>
                    <a:pt x="0" y="1120"/>
                  </a:lnTo>
                  <a:lnTo>
                    <a:pt x="2" y="1039"/>
                  </a:lnTo>
                  <a:lnTo>
                    <a:pt x="12" y="959"/>
                  </a:lnTo>
                  <a:lnTo>
                    <a:pt x="25" y="881"/>
                  </a:lnTo>
                  <a:lnTo>
                    <a:pt x="45" y="803"/>
                  </a:lnTo>
                  <a:lnTo>
                    <a:pt x="70" y="729"/>
                  </a:lnTo>
                  <a:lnTo>
                    <a:pt x="100" y="655"/>
                  </a:lnTo>
                  <a:lnTo>
                    <a:pt x="136" y="584"/>
                  </a:lnTo>
                  <a:lnTo>
                    <a:pt x="177" y="515"/>
                  </a:lnTo>
                  <a:lnTo>
                    <a:pt x="223" y="450"/>
                  </a:lnTo>
                  <a:lnTo>
                    <a:pt x="273" y="387"/>
                  </a:lnTo>
                  <a:lnTo>
                    <a:pt x="328" y="327"/>
                  </a:lnTo>
                  <a:lnTo>
                    <a:pt x="388" y="272"/>
                  </a:lnTo>
                  <a:lnTo>
                    <a:pt x="450" y="222"/>
                  </a:lnTo>
                  <a:lnTo>
                    <a:pt x="516" y="176"/>
                  </a:lnTo>
                  <a:lnTo>
                    <a:pt x="585" y="136"/>
                  </a:lnTo>
                  <a:lnTo>
                    <a:pt x="656" y="100"/>
                  </a:lnTo>
                  <a:lnTo>
                    <a:pt x="730" y="70"/>
                  </a:lnTo>
                  <a:lnTo>
                    <a:pt x="805" y="45"/>
                  </a:lnTo>
                  <a:lnTo>
                    <a:pt x="882" y="25"/>
                  </a:lnTo>
                  <a:lnTo>
                    <a:pt x="961" y="12"/>
                  </a:lnTo>
                  <a:lnTo>
                    <a:pt x="1040" y="2"/>
                  </a:lnTo>
                  <a:lnTo>
                    <a:pt x="112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" name="Freeform 17"/>
            <p:cNvSpPr>
              <a:spLocks/>
            </p:cNvSpPr>
            <p:nvPr/>
          </p:nvSpPr>
          <p:spPr bwMode="auto">
            <a:xfrm>
              <a:off x="1306513" y="2522538"/>
              <a:ext cx="79375" cy="71438"/>
            </a:xfrm>
            <a:custGeom>
              <a:avLst/>
              <a:gdLst>
                <a:gd name="T0" fmla="*/ 76 w 300"/>
                <a:gd name="T1" fmla="*/ 0 h 267"/>
                <a:gd name="T2" fmla="*/ 95 w 300"/>
                <a:gd name="T3" fmla="*/ 3 h 267"/>
                <a:gd name="T4" fmla="*/ 113 w 300"/>
                <a:gd name="T5" fmla="*/ 11 h 267"/>
                <a:gd name="T6" fmla="*/ 172 w 300"/>
                <a:gd name="T7" fmla="*/ 50 h 267"/>
                <a:gd name="T8" fmla="*/ 226 w 300"/>
                <a:gd name="T9" fmla="*/ 93 h 267"/>
                <a:gd name="T10" fmla="*/ 278 w 300"/>
                <a:gd name="T11" fmla="*/ 141 h 267"/>
                <a:gd name="T12" fmla="*/ 290 w 300"/>
                <a:gd name="T13" fmla="*/ 157 h 267"/>
                <a:gd name="T14" fmla="*/ 298 w 300"/>
                <a:gd name="T15" fmla="*/ 174 h 267"/>
                <a:gd name="T16" fmla="*/ 300 w 300"/>
                <a:gd name="T17" fmla="*/ 194 h 267"/>
                <a:gd name="T18" fmla="*/ 298 w 300"/>
                <a:gd name="T19" fmla="*/ 212 h 267"/>
                <a:gd name="T20" fmla="*/ 290 w 300"/>
                <a:gd name="T21" fmla="*/ 231 h 267"/>
                <a:gd name="T22" fmla="*/ 278 w 300"/>
                <a:gd name="T23" fmla="*/ 245 h 267"/>
                <a:gd name="T24" fmla="*/ 262 w 300"/>
                <a:gd name="T25" fmla="*/ 258 h 267"/>
                <a:gd name="T26" fmla="*/ 245 w 300"/>
                <a:gd name="T27" fmla="*/ 265 h 267"/>
                <a:gd name="T28" fmla="*/ 225 w 300"/>
                <a:gd name="T29" fmla="*/ 267 h 267"/>
                <a:gd name="T30" fmla="*/ 207 w 300"/>
                <a:gd name="T31" fmla="*/ 265 h 267"/>
                <a:gd name="T32" fmla="*/ 188 w 300"/>
                <a:gd name="T33" fmla="*/ 258 h 267"/>
                <a:gd name="T34" fmla="*/ 172 w 300"/>
                <a:gd name="T35" fmla="*/ 245 h 267"/>
                <a:gd name="T36" fmla="*/ 129 w 300"/>
                <a:gd name="T37" fmla="*/ 206 h 267"/>
                <a:gd name="T38" fmla="*/ 84 w 300"/>
                <a:gd name="T39" fmla="*/ 171 h 267"/>
                <a:gd name="T40" fmla="*/ 36 w 300"/>
                <a:gd name="T41" fmla="*/ 138 h 267"/>
                <a:gd name="T42" fmla="*/ 21 w 300"/>
                <a:gd name="T43" fmla="*/ 126 h 267"/>
                <a:gd name="T44" fmla="*/ 9 w 300"/>
                <a:gd name="T45" fmla="*/ 111 h 267"/>
                <a:gd name="T46" fmla="*/ 2 w 300"/>
                <a:gd name="T47" fmla="*/ 92 h 267"/>
                <a:gd name="T48" fmla="*/ 0 w 300"/>
                <a:gd name="T49" fmla="*/ 74 h 267"/>
                <a:gd name="T50" fmla="*/ 2 w 300"/>
                <a:gd name="T51" fmla="*/ 54 h 267"/>
                <a:gd name="T52" fmla="*/ 10 w 300"/>
                <a:gd name="T53" fmla="*/ 36 h 267"/>
                <a:gd name="T54" fmla="*/ 23 w 300"/>
                <a:gd name="T55" fmla="*/ 21 h 267"/>
                <a:gd name="T56" fmla="*/ 39 w 300"/>
                <a:gd name="T57" fmla="*/ 9 h 267"/>
                <a:gd name="T58" fmla="*/ 57 w 300"/>
                <a:gd name="T59" fmla="*/ 2 h 267"/>
                <a:gd name="T60" fmla="*/ 76 w 300"/>
                <a:gd name="T61" fmla="*/ 0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300" h="267">
                  <a:moveTo>
                    <a:pt x="76" y="0"/>
                  </a:moveTo>
                  <a:lnTo>
                    <a:pt x="95" y="3"/>
                  </a:lnTo>
                  <a:lnTo>
                    <a:pt x="113" y="11"/>
                  </a:lnTo>
                  <a:lnTo>
                    <a:pt x="172" y="50"/>
                  </a:lnTo>
                  <a:lnTo>
                    <a:pt x="226" y="93"/>
                  </a:lnTo>
                  <a:lnTo>
                    <a:pt x="278" y="141"/>
                  </a:lnTo>
                  <a:lnTo>
                    <a:pt x="290" y="157"/>
                  </a:lnTo>
                  <a:lnTo>
                    <a:pt x="298" y="174"/>
                  </a:lnTo>
                  <a:lnTo>
                    <a:pt x="300" y="194"/>
                  </a:lnTo>
                  <a:lnTo>
                    <a:pt x="298" y="212"/>
                  </a:lnTo>
                  <a:lnTo>
                    <a:pt x="290" y="231"/>
                  </a:lnTo>
                  <a:lnTo>
                    <a:pt x="278" y="245"/>
                  </a:lnTo>
                  <a:lnTo>
                    <a:pt x="262" y="258"/>
                  </a:lnTo>
                  <a:lnTo>
                    <a:pt x="245" y="265"/>
                  </a:lnTo>
                  <a:lnTo>
                    <a:pt x="225" y="267"/>
                  </a:lnTo>
                  <a:lnTo>
                    <a:pt x="207" y="265"/>
                  </a:lnTo>
                  <a:lnTo>
                    <a:pt x="188" y="258"/>
                  </a:lnTo>
                  <a:lnTo>
                    <a:pt x="172" y="245"/>
                  </a:lnTo>
                  <a:lnTo>
                    <a:pt x="129" y="206"/>
                  </a:lnTo>
                  <a:lnTo>
                    <a:pt x="84" y="171"/>
                  </a:lnTo>
                  <a:lnTo>
                    <a:pt x="36" y="138"/>
                  </a:lnTo>
                  <a:lnTo>
                    <a:pt x="21" y="126"/>
                  </a:lnTo>
                  <a:lnTo>
                    <a:pt x="9" y="111"/>
                  </a:lnTo>
                  <a:lnTo>
                    <a:pt x="2" y="92"/>
                  </a:lnTo>
                  <a:lnTo>
                    <a:pt x="0" y="74"/>
                  </a:lnTo>
                  <a:lnTo>
                    <a:pt x="2" y="54"/>
                  </a:lnTo>
                  <a:lnTo>
                    <a:pt x="10" y="36"/>
                  </a:lnTo>
                  <a:lnTo>
                    <a:pt x="23" y="21"/>
                  </a:lnTo>
                  <a:lnTo>
                    <a:pt x="39" y="9"/>
                  </a:lnTo>
                  <a:lnTo>
                    <a:pt x="57" y="2"/>
                  </a:lnTo>
                  <a:lnTo>
                    <a:pt x="76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" name="Freeform 18"/>
            <p:cNvSpPr>
              <a:spLocks/>
            </p:cNvSpPr>
            <p:nvPr/>
          </p:nvSpPr>
          <p:spPr bwMode="auto">
            <a:xfrm>
              <a:off x="1046163" y="2492375"/>
              <a:ext cx="222250" cy="101600"/>
            </a:xfrm>
            <a:custGeom>
              <a:avLst/>
              <a:gdLst>
                <a:gd name="T0" fmla="*/ 638 w 838"/>
                <a:gd name="T1" fmla="*/ 0 h 382"/>
                <a:gd name="T2" fmla="*/ 706 w 838"/>
                <a:gd name="T3" fmla="*/ 2 h 382"/>
                <a:gd name="T4" fmla="*/ 776 w 838"/>
                <a:gd name="T5" fmla="*/ 10 h 382"/>
                <a:gd name="T6" fmla="*/ 795 w 838"/>
                <a:gd name="T7" fmla="*/ 16 h 382"/>
                <a:gd name="T8" fmla="*/ 811 w 838"/>
                <a:gd name="T9" fmla="*/ 26 h 382"/>
                <a:gd name="T10" fmla="*/ 824 w 838"/>
                <a:gd name="T11" fmla="*/ 40 h 382"/>
                <a:gd name="T12" fmla="*/ 833 w 838"/>
                <a:gd name="T13" fmla="*/ 56 h 382"/>
                <a:gd name="T14" fmla="*/ 838 w 838"/>
                <a:gd name="T15" fmla="*/ 75 h 382"/>
                <a:gd name="T16" fmla="*/ 838 w 838"/>
                <a:gd name="T17" fmla="*/ 95 h 382"/>
                <a:gd name="T18" fmla="*/ 832 w 838"/>
                <a:gd name="T19" fmla="*/ 114 h 382"/>
                <a:gd name="T20" fmla="*/ 822 w 838"/>
                <a:gd name="T21" fmla="*/ 131 h 382"/>
                <a:gd name="T22" fmla="*/ 808 w 838"/>
                <a:gd name="T23" fmla="*/ 144 h 382"/>
                <a:gd name="T24" fmla="*/ 792 w 838"/>
                <a:gd name="T25" fmla="*/ 153 h 382"/>
                <a:gd name="T26" fmla="*/ 772 w 838"/>
                <a:gd name="T27" fmla="*/ 158 h 382"/>
                <a:gd name="T28" fmla="*/ 752 w 838"/>
                <a:gd name="T29" fmla="*/ 158 h 382"/>
                <a:gd name="T30" fmla="*/ 690 w 838"/>
                <a:gd name="T31" fmla="*/ 151 h 382"/>
                <a:gd name="T32" fmla="*/ 628 w 838"/>
                <a:gd name="T33" fmla="*/ 148 h 382"/>
                <a:gd name="T34" fmla="*/ 567 w 838"/>
                <a:gd name="T35" fmla="*/ 153 h 382"/>
                <a:gd name="T36" fmla="*/ 505 w 838"/>
                <a:gd name="T37" fmla="*/ 162 h 382"/>
                <a:gd name="T38" fmla="*/ 445 w 838"/>
                <a:gd name="T39" fmla="*/ 176 h 382"/>
                <a:gd name="T40" fmla="*/ 386 w 838"/>
                <a:gd name="T41" fmla="*/ 194 h 382"/>
                <a:gd name="T42" fmla="*/ 330 w 838"/>
                <a:gd name="T43" fmla="*/ 219 h 382"/>
                <a:gd name="T44" fmla="*/ 274 w 838"/>
                <a:gd name="T45" fmla="*/ 248 h 382"/>
                <a:gd name="T46" fmla="*/ 222 w 838"/>
                <a:gd name="T47" fmla="*/ 281 h 382"/>
                <a:gd name="T48" fmla="*/ 173 w 838"/>
                <a:gd name="T49" fmla="*/ 319 h 382"/>
                <a:gd name="T50" fmla="*/ 127 w 838"/>
                <a:gd name="T51" fmla="*/ 360 h 382"/>
                <a:gd name="T52" fmla="*/ 110 w 838"/>
                <a:gd name="T53" fmla="*/ 373 h 382"/>
                <a:gd name="T54" fmla="*/ 93 w 838"/>
                <a:gd name="T55" fmla="*/ 380 h 382"/>
                <a:gd name="T56" fmla="*/ 75 w 838"/>
                <a:gd name="T57" fmla="*/ 382 h 382"/>
                <a:gd name="T58" fmla="*/ 55 w 838"/>
                <a:gd name="T59" fmla="*/ 380 h 382"/>
                <a:gd name="T60" fmla="*/ 38 w 838"/>
                <a:gd name="T61" fmla="*/ 373 h 382"/>
                <a:gd name="T62" fmla="*/ 21 w 838"/>
                <a:gd name="T63" fmla="*/ 360 h 382"/>
                <a:gd name="T64" fmla="*/ 9 w 838"/>
                <a:gd name="T65" fmla="*/ 346 h 382"/>
                <a:gd name="T66" fmla="*/ 2 w 838"/>
                <a:gd name="T67" fmla="*/ 327 h 382"/>
                <a:gd name="T68" fmla="*/ 0 w 838"/>
                <a:gd name="T69" fmla="*/ 309 h 382"/>
                <a:gd name="T70" fmla="*/ 2 w 838"/>
                <a:gd name="T71" fmla="*/ 289 h 382"/>
                <a:gd name="T72" fmla="*/ 9 w 838"/>
                <a:gd name="T73" fmla="*/ 272 h 382"/>
                <a:gd name="T74" fmla="*/ 21 w 838"/>
                <a:gd name="T75" fmla="*/ 256 h 382"/>
                <a:gd name="T76" fmla="*/ 72 w 838"/>
                <a:gd name="T77" fmla="*/ 208 h 382"/>
                <a:gd name="T78" fmla="*/ 127 w 838"/>
                <a:gd name="T79" fmla="*/ 166 h 382"/>
                <a:gd name="T80" fmla="*/ 183 w 838"/>
                <a:gd name="T81" fmla="*/ 128 h 382"/>
                <a:gd name="T82" fmla="*/ 243 w 838"/>
                <a:gd name="T83" fmla="*/ 95 h 382"/>
                <a:gd name="T84" fmla="*/ 306 w 838"/>
                <a:gd name="T85" fmla="*/ 67 h 382"/>
                <a:gd name="T86" fmla="*/ 369 w 838"/>
                <a:gd name="T87" fmla="*/ 42 h 382"/>
                <a:gd name="T88" fmla="*/ 435 w 838"/>
                <a:gd name="T89" fmla="*/ 24 h 382"/>
                <a:gd name="T90" fmla="*/ 502 w 838"/>
                <a:gd name="T91" fmla="*/ 11 h 382"/>
                <a:gd name="T92" fmla="*/ 569 w 838"/>
                <a:gd name="T93" fmla="*/ 2 h 382"/>
                <a:gd name="T94" fmla="*/ 638 w 838"/>
                <a:gd name="T95" fmla="*/ 0 h 3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838" h="382">
                  <a:moveTo>
                    <a:pt x="638" y="0"/>
                  </a:moveTo>
                  <a:lnTo>
                    <a:pt x="706" y="2"/>
                  </a:lnTo>
                  <a:lnTo>
                    <a:pt x="776" y="10"/>
                  </a:lnTo>
                  <a:lnTo>
                    <a:pt x="795" y="16"/>
                  </a:lnTo>
                  <a:lnTo>
                    <a:pt x="811" y="26"/>
                  </a:lnTo>
                  <a:lnTo>
                    <a:pt x="824" y="40"/>
                  </a:lnTo>
                  <a:lnTo>
                    <a:pt x="833" y="56"/>
                  </a:lnTo>
                  <a:lnTo>
                    <a:pt x="838" y="75"/>
                  </a:lnTo>
                  <a:lnTo>
                    <a:pt x="838" y="95"/>
                  </a:lnTo>
                  <a:lnTo>
                    <a:pt x="832" y="114"/>
                  </a:lnTo>
                  <a:lnTo>
                    <a:pt x="822" y="131"/>
                  </a:lnTo>
                  <a:lnTo>
                    <a:pt x="808" y="144"/>
                  </a:lnTo>
                  <a:lnTo>
                    <a:pt x="792" y="153"/>
                  </a:lnTo>
                  <a:lnTo>
                    <a:pt x="772" y="158"/>
                  </a:lnTo>
                  <a:lnTo>
                    <a:pt x="752" y="158"/>
                  </a:lnTo>
                  <a:lnTo>
                    <a:pt x="690" y="151"/>
                  </a:lnTo>
                  <a:lnTo>
                    <a:pt x="628" y="148"/>
                  </a:lnTo>
                  <a:lnTo>
                    <a:pt x="567" y="153"/>
                  </a:lnTo>
                  <a:lnTo>
                    <a:pt x="505" y="162"/>
                  </a:lnTo>
                  <a:lnTo>
                    <a:pt x="445" y="176"/>
                  </a:lnTo>
                  <a:lnTo>
                    <a:pt x="386" y="194"/>
                  </a:lnTo>
                  <a:lnTo>
                    <a:pt x="330" y="219"/>
                  </a:lnTo>
                  <a:lnTo>
                    <a:pt x="274" y="248"/>
                  </a:lnTo>
                  <a:lnTo>
                    <a:pt x="222" y="281"/>
                  </a:lnTo>
                  <a:lnTo>
                    <a:pt x="173" y="319"/>
                  </a:lnTo>
                  <a:lnTo>
                    <a:pt x="127" y="360"/>
                  </a:lnTo>
                  <a:lnTo>
                    <a:pt x="110" y="373"/>
                  </a:lnTo>
                  <a:lnTo>
                    <a:pt x="93" y="380"/>
                  </a:lnTo>
                  <a:lnTo>
                    <a:pt x="75" y="382"/>
                  </a:lnTo>
                  <a:lnTo>
                    <a:pt x="55" y="380"/>
                  </a:lnTo>
                  <a:lnTo>
                    <a:pt x="38" y="373"/>
                  </a:lnTo>
                  <a:lnTo>
                    <a:pt x="21" y="360"/>
                  </a:lnTo>
                  <a:lnTo>
                    <a:pt x="9" y="346"/>
                  </a:lnTo>
                  <a:lnTo>
                    <a:pt x="2" y="327"/>
                  </a:lnTo>
                  <a:lnTo>
                    <a:pt x="0" y="309"/>
                  </a:lnTo>
                  <a:lnTo>
                    <a:pt x="2" y="289"/>
                  </a:lnTo>
                  <a:lnTo>
                    <a:pt x="9" y="272"/>
                  </a:lnTo>
                  <a:lnTo>
                    <a:pt x="21" y="256"/>
                  </a:lnTo>
                  <a:lnTo>
                    <a:pt x="72" y="208"/>
                  </a:lnTo>
                  <a:lnTo>
                    <a:pt x="127" y="166"/>
                  </a:lnTo>
                  <a:lnTo>
                    <a:pt x="183" y="128"/>
                  </a:lnTo>
                  <a:lnTo>
                    <a:pt x="243" y="95"/>
                  </a:lnTo>
                  <a:lnTo>
                    <a:pt x="306" y="67"/>
                  </a:lnTo>
                  <a:lnTo>
                    <a:pt x="369" y="42"/>
                  </a:lnTo>
                  <a:lnTo>
                    <a:pt x="435" y="24"/>
                  </a:lnTo>
                  <a:lnTo>
                    <a:pt x="502" y="11"/>
                  </a:lnTo>
                  <a:lnTo>
                    <a:pt x="569" y="2"/>
                  </a:lnTo>
                  <a:lnTo>
                    <a:pt x="63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" name="Freeform 19"/>
            <p:cNvSpPr>
              <a:spLocks/>
            </p:cNvSpPr>
            <p:nvPr/>
          </p:nvSpPr>
          <p:spPr bwMode="auto">
            <a:xfrm>
              <a:off x="1046163" y="2852738"/>
              <a:ext cx="77788" cy="69850"/>
            </a:xfrm>
            <a:custGeom>
              <a:avLst/>
              <a:gdLst>
                <a:gd name="T0" fmla="*/ 75 w 292"/>
                <a:gd name="T1" fmla="*/ 0 h 263"/>
                <a:gd name="T2" fmla="*/ 93 w 292"/>
                <a:gd name="T3" fmla="*/ 4 h 263"/>
                <a:gd name="T4" fmla="*/ 110 w 292"/>
                <a:gd name="T5" fmla="*/ 11 h 263"/>
                <a:gd name="T6" fmla="*/ 127 w 292"/>
                <a:gd name="T7" fmla="*/ 22 h 263"/>
                <a:gd name="T8" fmla="*/ 168 w 292"/>
                <a:gd name="T9" fmla="*/ 60 h 263"/>
                <a:gd name="T10" fmla="*/ 211 w 292"/>
                <a:gd name="T11" fmla="*/ 95 h 263"/>
                <a:gd name="T12" fmla="*/ 257 w 292"/>
                <a:gd name="T13" fmla="*/ 126 h 263"/>
                <a:gd name="T14" fmla="*/ 272 w 292"/>
                <a:gd name="T15" fmla="*/ 139 h 263"/>
                <a:gd name="T16" fmla="*/ 284 w 292"/>
                <a:gd name="T17" fmla="*/ 155 h 263"/>
                <a:gd name="T18" fmla="*/ 289 w 292"/>
                <a:gd name="T19" fmla="*/ 172 h 263"/>
                <a:gd name="T20" fmla="*/ 292 w 292"/>
                <a:gd name="T21" fmla="*/ 192 h 263"/>
                <a:gd name="T22" fmla="*/ 289 w 292"/>
                <a:gd name="T23" fmla="*/ 210 h 263"/>
                <a:gd name="T24" fmla="*/ 280 w 292"/>
                <a:gd name="T25" fmla="*/ 229 h 263"/>
                <a:gd name="T26" fmla="*/ 269 w 292"/>
                <a:gd name="T27" fmla="*/ 244 h 263"/>
                <a:gd name="T28" fmla="*/ 252 w 292"/>
                <a:gd name="T29" fmla="*/ 255 h 263"/>
                <a:gd name="T30" fmla="*/ 235 w 292"/>
                <a:gd name="T31" fmla="*/ 261 h 263"/>
                <a:gd name="T32" fmla="*/ 217 w 292"/>
                <a:gd name="T33" fmla="*/ 263 h 263"/>
                <a:gd name="T34" fmla="*/ 197 w 292"/>
                <a:gd name="T35" fmla="*/ 261 h 263"/>
                <a:gd name="T36" fmla="*/ 177 w 292"/>
                <a:gd name="T37" fmla="*/ 253 h 263"/>
                <a:gd name="T38" fmla="*/ 123 w 292"/>
                <a:gd name="T39" fmla="*/ 215 h 263"/>
                <a:gd name="T40" fmla="*/ 70 w 292"/>
                <a:gd name="T41" fmla="*/ 173 h 263"/>
                <a:gd name="T42" fmla="*/ 21 w 292"/>
                <a:gd name="T43" fmla="*/ 128 h 263"/>
                <a:gd name="T44" fmla="*/ 9 w 292"/>
                <a:gd name="T45" fmla="*/ 112 h 263"/>
                <a:gd name="T46" fmla="*/ 2 w 292"/>
                <a:gd name="T47" fmla="*/ 95 h 263"/>
                <a:gd name="T48" fmla="*/ 0 w 292"/>
                <a:gd name="T49" fmla="*/ 75 h 263"/>
                <a:gd name="T50" fmla="*/ 2 w 292"/>
                <a:gd name="T51" fmla="*/ 57 h 263"/>
                <a:gd name="T52" fmla="*/ 9 w 292"/>
                <a:gd name="T53" fmla="*/ 38 h 263"/>
                <a:gd name="T54" fmla="*/ 21 w 292"/>
                <a:gd name="T55" fmla="*/ 22 h 263"/>
                <a:gd name="T56" fmla="*/ 38 w 292"/>
                <a:gd name="T57" fmla="*/ 11 h 263"/>
                <a:gd name="T58" fmla="*/ 55 w 292"/>
                <a:gd name="T59" fmla="*/ 4 h 263"/>
                <a:gd name="T60" fmla="*/ 75 w 292"/>
                <a:gd name="T61" fmla="*/ 0 h 2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292" h="263">
                  <a:moveTo>
                    <a:pt x="75" y="0"/>
                  </a:moveTo>
                  <a:lnTo>
                    <a:pt x="93" y="4"/>
                  </a:lnTo>
                  <a:lnTo>
                    <a:pt x="110" y="11"/>
                  </a:lnTo>
                  <a:lnTo>
                    <a:pt x="127" y="22"/>
                  </a:lnTo>
                  <a:lnTo>
                    <a:pt x="168" y="60"/>
                  </a:lnTo>
                  <a:lnTo>
                    <a:pt x="211" y="95"/>
                  </a:lnTo>
                  <a:lnTo>
                    <a:pt x="257" y="126"/>
                  </a:lnTo>
                  <a:lnTo>
                    <a:pt x="272" y="139"/>
                  </a:lnTo>
                  <a:lnTo>
                    <a:pt x="284" y="155"/>
                  </a:lnTo>
                  <a:lnTo>
                    <a:pt x="289" y="172"/>
                  </a:lnTo>
                  <a:lnTo>
                    <a:pt x="292" y="192"/>
                  </a:lnTo>
                  <a:lnTo>
                    <a:pt x="289" y="210"/>
                  </a:lnTo>
                  <a:lnTo>
                    <a:pt x="280" y="229"/>
                  </a:lnTo>
                  <a:lnTo>
                    <a:pt x="269" y="244"/>
                  </a:lnTo>
                  <a:lnTo>
                    <a:pt x="252" y="255"/>
                  </a:lnTo>
                  <a:lnTo>
                    <a:pt x="235" y="261"/>
                  </a:lnTo>
                  <a:lnTo>
                    <a:pt x="217" y="263"/>
                  </a:lnTo>
                  <a:lnTo>
                    <a:pt x="197" y="261"/>
                  </a:lnTo>
                  <a:lnTo>
                    <a:pt x="177" y="253"/>
                  </a:lnTo>
                  <a:lnTo>
                    <a:pt x="123" y="215"/>
                  </a:lnTo>
                  <a:lnTo>
                    <a:pt x="70" y="173"/>
                  </a:lnTo>
                  <a:lnTo>
                    <a:pt x="21" y="128"/>
                  </a:lnTo>
                  <a:lnTo>
                    <a:pt x="9" y="112"/>
                  </a:lnTo>
                  <a:lnTo>
                    <a:pt x="2" y="95"/>
                  </a:lnTo>
                  <a:lnTo>
                    <a:pt x="0" y="75"/>
                  </a:lnTo>
                  <a:lnTo>
                    <a:pt x="2" y="57"/>
                  </a:lnTo>
                  <a:lnTo>
                    <a:pt x="9" y="38"/>
                  </a:lnTo>
                  <a:lnTo>
                    <a:pt x="21" y="22"/>
                  </a:lnTo>
                  <a:lnTo>
                    <a:pt x="38" y="11"/>
                  </a:lnTo>
                  <a:lnTo>
                    <a:pt x="55" y="4"/>
                  </a:lnTo>
                  <a:lnTo>
                    <a:pt x="7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" name="Freeform 20"/>
            <p:cNvSpPr>
              <a:spLocks/>
            </p:cNvSpPr>
            <p:nvPr/>
          </p:nvSpPr>
          <p:spPr bwMode="auto">
            <a:xfrm>
              <a:off x="1171575" y="2852738"/>
              <a:ext cx="214313" cy="101600"/>
            </a:xfrm>
            <a:custGeom>
              <a:avLst/>
              <a:gdLst>
                <a:gd name="T0" fmla="*/ 735 w 810"/>
                <a:gd name="T1" fmla="*/ 0 h 384"/>
                <a:gd name="T2" fmla="*/ 755 w 810"/>
                <a:gd name="T3" fmla="*/ 4 h 384"/>
                <a:gd name="T4" fmla="*/ 772 w 810"/>
                <a:gd name="T5" fmla="*/ 11 h 384"/>
                <a:gd name="T6" fmla="*/ 788 w 810"/>
                <a:gd name="T7" fmla="*/ 22 h 384"/>
                <a:gd name="T8" fmla="*/ 800 w 810"/>
                <a:gd name="T9" fmla="*/ 38 h 384"/>
                <a:gd name="T10" fmla="*/ 808 w 810"/>
                <a:gd name="T11" fmla="*/ 57 h 384"/>
                <a:gd name="T12" fmla="*/ 810 w 810"/>
                <a:gd name="T13" fmla="*/ 75 h 384"/>
                <a:gd name="T14" fmla="*/ 808 w 810"/>
                <a:gd name="T15" fmla="*/ 95 h 384"/>
                <a:gd name="T16" fmla="*/ 800 w 810"/>
                <a:gd name="T17" fmla="*/ 112 h 384"/>
                <a:gd name="T18" fmla="*/ 788 w 810"/>
                <a:gd name="T19" fmla="*/ 128 h 384"/>
                <a:gd name="T20" fmla="*/ 736 w 810"/>
                <a:gd name="T21" fmla="*/ 176 h 384"/>
                <a:gd name="T22" fmla="*/ 682 w 810"/>
                <a:gd name="T23" fmla="*/ 218 h 384"/>
                <a:gd name="T24" fmla="*/ 626 w 810"/>
                <a:gd name="T25" fmla="*/ 256 h 384"/>
                <a:gd name="T26" fmla="*/ 566 w 810"/>
                <a:gd name="T27" fmla="*/ 290 h 384"/>
                <a:gd name="T28" fmla="*/ 504 w 810"/>
                <a:gd name="T29" fmla="*/ 319 h 384"/>
                <a:gd name="T30" fmla="*/ 440 w 810"/>
                <a:gd name="T31" fmla="*/ 342 h 384"/>
                <a:gd name="T32" fmla="*/ 375 w 810"/>
                <a:gd name="T33" fmla="*/ 360 h 384"/>
                <a:gd name="T34" fmla="*/ 308 w 810"/>
                <a:gd name="T35" fmla="*/ 374 h 384"/>
                <a:gd name="T36" fmla="*/ 240 w 810"/>
                <a:gd name="T37" fmla="*/ 382 h 384"/>
                <a:gd name="T38" fmla="*/ 171 w 810"/>
                <a:gd name="T39" fmla="*/ 384 h 384"/>
                <a:gd name="T40" fmla="*/ 119 w 810"/>
                <a:gd name="T41" fmla="*/ 383 h 384"/>
                <a:gd name="T42" fmla="*/ 66 w 810"/>
                <a:gd name="T43" fmla="*/ 378 h 384"/>
                <a:gd name="T44" fmla="*/ 46 w 810"/>
                <a:gd name="T45" fmla="*/ 373 h 384"/>
                <a:gd name="T46" fmla="*/ 30 w 810"/>
                <a:gd name="T47" fmla="*/ 363 h 384"/>
                <a:gd name="T48" fmla="*/ 16 w 810"/>
                <a:gd name="T49" fmla="*/ 350 h 384"/>
                <a:gd name="T50" fmla="*/ 5 w 810"/>
                <a:gd name="T51" fmla="*/ 333 h 384"/>
                <a:gd name="T52" fmla="*/ 1 w 810"/>
                <a:gd name="T53" fmla="*/ 315 h 384"/>
                <a:gd name="T54" fmla="*/ 0 w 810"/>
                <a:gd name="T55" fmla="*/ 295 h 384"/>
                <a:gd name="T56" fmla="*/ 5 w 810"/>
                <a:gd name="T57" fmla="*/ 276 h 384"/>
                <a:gd name="T58" fmla="*/ 15 w 810"/>
                <a:gd name="T59" fmla="*/ 259 h 384"/>
                <a:gd name="T60" fmla="*/ 29 w 810"/>
                <a:gd name="T61" fmla="*/ 246 h 384"/>
                <a:gd name="T62" fmla="*/ 45 w 810"/>
                <a:gd name="T63" fmla="*/ 236 h 384"/>
                <a:gd name="T64" fmla="*/ 63 w 810"/>
                <a:gd name="T65" fmla="*/ 230 h 384"/>
                <a:gd name="T66" fmla="*/ 83 w 810"/>
                <a:gd name="T67" fmla="*/ 230 h 384"/>
                <a:gd name="T68" fmla="*/ 150 w 810"/>
                <a:gd name="T69" fmla="*/ 234 h 384"/>
                <a:gd name="T70" fmla="*/ 216 w 810"/>
                <a:gd name="T71" fmla="*/ 233 h 384"/>
                <a:gd name="T72" fmla="*/ 281 w 810"/>
                <a:gd name="T73" fmla="*/ 226 h 384"/>
                <a:gd name="T74" fmla="*/ 345 w 810"/>
                <a:gd name="T75" fmla="*/ 214 h 384"/>
                <a:gd name="T76" fmla="*/ 407 w 810"/>
                <a:gd name="T77" fmla="*/ 195 h 384"/>
                <a:gd name="T78" fmla="*/ 467 w 810"/>
                <a:gd name="T79" fmla="*/ 171 h 384"/>
                <a:gd name="T80" fmla="*/ 525 w 810"/>
                <a:gd name="T81" fmla="*/ 142 h 384"/>
                <a:gd name="T82" fmla="*/ 581 w 810"/>
                <a:gd name="T83" fmla="*/ 108 h 384"/>
                <a:gd name="T84" fmla="*/ 634 w 810"/>
                <a:gd name="T85" fmla="*/ 67 h 384"/>
                <a:gd name="T86" fmla="*/ 682 w 810"/>
                <a:gd name="T87" fmla="*/ 22 h 384"/>
                <a:gd name="T88" fmla="*/ 698 w 810"/>
                <a:gd name="T89" fmla="*/ 11 h 384"/>
                <a:gd name="T90" fmla="*/ 717 w 810"/>
                <a:gd name="T91" fmla="*/ 4 h 384"/>
                <a:gd name="T92" fmla="*/ 735 w 810"/>
                <a:gd name="T93" fmla="*/ 0 h 3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810" h="384">
                  <a:moveTo>
                    <a:pt x="735" y="0"/>
                  </a:moveTo>
                  <a:lnTo>
                    <a:pt x="755" y="4"/>
                  </a:lnTo>
                  <a:lnTo>
                    <a:pt x="772" y="11"/>
                  </a:lnTo>
                  <a:lnTo>
                    <a:pt x="788" y="22"/>
                  </a:lnTo>
                  <a:lnTo>
                    <a:pt x="800" y="38"/>
                  </a:lnTo>
                  <a:lnTo>
                    <a:pt x="808" y="57"/>
                  </a:lnTo>
                  <a:lnTo>
                    <a:pt x="810" y="75"/>
                  </a:lnTo>
                  <a:lnTo>
                    <a:pt x="808" y="95"/>
                  </a:lnTo>
                  <a:lnTo>
                    <a:pt x="800" y="112"/>
                  </a:lnTo>
                  <a:lnTo>
                    <a:pt x="788" y="128"/>
                  </a:lnTo>
                  <a:lnTo>
                    <a:pt x="736" y="176"/>
                  </a:lnTo>
                  <a:lnTo>
                    <a:pt x="682" y="218"/>
                  </a:lnTo>
                  <a:lnTo>
                    <a:pt x="626" y="256"/>
                  </a:lnTo>
                  <a:lnTo>
                    <a:pt x="566" y="290"/>
                  </a:lnTo>
                  <a:lnTo>
                    <a:pt x="504" y="319"/>
                  </a:lnTo>
                  <a:lnTo>
                    <a:pt x="440" y="342"/>
                  </a:lnTo>
                  <a:lnTo>
                    <a:pt x="375" y="360"/>
                  </a:lnTo>
                  <a:lnTo>
                    <a:pt x="308" y="374"/>
                  </a:lnTo>
                  <a:lnTo>
                    <a:pt x="240" y="382"/>
                  </a:lnTo>
                  <a:lnTo>
                    <a:pt x="171" y="384"/>
                  </a:lnTo>
                  <a:lnTo>
                    <a:pt x="119" y="383"/>
                  </a:lnTo>
                  <a:lnTo>
                    <a:pt x="66" y="378"/>
                  </a:lnTo>
                  <a:lnTo>
                    <a:pt x="46" y="373"/>
                  </a:lnTo>
                  <a:lnTo>
                    <a:pt x="30" y="363"/>
                  </a:lnTo>
                  <a:lnTo>
                    <a:pt x="16" y="350"/>
                  </a:lnTo>
                  <a:lnTo>
                    <a:pt x="5" y="333"/>
                  </a:lnTo>
                  <a:lnTo>
                    <a:pt x="1" y="315"/>
                  </a:lnTo>
                  <a:lnTo>
                    <a:pt x="0" y="295"/>
                  </a:lnTo>
                  <a:lnTo>
                    <a:pt x="5" y="276"/>
                  </a:lnTo>
                  <a:lnTo>
                    <a:pt x="15" y="259"/>
                  </a:lnTo>
                  <a:lnTo>
                    <a:pt x="29" y="246"/>
                  </a:lnTo>
                  <a:lnTo>
                    <a:pt x="45" y="236"/>
                  </a:lnTo>
                  <a:lnTo>
                    <a:pt x="63" y="230"/>
                  </a:lnTo>
                  <a:lnTo>
                    <a:pt x="83" y="230"/>
                  </a:lnTo>
                  <a:lnTo>
                    <a:pt x="150" y="234"/>
                  </a:lnTo>
                  <a:lnTo>
                    <a:pt x="216" y="233"/>
                  </a:lnTo>
                  <a:lnTo>
                    <a:pt x="281" y="226"/>
                  </a:lnTo>
                  <a:lnTo>
                    <a:pt x="345" y="214"/>
                  </a:lnTo>
                  <a:lnTo>
                    <a:pt x="407" y="195"/>
                  </a:lnTo>
                  <a:lnTo>
                    <a:pt x="467" y="171"/>
                  </a:lnTo>
                  <a:lnTo>
                    <a:pt x="525" y="142"/>
                  </a:lnTo>
                  <a:lnTo>
                    <a:pt x="581" y="108"/>
                  </a:lnTo>
                  <a:lnTo>
                    <a:pt x="634" y="67"/>
                  </a:lnTo>
                  <a:lnTo>
                    <a:pt x="682" y="22"/>
                  </a:lnTo>
                  <a:lnTo>
                    <a:pt x="698" y="11"/>
                  </a:lnTo>
                  <a:lnTo>
                    <a:pt x="717" y="4"/>
                  </a:lnTo>
                  <a:lnTo>
                    <a:pt x="73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" name="Freeform 21"/>
            <p:cNvSpPr>
              <a:spLocks noEditPoints="1"/>
            </p:cNvSpPr>
            <p:nvPr/>
          </p:nvSpPr>
          <p:spPr bwMode="auto">
            <a:xfrm>
              <a:off x="838200" y="2346325"/>
              <a:ext cx="1001713" cy="1000125"/>
            </a:xfrm>
            <a:custGeom>
              <a:avLst/>
              <a:gdLst>
                <a:gd name="T0" fmla="*/ 3410 w 3786"/>
                <a:gd name="T1" fmla="*/ 3616 h 3779"/>
                <a:gd name="T2" fmla="*/ 3544 w 3786"/>
                <a:gd name="T3" fmla="*/ 3616 h 3779"/>
                <a:gd name="T4" fmla="*/ 3632 w 3786"/>
                <a:gd name="T5" fmla="*/ 3511 h 3779"/>
                <a:gd name="T6" fmla="*/ 3609 w 3786"/>
                <a:gd name="T7" fmla="*/ 3379 h 3779"/>
                <a:gd name="T8" fmla="*/ 2415 w 3786"/>
                <a:gd name="T9" fmla="*/ 2458 h 3779"/>
                <a:gd name="T10" fmla="*/ 1343 w 3786"/>
                <a:gd name="T11" fmla="*/ 151 h 3779"/>
                <a:gd name="T12" fmla="*/ 938 w 3786"/>
                <a:gd name="T13" fmla="*/ 244 h 3779"/>
                <a:gd name="T14" fmla="*/ 585 w 3786"/>
                <a:gd name="T15" fmla="*/ 464 h 3779"/>
                <a:gd name="T16" fmla="*/ 319 w 3786"/>
                <a:gd name="T17" fmla="*/ 787 h 3779"/>
                <a:gd name="T18" fmla="*/ 172 w 3786"/>
                <a:gd name="T19" fmla="*/ 1174 h 3779"/>
                <a:gd name="T20" fmla="*/ 159 w 3786"/>
                <a:gd name="T21" fmla="*/ 1594 h 3779"/>
                <a:gd name="T22" fmla="*/ 279 w 3786"/>
                <a:gd name="T23" fmla="*/ 1990 h 3779"/>
                <a:gd name="T24" fmla="*/ 523 w 3786"/>
                <a:gd name="T25" fmla="*/ 2329 h 3779"/>
                <a:gd name="T26" fmla="*/ 863 w 3786"/>
                <a:gd name="T27" fmla="*/ 2572 h 3779"/>
                <a:gd name="T28" fmla="*/ 1260 w 3786"/>
                <a:gd name="T29" fmla="*/ 2692 h 3779"/>
                <a:gd name="T30" fmla="*/ 1680 w 3786"/>
                <a:gd name="T31" fmla="*/ 2678 h 3779"/>
                <a:gd name="T32" fmla="*/ 2067 w 3786"/>
                <a:gd name="T33" fmla="*/ 2533 h 3779"/>
                <a:gd name="T34" fmla="*/ 2392 w 3786"/>
                <a:gd name="T35" fmla="*/ 2267 h 3779"/>
                <a:gd name="T36" fmla="*/ 2612 w 3786"/>
                <a:gd name="T37" fmla="*/ 1914 h 3779"/>
                <a:gd name="T38" fmla="*/ 2706 w 3786"/>
                <a:gd name="T39" fmla="*/ 1511 h 3779"/>
                <a:gd name="T40" fmla="*/ 2665 w 3786"/>
                <a:gd name="T41" fmla="*/ 1093 h 3779"/>
                <a:gd name="T42" fmla="*/ 2494 w 3786"/>
                <a:gd name="T43" fmla="*/ 717 h 3779"/>
                <a:gd name="T44" fmla="*/ 2207 w 3786"/>
                <a:gd name="T45" fmla="*/ 410 h 3779"/>
                <a:gd name="T46" fmla="*/ 1841 w 3786"/>
                <a:gd name="T47" fmla="*/ 215 h 3779"/>
                <a:gd name="T48" fmla="*/ 1428 w 3786"/>
                <a:gd name="T49" fmla="*/ 147 h 3779"/>
                <a:gd name="T50" fmla="*/ 1733 w 3786"/>
                <a:gd name="T51" fmla="*/ 32 h 3779"/>
                <a:gd name="T52" fmla="*/ 2148 w 3786"/>
                <a:gd name="T53" fmla="*/ 192 h 3779"/>
                <a:gd name="T54" fmla="*/ 2504 w 3786"/>
                <a:gd name="T55" fmla="*/ 485 h 3779"/>
                <a:gd name="T56" fmla="*/ 2745 w 3786"/>
                <a:gd name="T57" fmla="*/ 868 h 3779"/>
                <a:gd name="T58" fmla="*/ 2851 w 3786"/>
                <a:gd name="T59" fmla="*/ 1295 h 3779"/>
                <a:gd name="T60" fmla="*/ 2825 w 3786"/>
                <a:gd name="T61" fmla="*/ 1732 h 3779"/>
                <a:gd name="T62" fmla="*/ 2663 w 3786"/>
                <a:gd name="T63" fmla="*/ 2145 h 3779"/>
                <a:gd name="T64" fmla="*/ 2702 w 3786"/>
                <a:gd name="T65" fmla="*/ 2336 h 3779"/>
                <a:gd name="T66" fmla="*/ 2792 w 3786"/>
                <a:gd name="T67" fmla="*/ 2349 h 3779"/>
                <a:gd name="T68" fmla="*/ 3776 w 3786"/>
                <a:gd name="T69" fmla="*/ 3392 h 3779"/>
                <a:gd name="T70" fmla="*/ 3765 w 3786"/>
                <a:gd name="T71" fmla="*/ 3587 h 3779"/>
                <a:gd name="T72" fmla="*/ 3629 w 3786"/>
                <a:gd name="T73" fmla="*/ 3739 h 3779"/>
                <a:gd name="T74" fmla="*/ 3437 w 3786"/>
                <a:gd name="T75" fmla="*/ 3777 h 3779"/>
                <a:gd name="T76" fmla="*/ 3258 w 3786"/>
                <a:gd name="T77" fmla="*/ 3689 h 3779"/>
                <a:gd name="T78" fmla="*/ 2334 w 3786"/>
                <a:gd name="T79" fmla="*/ 2714 h 3779"/>
                <a:gd name="T80" fmla="*/ 2222 w 3786"/>
                <a:gd name="T81" fmla="*/ 2613 h 3779"/>
                <a:gd name="T82" fmla="*/ 1794 w 3786"/>
                <a:gd name="T83" fmla="*/ 2804 h 3779"/>
                <a:gd name="T84" fmla="*/ 1344 w 3786"/>
                <a:gd name="T85" fmla="*/ 2849 h 3779"/>
                <a:gd name="T86" fmla="*/ 930 w 3786"/>
                <a:gd name="T87" fmla="*/ 2763 h 3779"/>
                <a:gd name="T88" fmla="*/ 552 w 3786"/>
                <a:gd name="T89" fmla="*/ 2553 h 3779"/>
                <a:gd name="T90" fmla="*/ 240 w 3786"/>
                <a:gd name="T91" fmla="*/ 2220 h 3779"/>
                <a:gd name="T92" fmla="*/ 53 w 3786"/>
                <a:gd name="T93" fmla="*/ 1816 h 3779"/>
                <a:gd name="T94" fmla="*/ 0 w 3786"/>
                <a:gd name="T95" fmla="*/ 1382 h 3779"/>
                <a:gd name="T96" fmla="*/ 80 w 3786"/>
                <a:gd name="T97" fmla="*/ 951 h 3779"/>
                <a:gd name="T98" fmla="*/ 294 w 3786"/>
                <a:gd name="T99" fmla="*/ 556 h 3779"/>
                <a:gd name="T100" fmla="*/ 632 w 3786"/>
                <a:gd name="T101" fmla="*/ 240 h 3779"/>
                <a:gd name="T102" fmla="*/ 1037 w 3786"/>
                <a:gd name="T103" fmla="*/ 53 h 37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3786" h="3779">
                  <a:moveTo>
                    <a:pt x="2739" y="2507"/>
                  </a:moveTo>
                  <a:lnTo>
                    <a:pt x="2512" y="2734"/>
                  </a:lnTo>
                  <a:lnTo>
                    <a:pt x="3363" y="3583"/>
                  </a:lnTo>
                  <a:lnTo>
                    <a:pt x="3386" y="3602"/>
                  </a:lnTo>
                  <a:lnTo>
                    <a:pt x="3410" y="3616"/>
                  </a:lnTo>
                  <a:lnTo>
                    <a:pt x="3435" y="3625"/>
                  </a:lnTo>
                  <a:lnTo>
                    <a:pt x="3463" y="3629"/>
                  </a:lnTo>
                  <a:lnTo>
                    <a:pt x="3491" y="3629"/>
                  </a:lnTo>
                  <a:lnTo>
                    <a:pt x="3517" y="3625"/>
                  </a:lnTo>
                  <a:lnTo>
                    <a:pt x="3544" y="3616"/>
                  </a:lnTo>
                  <a:lnTo>
                    <a:pt x="3568" y="3602"/>
                  </a:lnTo>
                  <a:lnTo>
                    <a:pt x="3590" y="3583"/>
                  </a:lnTo>
                  <a:lnTo>
                    <a:pt x="3609" y="3561"/>
                  </a:lnTo>
                  <a:lnTo>
                    <a:pt x="3622" y="3537"/>
                  </a:lnTo>
                  <a:lnTo>
                    <a:pt x="3632" y="3511"/>
                  </a:lnTo>
                  <a:lnTo>
                    <a:pt x="3636" y="3484"/>
                  </a:lnTo>
                  <a:lnTo>
                    <a:pt x="3636" y="3457"/>
                  </a:lnTo>
                  <a:lnTo>
                    <a:pt x="3632" y="3429"/>
                  </a:lnTo>
                  <a:lnTo>
                    <a:pt x="3622" y="3404"/>
                  </a:lnTo>
                  <a:lnTo>
                    <a:pt x="3609" y="3379"/>
                  </a:lnTo>
                  <a:lnTo>
                    <a:pt x="3590" y="3356"/>
                  </a:lnTo>
                  <a:lnTo>
                    <a:pt x="2739" y="2507"/>
                  </a:lnTo>
                  <a:close/>
                  <a:moveTo>
                    <a:pt x="2463" y="2410"/>
                  </a:moveTo>
                  <a:lnTo>
                    <a:pt x="2439" y="2434"/>
                  </a:lnTo>
                  <a:lnTo>
                    <a:pt x="2415" y="2458"/>
                  </a:lnTo>
                  <a:lnTo>
                    <a:pt x="2495" y="2539"/>
                  </a:lnTo>
                  <a:lnTo>
                    <a:pt x="2544" y="2491"/>
                  </a:lnTo>
                  <a:lnTo>
                    <a:pt x="2463" y="2410"/>
                  </a:lnTo>
                  <a:close/>
                  <a:moveTo>
                    <a:pt x="1428" y="147"/>
                  </a:moveTo>
                  <a:lnTo>
                    <a:pt x="1343" y="151"/>
                  </a:lnTo>
                  <a:lnTo>
                    <a:pt x="1259" y="159"/>
                  </a:lnTo>
                  <a:lnTo>
                    <a:pt x="1177" y="172"/>
                  </a:lnTo>
                  <a:lnTo>
                    <a:pt x="1096" y="191"/>
                  </a:lnTo>
                  <a:lnTo>
                    <a:pt x="1016" y="215"/>
                  </a:lnTo>
                  <a:lnTo>
                    <a:pt x="938" y="244"/>
                  </a:lnTo>
                  <a:lnTo>
                    <a:pt x="863" y="278"/>
                  </a:lnTo>
                  <a:lnTo>
                    <a:pt x="789" y="318"/>
                  </a:lnTo>
                  <a:lnTo>
                    <a:pt x="718" y="361"/>
                  </a:lnTo>
                  <a:lnTo>
                    <a:pt x="650" y="410"/>
                  </a:lnTo>
                  <a:lnTo>
                    <a:pt x="585" y="464"/>
                  </a:lnTo>
                  <a:lnTo>
                    <a:pt x="523" y="522"/>
                  </a:lnTo>
                  <a:lnTo>
                    <a:pt x="465" y="584"/>
                  </a:lnTo>
                  <a:lnTo>
                    <a:pt x="411" y="649"/>
                  </a:lnTo>
                  <a:lnTo>
                    <a:pt x="363" y="717"/>
                  </a:lnTo>
                  <a:lnTo>
                    <a:pt x="319" y="787"/>
                  </a:lnTo>
                  <a:lnTo>
                    <a:pt x="279" y="861"/>
                  </a:lnTo>
                  <a:lnTo>
                    <a:pt x="245" y="936"/>
                  </a:lnTo>
                  <a:lnTo>
                    <a:pt x="216" y="1014"/>
                  </a:lnTo>
                  <a:lnTo>
                    <a:pt x="192" y="1093"/>
                  </a:lnTo>
                  <a:lnTo>
                    <a:pt x="172" y="1174"/>
                  </a:lnTo>
                  <a:lnTo>
                    <a:pt x="159" y="1257"/>
                  </a:lnTo>
                  <a:lnTo>
                    <a:pt x="151" y="1340"/>
                  </a:lnTo>
                  <a:lnTo>
                    <a:pt x="148" y="1425"/>
                  </a:lnTo>
                  <a:lnTo>
                    <a:pt x="151" y="1511"/>
                  </a:lnTo>
                  <a:lnTo>
                    <a:pt x="159" y="1594"/>
                  </a:lnTo>
                  <a:lnTo>
                    <a:pt x="172" y="1677"/>
                  </a:lnTo>
                  <a:lnTo>
                    <a:pt x="192" y="1757"/>
                  </a:lnTo>
                  <a:lnTo>
                    <a:pt x="216" y="1837"/>
                  </a:lnTo>
                  <a:lnTo>
                    <a:pt x="245" y="1914"/>
                  </a:lnTo>
                  <a:lnTo>
                    <a:pt x="279" y="1990"/>
                  </a:lnTo>
                  <a:lnTo>
                    <a:pt x="319" y="2063"/>
                  </a:lnTo>
                  <a:lnTo>
                    <a:pt x="363" y="2134"/>
                  </a:lnTo>
                  <a:lnTo>
                    <a:pt x="411" y="2202"/>
                  </a:lnTo>
                  <a:lnTo>
                    <a:pt x="465" y="2267"/>
                  </a:lnTo>
                  <a:lnTo>
                    <a:pt x="523" y="2329"/>
                  </a:lnTo>
                  <a:lnTo>
                    <a:pt x="585" y="2387"/>
                  </a:lnTo>
                  <a:lnTo>
                    <a:pt x="650" y="2441"/>
                  </a:lnTo>
                  <a:lnTo>
                    <a:pt x="718" y="2489"/>
                  </a:lnTo>
                  <a:lnTo>
                    <a:pt x="789" y="2533"/>
                  </a:lnTo>
                  <a:lnTo>
                    <a:pt x="863" y="2572"/>
                  </a:lnTo>
                  <a:lnTo>
                    <a:pt x="938" y="2607"/>
                  </a:lnTo>
                  <a:lnTo>
                    <a:pt x="1016" y="2636"/>
                  </a:lnTo>
                  <a:lnTo>
                    <a:pt x="1096" y="2660"/>
                  </a:lnTo>
                  <a:lnTo>
                    <a:pt x="1177" y="2678"/>
                  </a:lnTo>
                  <a:lnTo>
                    <a:pt x="1260" y="2692"/>
                  </a:lnTo>
                  <a:lnTo>
                    <a:pt x="1343" y="2700"/>
                  </a:lnTo>
                  <a:lnTo>
                    <a:pt x="1428" y="2704"/>
                  </a:lnTo>
                  <a:lnTo>
                    <a:pt x="1513" y="2700"/>
                  </a:lnTo>
                  <a:lnTo>
                    <a:pt x="1597" y="2692"/>
                  </a:lnTo>
                  <a:lnTo>
                    <a:pt x="1680" y="2678"/>
                  </a:lnTo>
                  <a:lnTo>
                    <a:pt x="1761" y="2660"/>
                  </a:lnTo>
                  <a:lnTo>
                    <a:pt x="1841" y="2636"/>
                  </a:lnTo>
                  <a:lnTo>
                    <a:pt x="1918" y="2607"/>
                  </a:lnTo>
                  <a:lnTo>
                    <a:pt x="1994" y="2572"/>
                  </a:lnTo>
                  <a:lnTo>
                    <a:pt x="2067" y="2533"/>
                  </a:lnTo>
                  <a:lnTo>
                    <a:pt x="2139" y="2489"/>
                  </a:lnTo>
                  <a:lnTo>
                    <a:pt x="2207" y="2441"/>
                  </a:lnTo>
                  <a:lnTo>
                    <a:pt x="2271" y="2387"/>
                  </a:lnTo>
                  <a:lnTo>
                    <a:pt x="2334" y="2329"/>
                  </a:lnTo>
                  <a:lnTo>
                    <a:pt x="2392" y="2267"/>
                  </a:lnTo>
                  <a:lnTo>
                    <a:pt x="2446" y="2202"/>
                  </a:lnTo>
                  <a:lnTo>
                    <a:pt x="2494" y="2134"/>
                  </a:lnTo>
                  <a:lnTo>
                    <a:pt x="2538" y="2063"/>
                  </a:lnTo>
                  <a:lnTo>
                    <a:pt x="2577" y="1990"/>
                  </a:lnTo>
                  <a:lnTo>
                    <a:pt x="2612" y="1914"/>
                  </a:lnTo>
                  <a:lnTo>
                    <a:pt x="2641" y="1837"/>
                  </a:lnTo>
                  <a:lnTo>
                    <a:pt x="2665" y="1757"/>
                  </a:lnTo>
                  <a:lnTo>
                    <a:pt x="2684" y="1677"/>
                  </a:lnTo>
                  <a:lnTo>
                    <a:pt x="2698" y="1594"/>
                  </a:lnTo>
                  <a:lnTo>
                    <a:pt x="2706" y="1511"/>
                  </a:lnTo>
                  <a:lnTo>
                    <a:pt x="2708" y="1425"/>
                  </a:lnTo>
                  <a:lnTo>
                    <a:pt x="2706" y="1340"/>
                  </a:lnTo>
                  <a:lnTo>
                    <a:pt x="2698" y="1257"/>
                  </a:lnTo>
                  <a:lnTo>
                    <a:pt x="2684" y="1174"/>
                  </a:lnTo>
                  <a:lnTo>
                    <a:pt x="2665" y="1093"/>
                  </a:lnTo>
                  <a:lnTo>
                    <a:pt x="2641" y="1014"/>
                  </a:lnTo>
                  <a:lnTo>
                    <a:pt x="2612" y="936"/>
                  </a:lnTo>
                  <a:lnTo>
                    <a:pt x="2577" y="861"/>
                  </a:lnTo>
                  <a:lnTo>
                    <a:pt x="2538" y="787"/>
                  </a:lnTo>
                  <a:lnTo>
                    <a:pt x="2494" y="717"/>
                  </a:lnTo>
                  <a:lnTo>
                    <a:pt x="2446" y="649"/>
                  </a:lnTo>
                  <a:lnTo>
                    <a:pt x="2392" y="584"/>
                  </a:lnTo>
                  <a:lnTo>
                    <a:pt x="2334" y="522"/>
                  </a:lnTo>
                  <a:lnTo>
                    <a:pt x="2271" y="464"/>
                  </a:lnTo>
                  <a:lnTo>
                    <a:pt x="2207" y="410"/>
                  </a:lnTo>
                  <a:lnTo>
                    <a:pt x="2139" y="361"/>
                  </a:lnTo>
                  <a:lnTo>
                    <a:pt x="2067" y="318"/>
                  </a:lnTo>
                  <a:lnTo>
                    <a:pt x="1994" y="278"/>
                  </a:lnTo>
                  <a:lnTo>
                    <a:pt x="1918" y="244"/>
                  </a:lnTo>
                  <a:lnTo>
                    <a:pt x="1841" y="215"/>
                  </a:lnTo>
                  <a:lnTo>
                    <a:pt x="1761" y="191"/>
                  </a:lnTo>
                  <a:lnTo>
                    <a:pt x="1680" y="172"/>
                  </a:lnTo>
                  <a:lnTo>
                    <a:pt x="1597" y="159"/>
                  </a:lnTo>
                  <a:lnTo>
                    <a:pt x="1513" y="151"/>
                  </a:lnTo>
                  <a:lnTo>
                    <a:pt x="1428" y="147"/>
                  </a:lnTo>
                  <a:close/>
                  <a:moveTo>
                    <a:pt x="1385" y="0"/>
                  </a:moveTo>
                  <a:lnTo>
                    <a:pt x="1472" y="0"/>
                  </a:lnTo>
                  <a:lnTo>
                    <a:pt x="1560" y="5"/>
                  </a:lnTo>
                  <a:lnTo>
                    <a:pt x="1647" y="16"/>
                  </a:lnTo>
                  <a:lnTo>
                    <a:pt x="1733" y="32"/>
                  </a:lnTo>
                  <a:lnTo>
                    <a:pt x="1820" y="53"/>
                  </a:lnTo>
                  <a:lnTo>
                    <a:pt x="1904" y="80"/>
                  </a:lnTo>
                  <a:lnTo>
                    <a:pt x="1987" y="111"/>
                  </a:lnTo>
                  <a:lnTo>
                    <a:pt x="2068" y="149"/>
                  </a:lnTo>
                  <a:lnTo>
                    <a:pt x="2148" y="192"/>
                  </a:lnTo>
                  <a:lnTo>
                    <a:pt x="2224" y="240"/>
                  </a:lnTo>
                  <a:lnTo>
                    <a:pt x="2299" y="293"/>
                  </a:lnTo>
                  <a:lnTo>
                    <a:pt x="2371" y="352"/>
                  </a:lnTo>
                  <a:lnTo>
                    <a:pt x="2439" y="416"/>
                  </a:lnTo>
                  <a:lnTo>
                    <a:pt x="2504" y="485"/>
                  </a:lnTo>
                  <a:lnTo>
                    <a:pt x="2562" y="556"/>
                  </a:lnTo>
                  <a:lnTo>
                    <a:pt x="2616" y="630"/>
                  </a:lnTo>
                  <a:lnTo>
                    <a:pt x="2664" y="707"/>
                  </a:lnTo>
                  <a:lnTo>
                    <a:pt x="2707" y="787"/>
                  </a:lnTo>
                  <a:lnTo>
                    <a:pt x="2745" y="868"/>
                  </a:lnTo>
                  <a:lnTo>
                    <a:pt x="2776" y="951"/>
                  </a:lnTo>
                  <a:lnTo>
                    <a:pt x="2804" y="1036"/>
                  </a:lnTo>
                  <a:lnTo>
                    <a:pt x="2825" y="1121"/>
                  </a:lnTo>
                  <a:lnTo>
                    <a:pt x="2841" y="1208"/>
                  </a:lnTo>
                  <a:lnTo>
                    <a:pt x="2851" y="1295"/>
                  </a:lnTo>
                  <a:lnTo>
                    <a:pt x="2857" y="1383"/>
                  </a:lnTo>
                  <a:lnTo>
                    <a:pt x="2857" y="1470"/>
                  </a:lnTo>
                  <a:lnTo>
                    <a:pt x="2851" y="1558"/>
                  </a:lnTo>
                  <a:lnTo>
                    <a:pt x="2841" y="1644"/>
                  </a:lnTo>
                  <a:lnTo>
                    <a:pt x="2825" y="1732"/>
                  </a:lnTo>
                  <a:lnTo>
                    <a:pt x="2803" y="1817"/>
                  </a:lnTo>
                  <a:lnTo>
                    <a:pt x="2776" y="1902"/>
                  </a:lnTo>
                  <a:lnTo>
                    <a:pt x="2744" y="1985"/>
                  </a:lnTo>
                  <a:lnTo>
                    <a:pt x="2706" y="2065"/>
                  </a:lnTo>
                  <a:lnTo>
                    <a:pt x="2663" y="2145"/>
                  </a:lnTo>
                  <a:lnTo>
                    <a:pt x="2614" y="2222"/>
                  </a:lnTo>
                  <a:lnTo>
                    <a:pt x="2561" y="2296"/>
                  </a:lnTo>
                  <a:lnTo>
                    <a:pt x="2650" y="2385"/>
                  </a:lnTo>
                  <a:lnTo>
                    <a:pt x="2686" y="2349"/>
                  </a:lnTo>
                  <a:lnTo>
                    <a:pt x="2702" y="2336"/>
                  </a:lnTo>
                  <a:lnTo>
                    <a:pt x="2719" y="2329"/>
                  </a:lnTo>
                  <a:lnTo>
                    <a:pt x="2739" y="2327"/>
                  </a:lnTo>
                  <a:lnTo>
                    <a:pt x="2758" y="2329"/>
                  </a:lnTo>
                  <a:lnTo>
                    <a:pt x="2776" y="2336"/>
                  </a:lnTo>
                  <a:lnTo>
                    <a:pt x="2792" y="2349"/>
                  </a:lnTo>
                  <a:lnTo>
                    <a:pt x="3696" y="3251"/>
                  </a:lnTo>
                  <a:lnTo>
                    <a:pt x="3724" y="3282"/>
                  </a:lnTo>
                  <a:lnTo>
                    <a:pt x="3746" y="3317"/>
                  </a:lnTo>
                  <a:lnTo>
                    <a:pt x="3765" y="3354"/>
                  </a:lnTo>
                  <a:lnTo>
                    <a:pt x="3776" y="3392"/>
                  </a:lnTo>
                  <a:lnTo>
                    <a:pt x="3784" y="3430"/>
                  </a:lnTo>
                  <a:lnTo>
                    <a:pt x="3786" y="3470"/>
                  </a:lnTo>
                  <a:lnTo>
                    <a:pt x="3784" y="3510"/>
                  </a:lnTo>
                  <a:lnTo>
                    <a:pt x="3776" y="3549"/>
                  </a:lnTo>
                  <a:lnTo>
                    <a:pt x="3765" y="3587"/>
                  </a:lnTo>
                  <a:lnTo>
                    <a:pt x="3746" y="3623"/>
                  </a:lnTo>
                  <a:lnTo>
                    <a:pt x="3724" y="3657"/>
                  </a:lnTo>
                  <a:lnTo>
                    <a:pt x="3696" y="3689"/>
                  </a:lnTo>
                  <a:lnTo>
                    <a:pt x="3664" y="3717"/>
                  </a:lnTo>
                  <a:lnTo>
                    <a:pt x="3629" y="3739"/>
                  </a:lnTo>
                  <a:lnTo>
                    <a:pt x="3594" y="3757"/>
                  </a:lnTo>
                  <a:lnTo>
                    <a:pt x="3556" y="3769"/>
                  </a:lnTo>
                  <a:lnTo>
                    <a:pt x="3516" y="3777"/>
                  </a:lnTo>
                  <a:lnTo>
                    <a:pt x="3477" y="3779"/>
                  </a:lnTo>
                  <a:lnTo>
                    <a:pt x="3437" y="3777"/>
                  </a:lnTo>
                  <a:lnTo>
                    <a:pt x="3398" y="3769"/>
                  </a:lnTo>
                  <a:lnTo>
                    <a:pt x="3360" y="3757"/>
                  </a:lnTo>
                  <a:lnTo>
                    <a:pt x="3323" y="3739"/>
                  </a:lnTo>
                  <a:lnTo>
                    <a:pt x="3289" y="3717"/>
                  </a:lnTo>
                  <a:lnTo>
                    <a:pt x="3258" y="3689"/>
                  </a:lnTo>
                  <a:lnTo>
                    <a:pt x="2353" y="2787"/>
                  </a:lnTo>
                  <a:lnTo>
                    <a:pt x="2341" y="2771"/>
                  </a:lnTo>
                  <a:lnTo>
                    <a:pt x="2334" y="2753"/>
                  </a:lnTo>
                  <a:lnTo>
                    <a:pt x="2331" y="2734"/>
                  </a:lnTo>
                  <a:lnTo>
                    <a:pt x="2334" y="2714"/>
                  </a:lnTo>
                  <a:lnTo>
                    <a:pt x="2341" y="2697"/>
                  </a:lnTo>
                  <a:lnTo>
                    <a:pt x="2353" y="2681"/>
                  </a:lnTo>
                  <a:lnTo>
                    <a:pt x="2389" y="2645"/>
                  </a:lnTo>
                  <a:lnTo>
                    <a:pt x="2300" y="2556"/>
                  </a:lnTo>
                  <a:lnTo>
                    <a:pt x="2222" y="2613"/>
                  </a:lnTo>
                  <a:lnTo>
                    <a:pt x="2141" y="2662"/>
                  </a:lnTo>
                  <a:lnTo>
                    <a:pt x="2058" y="2707"/>
                  </a:lnTo>
                  <a:lnTo>
                    <a:pt x="1971" y="2745"/>
                  </a:lnTo>
                  <a:lnTo>
                    <a:pt x="1883" y="2778"/>
                  </a:lnTo>
                  <a:lnTo>
                    <a:pt x="1794" y="2804"/>
                  </a:lnTo>
                  <a:lnTo>
                    <a:pt x="1704" y="2825"/>
                  </a:lnTo>
                  <a:lnTo>
                    <a:pt x="1613" y="2840"/>
                  </a:lnTo>
                  <a:lnTo>
                    <a:pt x="1521" y="2849"/>
                  </a:lnTo>
                  <a:lnTo>
                    <a:pt x="1428" y="2851"/>
                  </a:lnTo>
                  <a:lnTo>
                    <a:pt x="1344" y="2849"/>
                  </a:lnTo>
                  <a:lnTo>
                    <a:pt x="1260" y="2842"/>
                  </a:lnTo>
                  <a:lnTo>
                    <a:pt x="1176" y="2829"/>
                  </a:lnTo>
                  <a:lnTo>
                    <a:pt x="1092" y="2812"/>
                  </a:lnTo>
                  <a:lnTo>
                    <a:pt x="1010" y="2790"/>
                  </a:lnTo>
                  <a:lnTo>
                    <a:pt x="930" y="2763"/>
                  </a:lnTo>
                  <a:lnTo>
                    <a:pt x="851" y="2730"/>
                  </a:lnTo>
                  <a:lnTo>
                    <a:pt x="773" y="2693"/>
                  </a:lnTo>
                  <a:lnTo>
                    <a:pt x="696" y="2652"/>
                  </a:lnTo>
                  <a:lnTo>
                    <a:pt x="624" y="2605"/>
                  </a:lnTo>
                  <a:lnTo>
                    <a:pt x="552" y="2553"/>
                  </a:lnTo>
                  <a:lnTo>
                    <a:pt x="483" y="2496"/>
                  </a:lnTo>
                  <a:lnTo>
                    <a:pt x="417" y="2434"/>
                  </a:lnTo>
                  <a:lnTo>
                    <a:pt x="353" y="2366"/>
                  </a:lnTo>
                  <a:lnTo>
                    <a:pt x="294" y="2295"/>
                  </a:lnTo>
                  <a:lnTo>
                    <a:pt x="240" y="2220"/>
                  </a:lnTo>
                  <a:lnTo>
                    <a:pt x="193" y="2144"/>
                  </a:lnTo>
                  <a:lnTo>
                    <a:pt x="150" y="2064"/>
                  </a:lnTo>
                  <a:lnTo>
                    <a:pt x="112" y="1983"/>
                  </a:lnTo>
                  <a:lnTo>
                    <a:pt x="80" y="1900"/>
                  </a:lnTo>
                  <a:lnTo>
                    <a:pt x="53" y="1816"/>
                  </a:lnTo>
                  <a:lnTo>
                    <a:pt x="32" y="1731"/>
                  </a:lnTo>
                  <a:lnTo>
                    <a:pt x="16" y="1643"/>
                  </a:lnTo>
                  <a:lnTo>
                    <a:pt x="6" y="1557"/>
                  </a:lnTo>
                  <a:lnTo>
                    <a:pt x="0" y="1469"/>
                  </a:lnTo>
                  <a:lnTo>
                    <a:pt x="0" y="1382"/>
                  </a:lnTo>
                  <a:lnTo>
                    <a:pt x="6" y="1294"/>
                  </a:lnTo>
                  <a:lnTo>
                    <a:pt x="16" y="1206"/>
                  </a:lnTo>
                  <a:lnTo>
                    <a:pt x="32" y="1120"/>
                  </a:lnTo>
                  <a:lnTo>
                    <a:pt x="53" y="1035"/>
                  </a:lnTo>
                  <a:lnTo>
                    <a:pt x="80" y="951"/>
                  </a:lnTo>
                  <a:lnTo>
                    <a:pt x="112" y="868"/>
                  </a:lnTo>
                  <a:lnTo>
                    <a:pt x="150" y="787"/>
                  </a:lnTo>
                  <a:lnTo>
                    <a:pt x="193" y="707"/>
                  </a:lnTo>
                  <a:lnTo>
                    <a:pt x="240" y="630"/>
                  </a:lnTo>
                  <a:lnTo>
                    <a:pt x="294" y="556"/>
                  </a:lnTo>
                  <a:lnTo>
                    <a:pt x="353" y="485"/>
                  </a:lnTo>
                  <a:lnTo>
                    <a:pt x="417" y="416"/>
                  </a:lnTo>
                  <a:lnTo>
                    <a:pt x="486" y="352"/>
                  </a:lnTo>
                  <a:lnTo>
                    <a:pt x="558" y="293"/>
                  </a:lnTo>
                  <a:lnTo>
                    <a:pt x="632" y="240"/>
                  </a:lnTo>
                  <a:lnTo>
                    <a:pt x="709" y="192"/>
                  </a:lnTo>
                  <a:lnTo>
                    <a:pt x="789" y="149"/>
                  </a:lnTo>
                  <a:lnTo>
                    <a:pt x="870" y="111"/>
                  </a:lnTo>
                  <a:lnTo>
                    <a:pt x="953" y="80"/>
                  </a:lnTo>
                  <a:lnTo>
                    <a:pt x="1037" y="53"/>
                  </a:lnTo>
                  <a:lnTo>
                    <a:pt x="1122" y="32"/>
                  </a:lnTo>
                  <a:lnTo>
                    <a:pt x="1209" y="16"/>
                  </a:lnTo>
                  <a:lnTo>
                    <a:pt x="1297" y="5"/>
                  </a:lnTo>
                  <a:lnTo>
                    <a:pt x="138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58" name="Group 57"/>
          <p:cNvGrpSpPr/>
          <p:nvPr/>
        </p:nvGrpSpPr>
        <p:grpSpPr>
          <a:xfrm>
            <a:off x="2734984" y="1666911"/>
            <a:ext cx="403918" cy="401596"/>
            <a:chOff x="3505200" y="1770063"/>
            <a:chExt cx="552450" cy="549275"/>
          </a:xfrm>
          <a:solidFill>
            <a:schemeClr val="bg1"/>
          </a:solidFill>
        </p:grpSpPr>
        <p:sp>
          <p:nvSpPr>
            <p:cNvPr id="59" name="Freeform 32"/>
            <p:cNvSpPr>
              <a:spLocks noEditPoints="1"/>
            </p:cNvSpPr>
            <p:nvPr/>
          </p:nvSpPr>
          <p:spPr bwMode="auto">
            <a:xfrm>
              <a:off x="3505200" y="1770063"/>
              <a:ext cx="552450" cy="549275"/>
            </a:xfrm>
            <a:custGeom>
              <a:avLst/>
              <a:gdLst>
                <a:gd name="T0" fmla="*/ 1477 w 3476"/>
                <a:gd name="T1" fmla="*/ 539 h 3456"/>
                <a:gd name="T2" fmla="*/ 1287 w 3476"/>
                <a:gd name="T3" fmla="*/ 747 h 3456"/>
                <a:gd name="T4" fmla="*/ 818 w 3476"/>
                <a:gd name="T5" fmla="*/ 451 h 3456"/>
                <a:gd name="T6" fmla="*/ 439 w 3476"/>
                <a:gd name="T7" fmla="*/ 769 h 3456"/>
                <a:gd name="T8" fmla="*/ 754 w 3476"/>
                <a:gd name="T9" fmla="*/ 1171 h 3456"/>
                <a:gd name="T10" fmla="*/ 645 w 3476"/>
                <a:gd name="T11" fmla="*/ 1431 h 3456"/>
                <a:gd name="T12" fmla="*/ 138 w 3476"/>
                <a:gd name="T13" fmla="*/ 1493 h 3456"/>
                <a:gd name="T14" fmla="*/ 179 w 3476"/>
                <a:gd name="T15" fmla="*/ 1984 h 3456"/>
                <a:gd name="T16" fmla="*/ 721 w 3476"/>
                <a:gd name="T17" fmla="*/ 2106 h 3456"/>
                <a:gd name="T18" fmla="*/ 709 w 3476"/>
                <a:gd name="T19" fmla="*/ 2385 h 3456"/>
                <a:gd name="T20" fmla="*/ 746 w 3476"/>
                <a:gd name="T21" fmla="*/ 3005 h 3456"/>
                <a:gd name="T22" fmla="*/ 1101 w 3476"/>
                <a:gd name="T23" fmla="*/ 2735 h 3456"/>
                <a:gd name="T24" fmla="*/ 1358 w 3476"/>
                <a:gd name="T25" fmla="*/ 2739 h 3456"/>
                <a:gd name="T26" fmla="*/ 1480 w 3476"/>
                <a:gd name="T27" fmla="*/ 3279 h 3456"/>
                <a:gd name="T28" fmla="*/ 1975 w 3476"/>
                <a:gd name="T29" fmla="*/ 3319 h 3456"/>
                <a:gd name="T30" fmla="*/ 2038 w 3476"/>
                <a:gd name="T31" fmla="*/ 2814 h 3456"/>
                <a:gd name="T32" fmla="*/ 2299 w 3476"/>
                <a:gd name="T33" fmla="*/ 2707 h 3456"/>
                <a:gd name="T34" fmla="*/ 2702 w 3476"/>
                <a:gd name="T35" fmla="*/ 3019 h 3456"/>
                <a:gd name="T36" fmla="*/ 3022 w 3476"/>
                <a:gd name="T37" fmla="*/ 2644 h 3456"/>
                <a:gd name="T38" fmla="*/ 2726 w 3476"/>
                <a:gd name="T39" fmla="*/ 2176 h 3456"/>
                <a:gd name="T40" fmla="*/ 2933 w 3476"/>
                <a:gd name="T41" fmla="*/ 1987 h 3456"/>
                <a:gd name="T42" fmla="*/ 3347 w 3476"/>
                <a:gd name="T43" fmla="*/ 1522 h 3456"/>
                <a:gd name="T44" fmla="*/ 2897 w 3476"/>
                <a:gd name="T45" fmla="*/ 1461 h 3456"/>
                <a:gd name="T46" fmla="*/ 2719 w 3476"/>
                <a:gd name="T47" fmla="*/ 1243 h 3456"/>
                <a:gd name="T48" fmla="*/ 3032 w 3476"/>
                <a:gd name="T49" fmla="*/ 800 h 3456"/>
                <a:gd name="T50" fmla="*/ 2686 w 3476"/>
                <a:gd name="T51" fmla="*/ 437 h 3456"/>
                <a:gd name="T52" fmla="*/ 2263 w 3476"/>
                <a:gd name="T53" fmla="*/ 754 h 3456"/>
                <a:gd name="T54" fmla="*/ 2019 w 3476"/>
                <a:gd name="T55" fmla="*/ 610 h 3456"/>
                <a:gd name="T56" fmla="*/ 1961 w 3476"/>
                <a:gd name="T57" fmla="*/ 130 h 3456"/>
                <a:gd name="T58" fmla="*/ 2061 w 3476"/>
                <a:gd name="T59" fmla="*/ 42 h 3456"/>
                <a:gd name="T60" fmla="*/ 2133 w 3476"/>
                <a:gd name="T61" fmla="*/ 549 h 3456"/>
                <a:gd name="T62" fmla="*/ 2297 w 3476"/>
                <a:gd name="T63" fmla="*/ 617 h 3456"/>
                <a:gd name="T64" fmla="*/ 2709 w 3476"/>
                <a:gd name="T65" fmla="*/ 310 h 3456"/>
                <a:gd name="T66" fmla="*/ 3157 w 3476"/>
                <a:gd name="T67" fmla="*/ 723 h 3456"/>
                <a:gd name="T68" fmla="*/ 2884 w 3476"/>
                <a:gd name="T69" fmla="*/ 1132 h 3456"/>
                <a:gd name="T70" fmla="*/ 2884 w 3476"/>
                <a:gd name="T71" fmla="*/ 1308 h 3456"/>
                <a:gd name="T72" fmla="*/ 3387 w 3476"/>
                <a:gd name="T73" fmla="*/ 1368 h 3456"/>
                <a:gd name="T74" fmla="*/ 3473 w 3476"/>
                <a:gd name="T75" fmla="*/ 1966 h 3456"/>
                <a:gd name="T76" fmla="*/ 3297 w 3476"/>
                <a:gd name="T77" fmla="*/ 2112 h 3456"/>
                <a:gd name="T78" fmla="*/ 2849 w 3476"/>
                <a:gd name="T79" fmla="*/ 2213 h 3456"/>
                <a:gd name="T80" fmla="*/ 3146 w 3476"/>
                <a:gd name="T81" fmla="*/ 2598 h 3456"/>
                <a:gd name="T82" fmla="*/ 3113 w 3476"/>
                <a:gd name="T83" fmla="*/ 2804 h 3456"/>
                <a:gd name="T84" fmla="*/ 2618 w 3476"/>
                <a:gd name="T85" fmla="*/ 3130 h 3456"/>
                <a:gd name="T86" fmla="*/ 2225 w 3476"/>
                <a:gd name="T87" fmla="*/ 2832 h 3456"/>
                <a:gd name="T88" fmla="*/ 2124 w 3476"/>
                <a:gd name="T89" fmla="*/ 3279 h 3456"/>
                <a:gd name="T90" fmla="*/ 1977 w 3476"/>
                <a:gd name="T91" fmla="*/ 3453 h 3456"/>
                <a:gd name="T92" fmla="*/ 1376 w 3476"/>
                <a:gd name="T93" fmla="*/ 3368 h 3456"/>
                <a:gd name="T94" fmla="*/ 1316 w 3476"/>
                <a:gd name="T95" fmla="*/ 2867 h 3456"/>
                <a:gd name="T96" fmla="*/ 1138 w 3476"/>
                <a:gd name="T97" fmla="*/ 2867 h 3456"/>
                <a:gd name="T98" fmla="*/ 707 w 3476"/>
                <a:gd name="T99" fmla="*/ 3130 h 3456"/>
                <a:gd name="T100" fmla="*/ 309 w 3476"/>
                <a:gd name="T101" fmla="*/ 2679 h 3456"/>
                <a:gd name="T102" fmla="*/ 620 w 3476"/>
                <a:gd name="T103" fmla="*/ 2284 h 3456"/>
                <a:gd name="T104" fmla="*/ 552 w 3476"/>
                <a:gd name="T105" fmla="*/ 2121 h 3456"/>
                <a:gd name="T106" fmla="*/ 42 w 3476"/>
                <a:gd name="T107" fmla="*/ 2049 h 3456"/>
                <a:gd name="T108" fmla="*/ 24 w 3476"/>
                <a:gd name="T109" fmla="*/ 1432 h 3456"/>
                <a:gd name="T110" fmla="*/ 529 w 3476"/>
                <a:gd name="T111" fmla="*/ 1342 h 3456"/>
                <a:gd name="T112" fmla="*/ 627 w 3476"/>
                <a:gd name="T113" fmla="*/ 1196 h 3456"/>
                <a:gd name="T114" fmla="*/ 312 w 3476"/>
                <a:gd name="T115" fmla="*/ 805 h 3456"/>
                <a:gd name="T116" fmla="*/ 679 w 3476"/>
                <a:gd name="T117" fmla="*/ 341 h 3456"/>
                <a:gd name="T118" fmla="*/ 909 w 3476"/>
                <a:gd name="T119" fmla="*/ 360 h 3456"/>
                <a:gd name="T120" fmla="*/ 1297 w 3476"/>
                <a:gd name="T121" fmla="*/ 604 h 3456"/>
                <a:gd name="T122" fmla="*/ 1363 w 3476"/>
                <a:gd name="T123" fmla="*/ 116 h 34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3476" h="3456">
                  <a:moveTo>
                    <a:pt x="1531" y="128"/>
                  </a:moveTo>
                  <a:lnTo>
                    <a:pt x="1514" y="130"/>
                  </a:lnTo>
                  <a:lnTo>
                    <a:pt x="1501" y="138"/>
                  </a:lnTo>
                  <a:lnTo>
                    <a:pt x="1490" y="149"/>
                  </a:lnTo>
                  <a:lnTo>
                    <a:pt x="1482" y="162"/>
                  </a:lnTo>
                  <a:lnTo>
                    <a:pt x="1480" y="178"/>
                  </a:lnTo>
                  <a:lnTo>
                    <a:pt x="1480" y="501"/>
                  </a:lnTo>
                  <a:lnTo>
                    <a:pt x="1477" y="539"/>
                  </a:lnTo>
                  <a:lnTo>
                    <a:pt x="1469" y="576"/>
                  </a:lnTo>
                  <a:lnTo>
                    <a:pt x="1456" y="610"/>
                  </a:lnTo>
                  <a:lnTo>
                    <a:pt x="1439" y="642"/>
                  </a:lnTo>
                  <a:lnTo>
                    <a:pt x="1416" y="670"/>
                  </a:lnTo>
                  <a:lnTo>
                    <a:pt x="1389" y="695"/>
                  </a:lnTo>
                  <a:lnTo>
                    <a:pt x="1358" y="717"/>
                  </a:lnTo>
                  <a:lnTo>
                    <a:pt x="1323" y="735"/>
                  </a:lnTo>
                  <a:lnTo>
                    <a:pt x="1287" y="747"/>
                  </a:lnTo>
                  <a:lnTo>
                    <a:pt x="1250" y="753"/>
                  </a:lnTo>
                  <a:lnTo>
                    <a:pt x="1214" y="754"/>
                  </a:lnTo>
                  <a:lnTo>
                    <a:pt x="1177" y="749"/>
                  </a:lnTo>
                  <a:lnTo>
                    <a:pt x="1142" y="740"/>
                  </a:lnTo>
                  <a:lnTo>
                    <a:pt x="1108" y="725"/>
                  </a:lnTo>
                  <a:lnTo>
                    <a:pt x="1076" y="704"/>
                  </a:lnTo>
                  <a:lnTo>
                    <a:pt x="1047" y="679"/>
                  </a:lnTo>
                  <a:lnTo>
                    <a:pt x="818" y="451"/>
                  </a:lnTo>
                  <a:lnTo>
                    <a:pt x="804" y="442"/>
                  </a:lnTo>
                  <a:lnTo>
                    <a:pt x="790" y="437"/>
                  </a:lnTo>
                  <a:lnTo>
                    <a:pt x="774" y="437"/>
                  </a:lnTo>
                  <a:lnTo>
                    <a:pt x="759" y="442"/>
                  </a:lnTo>
                  <a:lnTo>
                    <a:pt x="746" y="451"/>
                  </a:lnTo>
                  <a:lnTo>
                    <a:pt x="453" y="742"/>
                  </a:lnTo>
                  <a:lnTo>
                    <a:pt x="444" y="755"/>
                  </a:lnTo>
                  <a:lnTo>
                    <a:pt x="439" y="769"/>
                  </a:lnTo>
                  <a:lnTo>
                    <a:pt x="439" y="786"/>
                  </a:lnTo>
                  <a:lnTo>
                    <a:pt x="444" y="800"/>
                  </a:lnTo>
                  <a:lnTo>
                    <a:pt x="453" y="813"/>
                  </a:lnTo>
                  <a:lnTo>
                    <a:pt x="684" y="1041"/>
                  </a:lnTo>
                  <a:lnTo>
                    <a:pt x="709" y="1071"/>
                  </a:lnTo>
                  <a:lnTo>
                    <a:pt x="729" y="1102"/>
                  </a:lnTo>
                  <a:lnTo>
                    <a:pt x="744" y="1135"/>
                  </a:lnTo>
                  <a:lnTo>
                    <a:pt x="754" y="1171"/>
                  </a:lnTo>
                  <a:lnTo>
                    <a:pt x="758" y="1207"/>
                  </a:lnTo>
                  <a:lnTo>
                    <a:pt x="757" y="1243"/>
                  </a:lnTo>
                  <a:lnTo>
                    <a:pt x="751" y="1280"/>
                  </a:lnTo>
                  <a:lnTo>
                    <a:pt x="739" y="1316"/>
                  </a:lnTo>
                  <a:lnTo>
                    <a:pt x="721" y="1351"/>
                  </a:lnTo>
                  <a:lnTo>
                    <a:pt x="699" y="1381"/>
                  </a:lnTo>
                  <a:lnTo>
                    <a:pt x="674" y="1408"/>
                  </a:lnTo>
                  <a:lnTo>
                    <a:pt x="645" y="1431"/>
                  </a:lnTo>
                  <a:lnTo>
                    <a:pt x="613" y="1448"/>
                  </a:lnTo>
                  <a:lnTo>
                    <a:pt x="579" y="1461"/>
                  </a:lnTo>
                  <a:lnTo>
                    <a:pt x="542" y="1469"/>
                  </a:lnTo>
                  <a:lnTo>
                    <a:pt x="504" y="1472"/>
                  </a:lnTo>
                  <a:lnTo>
                    <a:pt x="179" y="1472"/>
                  </a:lnTo>
                  <a:lnTo>
                    <a:pt x="162" y="1474"/>
                  </a:lnTo>
                  <a:lnTo>
                    <a:pt x="149" y="1482"/>
                  </a:lnTo>
                  <a:lnTo>
                    <a:pt x="138" y="1493"/>
                  </a:lnTo>
                  <a:lnTo>
                    <a:pt x="131" y="1506"/>
                  </a:lnTo>
                  <a:lnTo>
                    <a:pt x="128" y="1522"/>
                  </a:lnTo>
                  <a:lnTo>
                    <a:pt x="128" y="1935"/>
                  </a:lnTo>
                  <a:lnTo>
                    <a:pt x="131" y="1950"/>
                  </a:lnTo>
                  <a:lnTo>
                    <a:pt x="138" y="1964"/>
                  </a:lnTo>
                  <a:lnTo>
                    <a:pt x="149" y="1975"/>
                  </a:lnTo>
                  <a:lnTo>
                    <a:pt x="162" y="1981"/>
                  </a:lnTo>
                  <a:lnTo>
                    <a:pt x="179" y="1984"/>
                  </a:lnTo>
                  <a:lnTo>
                    <a:pt x="504" y="1984"/>
                  </a:lnTo>
                  <a:lnTo>
                    <a:pt x="542" y="1987"/>
                  </a:lnTo>
                  <a:lnTo>
                    <a:pt x="579" y="1995"/>
                  </a:lnTo>
                  <a:lnTo>
                    <a:pt x="613" y="2008"/>
                  </a:lnTo>
                  <a:lnTo>
                    <a:pt x="645" y="2026"/>
                  </a:lnTo>
                  <a:lnTo>
                    <a:pt x="674" y="2048"/>
                  </a:lnTo>
                  <a:lnTo>
                    <a:pt x="699" y="2075"/>
                  </a:lnTo>
                  <a:lnTo>
                    <a:pt x="721" y="2106"/>
                  </a:lnTo>
                  <a:lnTo>
                    <a:pt x="739" y="2140"/>
                  </a:lnTo>
                  <a:lnTo>
                    <a:pt x="751" y="2176"/>
                  </a:lnTo>
                  <a:lnTo>
                    <a:pt x="757" y="2213"/>
                  </a:lnTo>
                  <a:lnTo>
                    <a:pt x="758" y="2250"/>
                  </a:lnTo>
                  <a:lnTo>
                    <a:pt x="754" y="2286"/>
                  </a:lnTo>
                  <a:lnTo>
                    <a:pt x="744" y="2321"/>
                  </a:lnTo>
                  <a:lnTo>
                    <a:pt x="729" y="2353"/>
                  </a:lnTo>
                  <a:lnTo>
                    <a:pt x="709" y="2385"/>
                  </a:lnTo>
                  <a:lnTo>
                    <a:pt x="684" y="2415"/>
                  </a:lnTo>
                  <a:lnTo>
                    <a:pt x="453" y="2643"/>
                  </a:lnTo>
                  <a:lnTo>
                    <a:pt x="444" y="2656"/>
                  </a:lnTo>
                  <a:lnTo>
                    <a:pt x="439" y="2671"/>
                  </a:lnTo>
                  <a:lnTo>
                    <a:pt x="439" y="2686"/>
                  </a:lnTo>
                  <a:lnTo>
                    <a:pt x="444" y="2700"/>
                  </a:lnTo>
                  <a:lnTo>
                    <a:pt x="453" y="2713"/>
                  </a:lnTo>
                  <a:lnTo>
                    <a:pt x="746" y="3005"/>
                  </a:lnTo>
                  <a:lnTo>
                    <a:pt x="759" y="3015"/>
                  </a:lnTo>
                  <a:lnTo>
                    <a:pt x="774" y="3019"/>
                  </a:lnTo>
                  <a:lnTo>
                    <a:pt x="790" y="3019"/>
                  </a:lnTo>
                  <a:lnTo>
                    <a:pt x="804" y="3015"/>
                  </a:lnTo>
                  <a:lnTo>
                    <a:pt x="818" y="3005"/>
                  </a:lnTo>
                  <a:lnTo>
                    <a:pt x="1047" y="2777"/>
                  </a:lnTo>
                  <a:lnTo>
                    <a:pt x="1073" y="2754"/>
                  </a:lnTo>
                  <a:lnTo>
                    <a:pt x="1101" y="2735"/>
                  </a:lnTo>
                  <a:lnTo>
                    <a:pt x="1130" y="2721"/>
                  </a:lnTo>
                  <a:lnTo>
                    <a:pt x="1161" y="2710"/>
                  </a:lnTo>
                  <a:lnTo>
                    <a:pt x="1193" y="2704"/>
                  </a:lnTo>
                  <a:lnTo>
                    <a:pt x="1225" y="2701"/>
                  </a:lnTo>
                  <a:lnTo>
                    <a:pt x="1258" y="2704"/>
                  </a:lnTo>
                  <a:lnTo>
                    <a:pt x="1290" y="2710"/>
                  </a:lnTo>
                  <a:lnTo>
                    <a:pt x="1323" y="2722"/>
                  </a:lnTo>
                  <a:lnTo>
                    <a:pt x="1358" y="2739"/>
                  </a:lnTo>
                  <a:lnTo>
                    <a:pt x="1389" y="2760"/>
                  </a:lnTo>
                  <a:lnTo>
                    <a:pt x="1416" y="2785"/>
                  </a:lnTo>
                  <a:lnTo>
                    <a:pt x="1439" y="2814"/>
                  </a:lnTo>
                  <a:lnTo>
                    <a:pt x="1456" y="2845"/>
                  </a:lnTo>
                  <a:lnTo>
                    <a:pt x="1469" y="2880"/>
                  </a:lnTo>
                  <a:lnTo>
                    <a:pt x="1477" y="2916"/>
                  </a:lnTo>
                  <a:lnTo>
                    <a:pt x="1480" y="2955"/>
                  </a:lnTo>
                  <a:lnTo>
                    <a:pt x="1480" y="3279"/>
                  </a:lnTo>
                  <a:lnTo>
                    <a:pt x="1482" y="3294"/>
                  </a:lnTo>
                  <a:lnTo>
                    <a:pt x="1490" y="3308"/>
                  </a:lnTo>
                  <a:lnTo>
                    <a:pt x="1501" y="3319"/>
                  </a:lnTo>
                  <a:lnTo>
                    <a:pt x="1514" y="3325"/>
                  </a:lnTo>
                  <a:lnTo>
                    <a:pt x="1531" y="3328"/>
                  </a:lnTo>
                  <a:lnTo>
                    <a:pt x="1946" y="3328"/>
                  </a:lnTo>
                  <a:lnTo>
                    <a:pt x="1961" y="3325"/>
                  </a:lnTo>
                  <a:lnTo>
                    <a:pt x="1975" y="3319"/>
                  </a:lnTo>
                  <a:lnTo>
                    <a:pt x="1986" y="3308"/>
                  </a:lnTo>
                  <a:lnTo>
                    <a:pt x="1993" y="3294"/>
                  </a:lnTo>
                  <a:lnTo>
                    <a:pt x="1995" y="3279"/>
                  </a:lnTo>
                  <a:lnTo>
                    <a:pt x="1995" y="2955"/>
                  </a:lnTo>
                  <a:lnTo>
                    <a:pt x="1998" y="2916"/>
                  </a:lnTo>
                  <a:lnTo>
                    <a:pt x="2006" y="2880"/>
                  </a:lnTo>
                  <a:lnTo>
                    <a:pt x="2019" y="2845"/>
                  </a:lnTo>
                  <a:lnTo>
                    <a:pt x="2038" y="2814"/>
                  </a:lnTo>
                  <a:lnTo>
                    <a:pt x="2060" y="2785"/>
                  </a:lnTo>
                  <a:lnTo>
                    <a:pt x="2087" y="2760"/>
                  </a:lnTo>
                  <a:lnTo>
                    <a:pt x="2118" y="2739"/>
                  </a:lnTo>
                  <a:lnTo>
                    <a:pt x="2152" y="2722"/>
                  </a:lnTo>
                  <a:lnTo>
                    <a:pt x="2188" y="2710"/>
                  </a:lnTo>
                  <a:lnTo>
                    <a:pt x="2225" y="2704"/>
                  </a:lnTo>
                  <a:lnTo>
                    <a:pt x="2263" y="2703"/>
                  </a:lnTo>
                  <a:lnTo>
                    <a:pt x="2299" y="2707"/>
                  </a:lnTo>
                  <a:lnTo>
                    <a:pt x="2334" y="2717"/>
                  </a:lnTo>
                  <a:lnTo>
                    <a:pt x="2367" y="2731"/>
                  </a:lnTo>
                  <a:lnTo>
                    <a:pt x="2399" y="2752"/>
                  </a:lnTo>
                  <a:lnTo>
                    <a:pt x="2428" y="2777"/>
                  </a:lnTo>
                  <a:lnTo>
                    <a:pt x="2659" y="3005"/>
                  </a:lnTo>
                  <a:lnTo>
                    <a:pt x="2671" y="3015"/>
                  </a:lnTo>
                  <a:lnTo>
                    <a:pt x="2686" y="3019"/>
                  </a:lnTo>
                  <a:lnTo>
                    <a:pt x="2702" y="3019"/>
                  </a:lnTo>
                  <a:lnTo>
                    <a:pt x="2716" y="3015"/>
                  </a:lnTo>
                  <a:lnTo>
                    <a:pt x="2729" y="3005"/>
                  </a:lnTo>
                  <a:lnTo>
                    <a:pt x="3022" y="2713"/>
                  </a:lnTo>
                  <a:lnTo>
                    <a:pt x="3032" y="2700"/>
                  </a:lnTo>
                  <a:lnTo>
                    <a:pt x="3036" y="2686"/>
                  </a:lnTo>
                  <a:lnTo>
                    <a:pt x="3036" y="2671"/>
                  </a:lnTo>
                  <a:lnTo>
                    <a:pt x="3032" y="2656"/>
                  </a:lnTo>
                  <a:lnTo>
                    <a:pt x="3022" y="2644"/>
                  </a:lnTo>
                  <a:lnTo>
                    <a:pt x="2793" y="2415"/>
                  </a:lnTo>
                  <a:lnTo>
                    <a:pt x="2767" y="2385"/>
                  </a:lnTo>
                  <a:lnTo>
                    <a:pt x="2747" y="2353"/>
                  </a:lnTo>
                  <a:lnTo>
                    <a:pt x="2732" y="2321"/>
                  </a:lnTo>
                  <a:lnTo>
                    <a:pt x="2722" y="2286"/>
                  </a:lnTo>
                  <a:lnTo>
                    <a:pt x="2718" y="2250"/>
                  </a:lnTo>
                  <a:lnTo>
                    <a:pt x="2719" y="2213"/>
                  </a:lnTo>
                  <a:lnTo>
                    <a:pt x="2726" y="2176"/>
                  </a:lnTo>
                  <a:lnTo>
                    <a:pt x="2738" y="2140"/>
                  </a:lnTo>
                  <a:lnTo>
                    <a:pt x="2754" y="2106"/>
                  </a:lnTo>
                  <a:lnTo>
                    <a:pt x="2776" y="2075"/>
                  </a:lnTo>
                  <a:lnTo>
                    <a:pt x="2801" y="2048"/>
                  </a:lnTo>
                  <a:lnTo>
                    <a:pt x="2830" y="2026"/>
                  </a:lnTo>
                  <a:lnTo>
                    <a:pt x="2862" y="2008"/>
                  </a:lnTo>
                  <a:lnTo>
                    <a:pt x="2897" y="1995"/>
                  </a:lnTo>
                  <a:lnTo>
                    <a:pt x="2933" y="1987"/>
                  </a:lnTo>
                  <a:lnTo>
                    <a:pt x="2972" y="1984"/>
                  </a:lnTo>
                  <a:lnTo>
                    <a:pt x="3297" y="1984"/>
                  </a:lnTo>
                  <a:lnTo>
                    <a:pt x="3313" y="1981"/>
                  </a:lnTo>
                  <a:lnTo>
                    <a:pt x="3327" y="1975"/>
                  </a:lnTo>
                  <a:lnTo>
                    <a:pt x="3338" y="1964"/>
                  </a:lnTo>
                  <a:lnTo>
                    <a:pt x="3345" y="1950"/>
                  </a:lnTo>
                  <a:lnTo>
                    <a:pt x="3347" y="1935"/>
                  </a:lnTo>
                  <a:lnTo>
                    <a:pt x="3347" y="1522"/>
                  </a:lnTo>
                  <a:lnTo>
                    <a:pt x="3345" y="1506"/>
                  </a:lnTo>
                  <a:lnTo>
                    <a:pt x="3338" y="1493"/>
                  </a:lnTo>
                  <a:lnTo>
                    <a:pt x="3327" y="1482"/>
                  </a:lnTo>
                  <a:lnTo>
                    <a:pt x="3313" y="1474"/>
                  </a:lnTo>
                  <a:lnTo>
                    <a:pt x="3297" y="1472"/>
                  </a:lnTo>
                  <a:lnTo>
                    <a:pt x="2972" y="1472"/>
                  </a:lnTo>
                  <a:lnTo>
                    <a:pt x="2933" y="1470"/>
                  </a:lnTo>
                  <a:lnTo>
                    <a:pt x="2897" y="1461"/>
                  </a:lnTo>
                  <a:lnTo>
                    <a:pt x="2862" y="1448"/>
                  </a:lnTo>
                  <a:lnTo>
                    <a:pt x="2830" y="1431"/>
                  </a:lnTo>
                  <a:lnTo>
                    <a:pt x="2801" y="1408"/>
                  </a:lnTo>
                  <a:lnTo>
                    <a:pt x="2776" y="1381"/>
                  </a:lnTo>
                  <a:lnTo>
                    <a:pt x="2754" y="1351"/>
                  </a:lnTo>
                  <a:lnTo>
                    <a:pt x="2738" y="1317"/>
                  </a:lnTo>
                  <a:lnTo>
                    <a:pt x="2726" y="1280"/>
                  </a:lnTo>
                  <a:lnTo>
                    <a:pt x="2719" y="1243"/>
                  </a:lnTo>
                  <a:lnTo>
                    <a:pt x="2718" y="1207"/>
                  </a:lnTo>
                  <a:lnTo>
                    <a:pt x="2722" y="1171"/>
                  </a:lnTo>
                  <a:lnTo>
                    <a:pt x="2732" y="1136"/>
                  </a:lnTo>
                  <a:lnTo>
                    <a:pt x="2747" y="1102"/>
                  </a:lnTo>
                  <a:lnTo>
                    <a:pt x="2767" y="1071"/>
                  </a:lnTo>
                  <a:lnTo>
                    <a:pt x="2793" y="1041"/>
                  </a:lnTo>
                  <a:lnTo>
                    <a:pt x="3022" y="813"/>
                  </a:lnTo>
                  <a:lnTo>
                    <a:pt x="3032" y="800"/>
                  </a:lnTo>
                  <a:lnTo>
                    <a:pt x="3036" y="786"/>
                  </a:lnTo>
                  <a:lnTo>
                    <a:pt x="3036" y="771"/>
                  </a:lnTo>
                  <a:lnTo>
                    <a:pt x="3032" y="755"/>
                  </a:lnTo>
                  <a:lnTo>
                    <a:pt x="3022" y="742"/>
                  </a:lnTo>
                  <a:lnTo>
                    <a:pt x="2729" y="451"/>
                  </a:lnTo>
                  <a:lnTo>
                    <a:pt x="2716" y="442"/>
                  </a:lnTo>
                  <a:lnTo>
                    <a:pt x="2702" y="437"/>
                  </a:lnTo>
                  <a:lnTo>
                    <a:pt x="2686" y="437"/>
                  </a:lnTo>
                  <a:lnTo>
                    <a:pt x="2671" y="442"/>
                  </a:lnTo>
                  <a:lnTo>
                    <a:pt x="2659" y="451"/>
                  </a:lnTo>
                  <a:lnTo>
                    <a:pt x="2428" y="680"/>
                  </a:lnTo>
                  <a:lnTo>
                    <a:pt x="2399" y="705"/>
                  </a:lnTo>
                  <a:lnTo>
                    <a:pt x="2367" y="725"/>
                  </a:lnTo>
                  <a:lnTo>
                    <a:pt x="2334" y="740"/>
                  </a:lnTo>
                  <a:lnTo>
                    <a:pt x="2299" y="750"/>
                  </a:lnTo>
                  <a:lnTo>
                    <a:pt x="2263" y="754"/>
                  </a:lnTo>
                  <a:lnTo>
                    <a:pt x="2225" y="753"/>
                  </a:lnTo>
                  <a:lnTo>
                    <a:pt x="2188" y="747"/>
                  </a:lnTo>
                  <a:lnTo>
                    <a:pt x="2152" y="735"/>
                  </a:lnTo>
                  <a:lnTo>
                    <a:pt x="2118" y="717"/>
                  </a:lnTo>
                  <a:lnTo>
                    <a:pt x="2087" y="695"/>
                  </a:lnTo>
                  <a:lnTo>
                    <a:pt x="2060" y="670"/>
                  </a:lnTo>
                  <a:lnTo>
                    <a:pt x="2038" y="642"/>
                  </a:lnTo>
                  <a:lnTo>
                    <a:pt x="2019" y="610"/>
                  </a:lnTo>
                  <a:lnTo>
                    <a:pt x="2006" y="576"/>
                  </a:lnTo>
                  <a:lnTo>
                    <a:pt x="1998" y="539"/>
                  </a:lnTo>
                  <a:lnTo>
                    <a:pt x="1995" y="501"/>
                  </a:lnTo>
                  <a:lnTo>
                    <a:pt x="1995" y="178"/>
                  </a:lnTo>
                  <a:lnTo>
                    <a:pt x="1993" y="162"/>
                  </a:lnTo>
                  <a:lnTo>
                    <a:pt x="1986" y="149"/>
                  </a:lnTo>
                  <a:lnTo>
                    <a:pt x="1975" y="138"/>
                  </a:lnTo>
                  <a:lnTo>
                    <a:pt x="1961" y="130"/>
                  </a:lnTo>
                  <a:lnTo>
                    <a:pt x="1946" y="128"/>
                  </a:lnTo>
                  <a:lnTo>
                    <a:pt x="1531" y="128"/>
                  </a:lnTo>
                  <a:close/>
                  <a:moveTo>
                    <a:pt x="1531" y="0"/>
                  </a:moveTo>
                  <a:lnTo>
                    <a:pt x="1946" y="0"/>
                  </a:lnTo>
                  <a:lnTo>
                    <a:pt x="1977" y="3"/>
                  </a:lnTo>
                  <a:lnTo>
                    <a:pt x="2007" y="11"/>
                  </a:lnTo>
                  <a:lnTo>
                    <a:pt x="2036" y="24"/>
                  </a:lnTo>
                  <a:lnTo>
                    <a:pt x="2061" y="42"/>
                  </a:lnTo>
                  <a:lnTo>
                    <a:pt x="2082" y="64"/>
                  </a:lnTo>
                  <a:lnTo>
                    <a:pt x="2099" y="88"/>
                  </a:lnTo>
                  <a:lnTo>
                    <a:pt x="2112" y="116"/>
                  </a:lnTo>
                  <a:lnTo>
                    <a:pt x="2121" y="145"/>
                  </a:lnTo>
                  <a:lnTo>
                    <a:pt x="2124" y="178"/>
                  </a:lnTo>
                  <a:lnTo>
                    <a:pt x="2124" y="501"/>
                  </a:lnTo>
                  <a:lnTo>
                    <a:pt x="2127" y="526"/>
                  </a:lnTo>
                  <a:lnTo>
                    <a:pt x="2133" y="549"/>
                  </a:lnTo>
                  <a:lnTo>
                    <a:pt x="2144" y="571"/>
                  </a:lnTo>
                  <a:lnTo>
                    <a:pt x="2160" y="588"/>
                  </a:lnTo>
                  <a:lnTo>
                    <a:pt x="2178" y="604"/>
                  </a:lnTo>
                  <a:lnTo>
                    <a:pt x="2201" y="616"/>
                  </a:lnTo>
                  <a:lnTo>
                    <a:pt x="2225" y="623"/>
                  </a:lnTo>
                  <a:lnTo>
                    <a:pt x="2250" y="625"/>
                  </a:lnTo>
                  <a:lnTo>
                    <a:pt x="2274" y="623"/>
                  </a:lnTo>
                  <a:lnTo>
                    <a:pt x="2297" y="617"/>
                  </a:lnTo>
                  <a:lnTo>
                    <a:pt x="2318" y="605"/>
                  </a:lnTo>
                  <a:lnTo>
                    <a:pt x="2337" y="589"/>
                  </a:lnTo>
                  <a:lnTo>
                    <a:pt x="2567" y="360"/>
                  </a:lnTo>
                  <a:lnTo>
                    <a:pt x="2592" y="341"/>
                  </a:lnTo>
                  <a:lnTo>
                    <a:pt x="2618" y="325"/>
                  </a:lnTo>
                  <a:lnTo>
                    <a:pt x="2648" y="316"/>
                  </a:lnTo>
                  <a:lnTo>
                    <a:pt x="2679" y="310"/>
                  </a:lnTo>
                  <a:lnTo>
                    <a:pt x="2709" y="310"/>
                  </a:lnTo>
                  <a:lnTo>
                    <a:pt x="2740" y="316"/>
                  </a:lnTo>
                  <a:lnTo>
                    <a:pt x="2769" y="325"/>
                  </a:lnTo>
                  <a:lnTo>
                    <a:pt x="2796" y="341"/>
                  </a:lnTo>
                  <a:lnTo>
                    <a:pt x="2820" y="360"/>
                  </a:lnTo>
                  <a:lnTo>
                    <a:pt x="3113" y="652"/>
                  </a:lnTo>
                  <a:lnTo>
                    <a:pt x="3132" y="673"/>
                  </a:lnTo>
                  <a:lnTo>
                    <a:pt x="3146" y="697"/>
                  </a:lnTo>
                  <a:lnTo>
                    <a:pt x="3157" y="723"/>
                  </a:lnTo>
                  <a:lnTo>
                    <a:pt x="3164" y="750"/>
                  </a:lnTo>
                  <a:lnTo>
                    <a:pt x="3166" y="778"/>
                  </a:lnTo>
                  <a:lnTo>
                    <a:pt x="3164" y="805"/>
                  </a:lnTo>
                  <a:lnTo>
                    <a:pt x="3157" y="833"/>
                  </a:lnTo>
                  <a:lnTo>
                    <a:pt x="3146" y="859"/>
                  </a:lnTo>
                  <a:lnTo>
                    <a:pt x="3132" y="882"/>
                  </a:lnTo>
                  <a:lnTo>
                    <a:pt x="3113" y="904"/>
                  </a:lnTo>
                  <a:lnTo>
                    <a:pt x="2884" y="1132"/>
                  </a:lnTo>
                  <a:lnTo>
                    <a:pt x="2867" y="1151"/>
                  </a:lnTo>
                  <a:lnTo>
                    <a:pt x="2855" y="1173"/>
                  </a:lnTo>
                  <a:lnTo>
                    <a:pt x="2849" y="1196"/>
                  </a:lnTo>
                  <a:lnTo>
                    <a:pt x="2846" y="1219"/>
                  </a:lnTo>
                  <a:lnTo>
                    <a:pt x="2849" y="1243"/>
                  </a:lnTo>
                  <a:lnTo>
                    <a:pt x="2856" y="1268"/>
                  </a:lnTo>
                  <a:lnTo>
                    <a:pt x="2868" y="1290"/>
                  </a:lnTo>
                  <a:lnTo>
                    <a:pt x="2884" y="1308"/>
                  </a:lnTo>
                  <a:lnTo>
                    <a:pt x="2902" y="1324"/>
                  </a:lnTo>
                  <a:lnTo>
                    <a:pt x="2923" y="1335"/>
                  </a:lnTo>
                  <a:lnTo>
                    <a:pt x="2946" y="1342"/>
                  </a:lnTo>
                  <a:lnTo>
                    <a:pt x="2972" y="1344"/>
                  </a:lnTo>
                  <a:lnTo>
                    <a:pt x="3297" y="1344"/>
                  </a:lnTo>
                  <a:lnTo>
                    <a:pt x="3329" y="1347"/>
                  </a:lnTo>
                  <a:lnTo>
                    <a:pt x="3359" y="1355"/>
                  </a:lnTo>
                  <a:lnTo>
                    <a:pt x="3387" y="1368"/>
                  </a:lnTo>
                  <a:lnTo>
                    <a:pt x="3413" y="1386"/>
                  </a:lnTo>
                  <a:lnTo>
                    <a:pt x="3434" y="1408"/>
                  </a:lnTo>
                  <a:lnTo>
                    <a:pt x="3451" y="1432"/>
                  </a:lnTo>
                  <a:lnTo>
                    <a:pt x="3464" y="1460"/>
                  </a:lnTo>
                  <a:lnTo>
                    <a:pt x="3473" y="1489"/>
                  </a:lnTo>
                  <a:lnTo>
                    <a:pt x="3476" y="1522"/>
                  </a:lnTo>
                  <a:lnTo>
                    <a:pt x="3476" y="1935"/>
                  </a:lnTo>
                  <a:lnTo>
                    <a:pt x="3473" y="1966"/>
                  </a:lnTo>
                  <a:lnTo>
                    <a:pt x="3464" y="1996"/>
                  </a:lnTo>
                  <a:lnTo>
                    <a:pt x="3451" y="2024"/>
                  </a:lnTo>
                  <a:lnTo>
                    <a:pt x="3434" y="2049"/>
                  </a:lnTo>
                  <a:lnTo>
                    <a:pt x="3413" y="2070"/>
                  </a:lnTo>
                  <a:lnTo>
                    <a:pt x="3387" y="2087"/>
                  </a:lnTo>
                  <a:lnTo>
                    <a:pt x="3359" y="2100"/>
                  </a:lnTo>
                  <a:lnTo>
                    <a:pt x="3329" y="2109"/>
                  </a:lnTo>
                  <a:lnTo>
                    <a:pt x="3297" y="2112"/>
                  </a:lnTo>
                  <a:lnTo>
                    <a:pt x="2972" y="2112"/>
                  </a:lnTo>
                  <a:lnTo>
                    <a:pt x="2946" y="2115"/>
                  </a:lnTo>
                  <a:lnTo>
                    <a:pt x="2923" y="2121"/>
                  </a:lnTo>
                  <a:lnTo>
                    <a:pt x="2901" y="2132"/>
                  </a:lnTo>
                  <a:lnTo>
                    <a:pt x="2884" y="2147"/>
                  </a:lnTo>
                  <a:lnTo>
                    <a:pt x="2868" y="2166"/>
                  </a:lnTo>
                  <a:lnTo>
                    <a:pt x="2856" y="2189"/>
                  </a:lnTo>
                  <a:lnTo>
                    <a:pt x="2849" y="2213"/>
                  </a:lnTo>
                  <a:lnTo>
                    <a:pt x="2846" y="2237"/>
                  </a:lnTo>
                  <a:lnTo>
                    <a:pt x="2849" y="2261"/>
                  </a:lnTo>
                  <a:lnTo>
                    <a:pt x="2855" y="2284"/>
                  </a:lnTo>
                  <a:lnTo>
                    <a:pt x="2867" y="2304"/>
                  </a:lnTo>
                  <a:lnTo>
                    <a:pt x="2884" y="2324"/>
                  </a:lnTo>
                  <a:lnTo>
                    <a:pt x="3113" y="2552"/>
                  </a:lnTo>
                  <a:lnTo>
                    <a:pt x="3132" y="2574"/>
                  </a:lnTo>
                  <a:lnTo>
                    <a:pt x="3146" y="2598"/>
                  </a:lnTo>
                  <a:lnTo>
                    <a:pt x="3157" y="2623"/>
                  </a:lnTo>
                  <a:lnTo>
                    <a:pt x="3164" y="2650"/>
                  </a:lnTo>
                  <a:lnTo>
                    <a:pt x="3166" y="2679"/>
                  </a:lnTo>
                  <a:lnTo>
                    <a:pt x="3164" y="2707"/>
                  </a:lnTo>
                  <a:lnTo>
                    <a:pt x="3157" y="2733"/>
                  </a:lnTo>
                  <a:lnTo>
                    <a:pt x="3146" y="2759"/>
                  </a:lnTo>
                  <a:lnTo>
                    <a:pt x="3132" y="2783"/>
                  </a:lnTo>
                  <a:lnTo>
                    <a:pt x="3113" y="2804"/>
                  </a:lnTo>
                  <a:lnTo>
                    <a:pt x="2820" y="3095"/>
                  </a:lnTo>
                  <a:lnTo>
                    <a:pt x="2796" y="3116"/>
                  </a:lnTo>
                  <a:lnTo>
                    <a:pt x="2769" y="3130"/>
                  </a:lnTo>
                  <a:lnTo>
                    <a:pt x="2740" y="3140"/>
                  </a:lnTo>
                  <a:lnTo>
                    <a:pt x="2709" y="3145"/>
                  </a:lnTo>
                  <a:lnTo>
                    <a:pt x="2679" y="3145"/>
                  </a:lnTo>
                  <a:lnTo>
                    <a:pt x="2648" y="3140"/>
                  </a:lnTo>
                  <a:lnTo>
                    <a:pt x="2618" y="3130"/>
                  </a:lnTo>
                  <a:lnTo>
                    <a:pt x="2592" y="3116"/>
                  </a:lnTo>
                  <a:lnTo>
                    <a:pt x="2567" y="3095"/>
                  </a:lnTo>
                  <a:lnTo>
                    <a:pt x="2337" y="2867"/>
                  </a:lnTo>
                  <a:lnTo>
                    <a:pt x="2318" y="2851"/>
                  </a:lnTo>
                  <a:lnTo>
                    <a:pt x="2297" y="2839"/>
                  </a:lnTo>
                  <a:lnTo>
                    <a:pt x="2274" y="2832"/>
                  </a:lnTo>
                  <a:lnTo>
                    <a:pt x="2250" y="2830"/>
                  </a:lnTo>
                  <a:lnTo>
                    <a:pt x="2225" y="2832"/>
                  </a:lnTo>
                  <a:lnTo>
                    <a:pt x="2201" y="2840"/>
                  </a:lnTo>
                  <a:lnTo>
                    <a:pt x="2178" y="2852"/>
                  </a:lnTo>
                  <a:lnTo>
                    <a:pt x="2160" y="2867"/>
                  </a:lnTo>
                  <a:lnTo>
                    <a:pt x="2144" y="2886"/>
                  </a:lnTo>
                  <a:lnTo>
                    <a:pt x="2133" y="2907"/>
                  </a:lnTo>
                  <a:lnTo>
                    <a:pt x="2127" y="2929"/>
                  </a:lnTo>
                  <a:lnTo>
                    <a:pt x="2124" y="2955"/>
                  </a:lnTo>
                  <a:lnTo>
                    <a:pt x="2124" y="3279"/>
                  </a:lnTo>
                  <a:lnTo>
                    <a:pt x="2121" y="3310"/>
                  </a:lnTo>
                  <a:lnTo>
                    <a:pt x="2112" y="3340"/>
                  </a:lnTo>
                  <a:lnTo>
                    <a:pt x="2099" y="3368"/>
                  </a:lnTo>
                  <a:lnTo>
                    <a:pt x="2082" y="3393"/>
                  </a:lnTo>
                  <a:lnTo>
                    <a:pt x="2061" y="3414"/>
                  </a:lnTo>
                  <a:lnTo>
                    <a:pt x="2036" y="3431"/>
                  </a:lnTo>
                  <a:lnTo>
                    <a:pt x="2007" y="3444"/>
                  </a:lnTo>
                  <a:lnTo>
                    <a:pt x="1977" y="3453"/>
                  </a:lnTo>
                  <a:lnTo>
                    <a:pt x="1946" y="3456"/>
                  </a:lnTo>
                  <a:lnTo>
                    <a:pt x="1531" y="3456"/>
                  </a:lnTo>
                  <a:lnTo>
                    <a:pt x="1498" y="3453"/>
                  </a:lnTo>
                  <a:lnTo>
                    <a:pt x="1468" y="3444"/>
                  </a:lnTo>
                  <a:lnTo>
                    <a:pt x="1440" y="3431"/>
                  </a:lnTo>
                  <a:lnTo>
                    <a:pt x="1416" y="3414"/>
                  </a:lnTo>
                  <a:lnTo>
                    <a:pt x="1394" y="3393"/>
                  </a:lnTo>
                  <a:lnTo>
                    <a:pt x="1376" y="3368"/>
                  </a:lnTo>
                  <a:lnTo>
                    <a:pt x="1363" y="3340"/>
                  </a:lnTo>
                  <a:lnTo>
                    <a:pt x="1354" y="3310"/>
                  </a:lnTo>
                  <a:lnTo>
                    <a:pt x="1352" y="3279"/>
                  </a:lnTo>
                  <a:lnTo>
                    <a:pt x="1352" y="2955"/>
                  </a:lnTo>
                  <a:lnTo>
                    <a:pt x="1350" y="2929"/>
                  </a:lnTo>
                  <a:lnTo>
                    <a:pt x="1342" y="2907"/>
                  </a:lnTo>
                  <a:lnTo>
                    <a:pt x="1331" y="2886"/>
                  </a:lnTo>
                  <a:lnTo>
                    <a:pt x="1316" y="2867"/>
                  </a:lnTo>
                  <a:lnTo>
                    <a:pt x="1297" y="2852"/>
                  </a:lnTo>
                  <a:lnTo>
                    <a:pt x="1275" y="2840"/>
                  </a:lnTo>
                  <a:lnTo>
                    <a:pt x="1250" y="2832"/>
                  </a:lnTo>
                  <a:lnTo>
                    <a:pt x="1226" y="2830"/>
                  </a:lnTo>
                  <a:lnTo>
                    <a:pt x="1203" y="2832"/>
                  </a:lnTo>
                  <a:lnTo>
                    <a:pt x="1180" y="2839"/>
                  </a:lnTo>
                  <a:lnTo>
                    <a:pt x="1158" y="2851"/>
                  </a:lnTo>
                  <a:lnTo>
                    <a:pt x="1138" y="2867"/>
                  </a:lnTo>
                  <a:lnTo>
                    <a:pt x="909" y="3095"/>
                  </a:lnTo>
                  <a:lnTo>
                    <a:pt x="884" y="3116"/>
                  </a:lnTo>
                  <a:lnTo>
                    <a:pt x="857" y="3130"/>
                  </a:lnTo>
                  <a:lnTo>
                    <a:pt x="827" y="3140"/>
                  </a:lnTo>
                  <a:lnTo>
                    <a:pt x="798" y="3145"/>
                  </a:lnTo>
                  <a:lnTo>
                    <a:pt x="766" y="3145"/>
                  </a:lnTo>
                  <a:lnTo>
                    <a:pt x="736" y="3140"/>
                  </a:lnTo>
                  <a:lnTo>
                    <a:pt x="707" y="3130"/>
                  </a:lnTo>
                  <a:lnTo>
                    <a:pt x="679" y="3116"/>
                  </a:lnTo>
                  <a:lnTo>
                    <a:pt x="655" y="3095"/>
                  </a:lnTo>
                  <a:lnTo>
                    <a:pt x="362" y="2804"/>
                  </a:lnTo>
                  <a:lnTo>
                    <a:pt x="343" y="2783"/>
                  </a:lnTo>
                  <a:lnTo>
                    <a:pt x="329" y="2759"/>
                  </a:lnTo>
                  <a:lnTo>
                    <a:pt x="318" y="2733"/>
                  </a:lnTo>
                  <a:lnTo>
                    <a:pt x="312" y="2707"/>
                  </a:lnTo>
                  <a:lnTo>
                    <a:pt x="309" y="2679"/>
                  </a:lnTo>
                  <a:lnTo>
                    <a:pt x="312" y="2650"/>
                  </a:lnTo>
                  <a:lnTo>
                    <a:pt x="318" y="2623"/>
                  </a:lnTo>
                  <a:lnTo>
                    <a:pt x="329" y="2598"/>
                  </a:lnTo>
                  <a:lnTo>
                    <a:pt x="343" y="2574"/>
                  </a:lnTo>
                  <a:lnTo>
                    <a:pt x="362" y="2552"/>
                  </a:lnTo>
                  <a:lnTo>
                    <a:pt x="593" y="2324"/>
                  </a:lnTo>
                  <a:lnTo>
                    <a:pt x="608" y="2304"/>
                  </a:lnTo>
                  <a:lnTo>
                    <a:pt x="620" y="2284"/>
                  </a:lnTo>
                  <a:lnTo>
                    <a:pt x="627" y="2261"/>
                  </a:lnTo>
                  <a:lnTo>
                    <a:pt x="629" y="2237"/>
                  </a:lnTo>
                  <a:lnTo>
                    <a:pt x="627" y="2213"/>
                  </a:lnTo>
                  <a:lnTo>
                    <a:pt x="619" y="2189"/>
                  </a:lnTo>
                  <a:lnTo>
                    <a:pt x="607" y="2166"/>
                  </a:lnTo>
                  <a:lnTo>
                    <a:pt x="591" y="2147"/>
                  </a:lnTo>
                  <a:lnTo>
                    <a:pt x="574" y="2132"/>
                  </a:lnTo>
                  <a:lnTo>
                    <a:pt x="552" y="2121"/>
                  </a:lnTo>
                  <a:lnTo>
                    <a:pt x="529" y="2115"/>
                  </a:lnTo>
                  <a:lnTo>
                    <a:pt x="504" y="2112"/>
                  </a:lnTo>
                  <a:lnTo>
                    <a:pt x="179" y="2112"/>
                  </a:lnTo>
                  <a:lnTo>
                    <a:pt x="146" y="2109"/>
                  </a:lnTo>
                  <a:lnTo>
                    <a:pt x="116" y="2100"/>
                  </a:lnTo>
                  <a:lnTo>
                    <a:pt x="88" y="2087"/>
                  </a:lnTo>
                  <a:lnTo>
                    <a:pt x="64" y="2070"/>
                  </a:lnTo>
                  <a:lnTo>
                    <a:pt x="42" y="2049"/>
                  </a:lnTo>
                  <a:lnTo>
                    <a:pt x="24" y="2024"/>
                  </a:lnTo>
                  <a:lnTo>
                    <a:pt x="11" y="1996"/>
                  </a:lnTo>
                  <a:lnTo>
                    <a:pt x="2" y="1966"/>
                  </a:lnTo>
                  <a:lnTo>
                    <a:pt x="0" y="1935"/>
                  </a:lnTo>
                  <a:lnTo>
                    <a:pt x="0" y="1522"/>
                  </a:lnTo>
                  <a:lnTo>
                    <a:pt x="2" y="1489"/>
                  </a:lnTo>
                  <a:lnTo>
                    <a:pt x="11" y="1460"/>
                  </a:lnTo>
                  <a:lnTo>
                    <a:pt x="24" y="1432"/>
                  </a:lnTo>
                  <a:lnTo>
                    <a:pt x="42" y="1408"/>
                  </a:lnTo>
                  <a:lnTo>
                    <a:pt x="64" y="1386"/>
                  </a:lnTo>
                  <a:lnTo>
                    <a:pt x="88" y="1368"/>
                  </a:lnTo>
                  <a:lnTo>
                    <a:pt x="116" y="1355"/>
                  </a:lnTo>
                  <a:lnTo>
                    <a:pt x="146" y="1347"/>
                  </a:lnTo>
                  <a:lnTo>
                    <a:pt x="179" y="1344"/>
                  </a:lnTo>
                  <a:lnTo>
                    <a:pt x="504" y="1344"/>
                  </a:lnTo>
                  <a:lnTo>
                    <a:pt x="529" y="1342"/>
                  </a:lnTo>
                  <a:lnTo>
                    <a:pt x="553" y="1335"/>
                  </a:lnTo>
                  <a:lnTo>
                    <a:pt x="574" y="1324"/>
                  </a:lnTo>
                  <a:lnTo>
                    <a:pt x="593" y="1308"/>
                  </a:lnTo>
                  <a:lnTo>
                    <a:pt x="608" y="1290"/>
                  </a:lnTo>
                  <a:lnTo>
                    <a:pt x="619" y="1268"/>
                  </a:lnTo>
                  <a:lnTo>
                    <a:pt x="627" y="1243"/>
                  </a:lnTo>
                  <a:lnTo>
                    <a:pt x="629" y="1219"/>
                  </a:lnTo>
                  <a:lnTo>
                    <a:pt x="627" y="1196"/>
                  </a:lnTo>
                  <a:lnTo>
                    <a:pt x="620" y="1173"/>
                  </a:lnTo>
                  <a:lnTo>
                    <a:pt x="608" y="1151"/>
                  </a:lnTo>
                  <a:lnTo>
                    <a:pt x="593" y="1132"/>
                  </a:lnTo>
                  <a:lnTo>
                    <a:pt x="362" y="904"/>
                  </a:lnTo>
                  <a:lnTo>
                    <a:pt x="343" y="882"/>
                  </a:lnTo>
                  <a:lnTo>
                    <a:pt x="329" y="859"/>
                  </a:lnTo>
                  <a:lnTo>
                    <a:pt x="318" y="833"/>
                  </a:lnTo>
                  <a:lnTo>
                    <a:pt x="312" y="805"/>
                  </a:lnTo>
                  <a:lnTo>
                    <a:pt x="309" y="778"/>
                  </a:lnTo>
                  <a:lnTo>
                    <a:pt x="312" y="750"/>
                  </a:lnTo>
                  <a:lnTo>
                    <a:pt x="318" y="723"/>
                  </a:lnTo>
                  <a:lnTo>
                    <a:pt x="329" y="697"/>
                  </a:lnTo>
                  <a:lnTo>
                    <a:pt x="343" y="673"/>
                  </a:lnTo>
                  <a:lnTo>
                    <a:pt x="362" y="652"/>
                  </a:lnTo>
                  <a:lnTo>
                    <a:pt x="655" y="360"/>
                  </a:lnTo>
                  <a:lnTo>
                    <a:pt x="679" y="341"/>
                  </a:lnTo>
                  <a:lnTo>
                    <a:pt x="707" y="325"/>
                  </a:lnTo>
                  <a:lnTo>
                    <a:pt x="736" y="316"/>
                  </a:lnTo>
                  <a:lnTo>
                    <a:pt x="766" y="310"/>
                  </a:lnTo>
                  <a:lnTo>
                    <a:pt x="798" y="310"/>
                  </a:lnTo>
                  <a:lnTo>
                    <a:pt x="827" y="316"/>
                  </a:lnTo>
                  <a:lnTo>
                    <a:pt x="857" y="325"/>
                  </a:lnTo>
                  <a:lnTo>
                    <a:pt x="884" y="341"/>
                  </a:lnTo>
                  <a:lnTo>
                    <a:pt x="909" y="360"/>
                  </a:lnTo>
                  <a:lnTo>
                    <a:pt x="1138" y="589"/>
                  </a:lnTo>
                  <a:lnTo>
                    <a:pt x="1158" y="605"/>
                  </a:lnTo>
                  <a:lnTo>
                    <a:pt x="1180" y="617"/>
                  </a:lnTo>
                  <a:lnTo>
                    <a:pt x="1203" y="623"/>
                  </a:lnTo>
                  <a:lnTo>
                    <a:pt x="1226" y="625"/>
                  </a:lnTo>
                  <a:lnTo>
                    <a:pt x="1250" y="623"/>
                  </a:lnTo>
                  <a:lnTo>
                    <a:pt x="1275" y="616"/>
                  </a:lnTo>
                  <a:lnTo>
                    <a:pt x="1297" y="604"/>
                  </a:lnTo>
                  <a:lnTo>
                    <a:pt x="1316" y="588"/>
                  </a:lnTo>
                  <a:lnTo>
                    <a:pt x="1331" y="571"/>
                  </a:lnTo>
                  <a:lnTo>
                    <a:pt x="1342" y="549"/>
                  </a:lnTo>
                  <a:lnTo>
                    <a:pt x="1350" y="526"/>
                  </a:lnTo>
                  <a:lnTo>
                    <a:pt x="1352" y="501"/>
                  </a:lnTo>
                  <a:lnTo>
                    <a:pt x="1352" y="178"/>
                  </a:lnTo>
                  <a:lnTo>
                    <a:pt x="1354" y="145"/>
                  </a:lnTo>
                  <a:lnTo>
                    <a:pt x="1363" y="116"/>
                  </a:lnTo>
                  <a:lnTo>
                    <a:pt x="1376" y="88"/>
                  </a:lnTo>
                  <a:lnTo>
                    <a:pt x="1394" y="64"/>
                  </a:lnTo>
                  <a:lnTo>
                    <a:pt x="1416" y="42"/>
                  </a:lnTo>
                  <a:lnTo>
                    <a:pt x="1440" y="24"/>
                  </a:lnTo>
                  <a:lnTo>
                    <a:pt x="1468" y="11"/>
                  </a:lnTo>
                  <a:lnTo>
                    <a:pt x="1498" y="3"/>
                  </a:lnTo>
                  <a:lnTo>
                    <a:pt x="153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" name="Freeform 33"/>
            <p:cNvSpPr>
              <a:spLocks noEditPoints="1"/>
            </p:cNvSpPr>
            <p:nvPr/>
          </p:nvSpPr>
          <p:spPr bwMode="auto">
            <a:xfrm>
              <a:off x="3689350" y="1954213"/>
              <a:ext cx="184150" cy="182563"/>
            </a:xfrm>
            <a:custGeom>
              <a:avLst/>
              <a:gdLst>
                <a:gd name="T0" fmla="*/ 527 w 1159"/>
                <a:gd name="T1" fmla="*/ 131 h 1152"/>
                <a:gd name="T2" fmla="*/ 427 w 1159"/>
                <a:gd name="T3" fmla="*/ 154 h 1152"/>
                <a:gd name="T4" fmla="*/ 338 w 1159"/>
                <a:gd name="T5" fmla="*/ 198 h 1152"/>
                <a:gd name="T6" fmla="*/ 260 w 1159"/>
                <a:gd name="T7" fmla="*/ 259 h 1152"/>
                <a:gd name="T8" fmla="*/ 198 w 1159"/>
                <a:gd name="T9" fmla="*/ 336 h 1152"/>
                <a:gd name="T10" fmla="*/ 155 w 1159"/>
                <a:gd name="T11" fmla="*/ 425 h 1152"/>
                <a:gd name="T12" fmla="*/ 131 w 1159"/>
                <a:gd name="T13" fmla="*/ 524 h 1152"/>
                <a:gd name="T14" fmla="*/ 131 w 1159"/>
                <a:gd name="T15" fmla="*/ 629 h 1152"/>
                <a:gd name="T16" fmla="*/ 155 w 1159"/>
                <a:gd name="T17" fmla="*/ 727 h 1152"/>
                <a:gd name="T18" fmla="*/ 198 w 1159"/>
                <a:gd name="T19" fmla="*/ 816 h 1152"/>
                <a:gd name="T20" fmla="*/ 260 w 1159"/>
                <a:gd name="T21" fmla="*/ 893 h 1152"/>
                <a:gd name="T22" fmla="*/ 338 w 1159"/>
                <a:gd name="T23" fmla="*/ 954 h 1152"/>
                <a:gd name="T24" fmla="*/ 427 w 1159"/>
                <a:gd name="T25" fmla="*/ 997 h 1152"/>
                <a:gd name="T26" fmla="*/ 527 w 1159"/>
                <a:gd name="T27" fmla="*/ 1020 h 1152"/>
                <a:gd name="T28" fmla="*/ 632 w 1159"/>
                <a:gd name="T29" fmla="*/ 1020 h 1152"/>
                <a:gd name="T30" fmla="*/ 731 w 1159"/>
                <a:gd name="T31" fmla="*/ 997 h 1152"/>
                <a:gd name="T32" fmla="*/ 821 w 1159"/>
                <a:gd name="T33" fmla="*/ 954 h 1152"/>
                <a:gd name="T34" fmla="*/ 897 w 1159"/>
                <a:gd name="T35" fmla="*/ 893 h 1152"/>
                <a:gd name="T36" fmla="*/ 959 w 1159"/>
                <a:gd name="T37" fmla="*/ 816 h 1152"/>
                <a:gd name="T38" fmla="*/ 1003 w 1159"/>
                <a:gd name="T39" fmla="*/ 727 h 1152"/>
                <a:gd name="T40" fmla="*/ 1026 w 1159"/>
                <a:gd name="T41" fmla="*/ 629 h 1152"/>
                <a:gd name="T42" fmla="*/ 1026 w 1159"/>
                <a:gd name="T43" fmla="*/ 524 h 1152"/>
                <a:gd name="T44" fmla="*/ 1003 w 1159"/>
                <a:gd name="T45" fmla="*/ 425 h 1152"/>
                <a:gd name="T46" fmla="*/ 959 w 1159"/>
                <a:gd name="T47" fmla="*/ 336 h 1152"/>
                <a:gd name="T48" fmla="*/ 897 w 1159"/>
                <a:gd name="T49" fmla="*/ 259 h 1152"/>
                <a:gd name="T50" fmla="*/ 821 w 1159"/>
                <a:gd name="T51" fmla="*/ 198 h 1152"/>
                <a:gd name="T52" fmla="*/ 731 w 1159"/>
                <a:gd name="T53" fmla="*/ 154 h 1152"/>
                <a:gd name="T54" fmla="*/ 632 w 1159"/>
                <a:gd name="T55" fmla="*/ 131 h 1152"/>
                <a:gd name="T56" fmla="*/ 579 w 1159"/>
                <a:gd name="T57" fmla="*/ 0 h 1152"/>
                <a:gd name="T58" fmla="*/ 703 w 1159"/>
                <a:gd name="T59" fmla="*/ 13 h 1152"/>
                <a:gd name="T60" fmla="*/ 818 w 1159"/>
                <a:gd name="T61" fmla="*/ 52 h 1152"/>
                <a:gd name="T62" fmla="*/ 920 w 1159"/>
                <a:gd name="T63" fmla="*/ 112 h 1152"/>
                <a:gd name="T64" fmla="*/ 1009 w 1159"/>
                <a:gd name="T65" fmla="*/ 190 h 1152"/>
                <a:gd name="T66" fmla="*/ 1080 w 1159"/>
                <a:gd name="T67" fmla="*/ 285 h 1152"/>
                <a:gd name="T68" fmla="*/ 1129 w 1159"/>
                <a:gd name="T69" fmla="*/ 394 h 1152"/>
                <a:gd name="T70" fmla="*/ 1155 w 1159"/>
                <a:gd name="T71" fmla="*/ 513 h 1152"/>
                <a:gd name="T72" fmla="*/ 1155 w 1159"/>
                <a:gd name="T73" fmla="*/ 639 h 1152"/>
                <a:gd name="T74" fmla="*/ 1129 w 1159"/>
                <a:gd name="T75" fmla="*/ 757 h 1152"/>
                <a:gd name="T76" fmla="*/ 1080 w 1159"/>
                <a:gd name="T77" fmla="*/ 867 h 1152"/>
                <a:gd name="T78" fmla="*/ 1009 w 1159"/>
                <a:gd name="T79" fmla="*/ 961 h 1152"/>
                <a:gd name="T80" fmla="*/ 920 w 1159"/>
                <a:gd name="T81" fmla="*/ 1041 h 1152"/>
                <a:gd name="T82" fmla="*/ 818 w 1159"/>
                <a:gd name="T83" fmla="*/ 1101 h 1152"/>
                <a:gd name="T84" fmla="*/ 703 w 1159"/>
                <a:gd name="T85" fmla="*/ 1139 h 1152"/>
                <a:gd name="T86" fmla="*/ 579 w 1159"/>
                <a:gd name="T87" fmla="*/ 1152 h 1152"/>
                <a:gd name="T88" fmla="*/ 455 w 1159"/>
                <a:gd name="T89" fmla="*/ 1139 h 1152"/>
                <a:gd name="T90" fmla="*/ 340 w 1159"/>
                <a:gd name="T91" fmla="*/ 1101 h 1152"/>
                <a:gd name="T92" fmla="*/ 237 w 1159"/>
                <a:gd name="T93" fmla="*/ 1041 h 1152"/>
                <a:gd name="T94" fmla="*/ 149 w 1159"/>
                <a:gd name="T95" fmla="*/ 961 h 1152"/>
                <a:gd name="T96" fmla="*/ 79 w 1159"/>
                <a:gd name="T97" fmla="*/ 867 h 1152"/>
                <a:gd name="T98" fmla="*/ 28 w 1159"/>
                <a:gd name="T99" fmla="*/ 757 h 1152"/>
                <a:gd name="T100" fmla="*/ 3 w 1159"/>
                <a:gd name="T101" fmla="*/ 639 h 1152"/>
                <a:gd name="T102" fmla="*/ 3 w 1159"/>
                <a:gd name="T103" fmla="*/ 513 h 1152"/>
                <a:gd name="T104" fmla="*/ 28 w 1159"/>
                <a:gd name="T105" fmla="*/ 394 h 1152"/>
                <a:gd name="T106" fmla="*/ 79 w 1159"/>
                <a:gd name="T107" fmla="*/ 285 h 1152"/>
                <a:gd name="T108" fmla="*/ 149 w 1159"/>
                <a:gd name="T109" fmla="*/ 190 h 1152"/>
                <a:gd name="T110" fmla="*/ 237 w 1159"/>
                <a:gd name="T111" fmla="*/ 112 h 1152"/>
                <a:gd name="T112" fmla="*/ 340 w 1159"/>
                <a:gd name="T113" fmla="*/ 52 h 1152"/>
                <a:gd name="T114" fmla="*/ 455 w 1159"/>
                <a:gd name="T115" fmla="*/ 13 h 1152"/>
                <a:gd name="T116" fmla="*/ 579 w 1159"/>
                <a:gd name="T117" fmla="*/ 0 h 1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159" h="1152">
                  <a:moveTo>
                    <a:pt x="579" y="128"/>
                  </a:moveTo>
                  <a:lnTo>
                    <a:pt x="527" y="131"/>
                  </a:lnTo>
                  <a:lnTo>
                    <a:pt x="476" y="140"/>
                  </a:lnTo>
                  <a:lnTo>
                    <a:pt x="427" y="154"/>
                  </a:lnTo>
                  <a:lnTo>
                    <a:pt x="381" y="174"/>
                  </a:lnTo>
                  <a:lnTo>
                    <a:pt x="338" y="198"/>
                  </a:lnTo>
                  <a:lnTo>
                    <a:pt x="297" y="226"/>
                  </a:lnTo>
                  <a:lnTo>
                    <a:pt x="260" y="259"/>
                  </a:lnTo>
                  <a:lnTo>
                    <a:pt x="227" y="296"/>
                  </a:lnTo>
                  <a:lnTo>
                    <a:pt x="198" y="336"/>
                  </a:lnTo>
                  <a:lnTo>
                    <a:pt x="174" y="379"/>
                  </a:lnTo>
                  <a:lnTo>
                    <a:pt x="155" y="425"/>
                  </a:lnTo>
                  <a:lnTo>
                    <a:pt x="140" y="474"/>
                  </a:lnTo>
                  <a:lnTo>
                    <a:pt x="131" y="524"/>
                  </a:lnTo>
                  <a:lnTo>
                    <a:pt x="128" y="576"/>
                  </a:lnTo>
                  <a:lnTo>
                    <a:pt x="131" y="629"/>
                  </a:lnTo>
                  <a:lnTo>
                    <a:pt x="140" y="679"/>
                  </a:lnTo>
                  <a:lnTo>
                    <a:pt x="155" y="727"/>
                  </a:lnTo>
                  <a:lnTo>
                    <a:pt x="174" y="773"/>
                  </a:lnTo>
                  <a:lnTo>
                    <a:pt x="198" y="816"/>
                  </a:lnTo>
                  <a:lnTo>
                    <a:pt x="227" y="856"/>
                  </a:lnTo>
                  <a:lnTo>
                    <a:pt x="260" y="893"/>
                  </a:lnTo>
                  <a:lnTo>
                    <a:pt x="297" y="925"/>
                  </a:lnTo>
                  <a:lnTo>
                    <a:pt x="338" y="954"/>
                  </a:lnTo>
                  <a:lnTo>
                    <a:pt x="381" y="978"/>
                  </a:lnTo>
                  <a:lnTo>
                    <a:pt x="427" y="997"/>
                  </a:lnTo>
                  <a:lnTo>
                    <a:pt x="476" y="1012"/>
                  </a:lnTo>
                  <a:lnTo>
                    <a:pt x="527" y="1020"/>
                  </a:lnTo>
                  <a:lnTo>
                    <a:pt x="579" y="1024"/>
                  </a:lnTo>
                  <a:lnTo>
                    <a:pt x="632" y="1020"/>
                  </a:lnTo>
                  <a:lnTo>
                    <a:pt x="682" y="1012"/>
                  </a:lnTo>
                  <a:lnTo>
                    <a:pt x="731" y="997"/>
                  </a:lnTo>
                  <a:lnTo>
                    <a:pt x="777" y="978"/>
                  </a:lnTo>
                  <a:lnTo>
                    <a:pt x="821" y="954"/>
                  </a:lnTo>
                  <a:lnTo>
                    <a:pt x="860" y="925"/>
                  </a:lnTo>
                  <a:lnTo>
                    <a:pt x="897" y="893"/>
                  </a:lnTo>
                  <a:lnTo>
                    <a:pt x="930" y="856"/>
                  </a:lnTo>
                  <a:lnTo>
                    <a:pt x="959" y="816"/>
                  </a:lnTo>
                  <a:lnTo>
                    <a:pt x="983" y="773"/>
                  </a:lnTo>
                  <a:lnTo>
                    <a:pt x="1003" y="727"/>
                  </a:lnTo>
                  <a:lnTo>
                    <a:pt x="1017" y="679"/>
                  </a:lnTo>
                  <a:lnTo>
                    <a:pt x="1026" y="629"/>
                  </a:lnTo>
                  <a:lnTo>
                    <a:pt x="1029" y="576"/>
                  </a:lnTo>
                  <a:lnTo>
                    <a:pt x="1026" y="524"/>
                  </a:lnTo>
                  <a:lnTo>
                    <a:pt x="1017" y="474"/>
                  </a:lnTo>
                  <a:lnTo>
                    <a:pt x="1003" y="425"/>
                  </a:lnTo>
                  <a:lnTo>
                    <a:pt x="983" y="379"/>
                  </a:lnTo>
                  <a:lnTo>
                    <a:pt x="959" y="336"/>
                  </a:lnTo>
                  <a:lnTo>
                    <a:pt x="930" y="296"/>
                  </a:lnTo>
                  <a:lnTo>
                    <a:pt x="897" y="259"/>
                  </a:lnTo>
                  <a:lnTo>
                    <a:pt x="860" y="226"/>
                  </a:lnTo>
                  <a:lnTo>
                    <a:pt x="821" y="198"/>
                  </a:lnTo>
                  <a:lnTo>
                    <a:pt x="777" y="174"/>
                  </a:lnTo>
                  <a:lnTo>
                    <a:pt x="731" y="154"/>
                  </a:lnTo>
                  <a:lnTo>
                    <a:pt x="682" y="140"/>
                  </a:lnTo>
                  <a:lnTo>
                    <a:pt x="632" y="131"/>
                  </a:lnTo>
                  <a:lnTo>
                    <a:pt x="579" y="128"/>
                  </a:lnTo>
                  <a:close/>
                  <a:moveTo>
                    <a:pt x="579" y="0"/>
                  </a:moveTo>
                  <a:lnTo>
                    <a:pt x="642" y="4"/>
                  </a:lnTo>
                  <a:lnTo>
                    <a:pt x="703" y="13"/>
                  </a:lnTo>
                  <a:lnTo>
                    <a:pt x="761" y="29"/>
                  </a:lnTo>
                  <a:lnTo>
                    <a:pt x="818" y="52"/>
                  </a:lnTo>
                  <a:lnTo>
                    <a:pt x="871" y="79"/>
                  </a:lnTo>
                  <a:lnTo>
                    <a:pt x="920" y="112"/>
                  </a:lnTo>
                  <a:lnTo>
                    <a:pt x="967" y="149"/>
                  </a:lnTo>
                  <a:lnTo>
                    <a:pt x="1009" y="190"/>
                  </a:lnTo>
                  <a:lnTo>
                    <a:pt x="1047" y="236"/>
                  </a:lnTo>
                  <a:lnTo>
                    <a:pt x="1080" y="285"/>
                  </a:lnTo>
                  <a:lnTo>
                    <a:pt x="1107" y="339"/>
                  </a:lnTo>
                  <a:lnTo>
                    <a:pt x="1129" y="394"/>
                  </a:lnTo>
                  <a:lnTo>
                    <a:pt x="1145" y="453"/>
                  </a:lnTo>
                  <a:lnTo>
                    <a:pt x="1155" y="513"/>
                  </a:lnTo>
                  <a:lnTo>
                    <a:pt x="1159" y="576"/>
                  </a:lnTo>
                  <a:lnTo>
                    <a:pt x="1155" y="639"/>
                  </a:lnTo>
                  <a:lnTo>
                    <a:pt x="1145" y="700"/>
                  </a:lnTo>
                  <a:lnTo>
                    <a:pt x="1129" y="757"/>
                  </a:lnTo>
                  <a:lnTo>
                    <a:pt x="1107" y="814"/>
                  </a:lnTo>
                  <a:lnTo>
                    <a:pt x="1080" y="867"/>
                  </a:lnTo>
                  <a:lnTo>
                    <a:pt x="1047" y="916"/>
                  </a:lnTo>
                  <a:lnTo>
                    <a:pt x="1009" y="961"/>
                  </a:lnTo>
                  <a:lnTo>
                    <a:pt x="967" y="1004"/>
                  </a:lnTo>
                  <a:lnTo>
                    <a:pt x="920" y="1041"/>
                  </a:lnTo>
                  <a:lnTo>
                    <a:pt x="871" y="1074"/>
                  </a:lnTo>
                  <a:lnTo>
                    <a:pt x="818" y="1101"/>
                  </a:lnTo>
                  <a:lnTo>
                    <a:pt x="761" y="1123"/>
                  </a:lnTo>
                  <a:lnTo>
                    <a:pt x="703" y="1139"/>
                  </a:lnTo>
                  <a:lnTo>
                    <a:pt x="642" y="1149"/>
                  </a:lnTo>
                  <a:lnTo>
                    <a:pt x="579" y="1152"/>
                  </a:lnTo>
                  <a:lnTo>
                    <a:pt x="516" y="1149"/>
                  </a:lnTo>
                  <a:lnTo>
                    <a:pt x="455" y="1139"/>
                  </a:lnTo>
                  <a:lnTo>
                    <a:pt x="396" y="1123"/>
                  </a:lnTo>
                  <a:lnTo>
                    <a:pt x="340" y="1101"/>
                  </a:lnTo>
                  <a:lnTo>
                    <a:pt x="286" y="1074"/>
                  </a:lnTo>
                  <a:lnTo>
                    <a:pt x="237" y="1041"/>
                  </a:lnTo>
                  <a:lnTo>
                    <a:pt x="191" y="1004"/>
                  </a:lnTo>
                  <a:lnTo>
                    <a:pt x="149" y="961"/>
                  </a:lnTo>
                  <a:lnTo>
                    <a:pt x="112" y="916"/>
                  </a:lnTo>
                  <a:lnTo>
                    <a:pt x="79" y="867"/>
                  </a:lnTo>
                  <a:lnTo>
                    <a:pt x="51" y="814"/>
                  </a:lnTo>
                  <a:lnTo>
                    <a:pt x="28" y="757"/>
                  </a:lnTo>
                  <a:lnTo>
                    <a:pt x="13" y="700"/>
                  </a:lnTo>
                  <a:lnTo>
                    <a:pt x="3" y="639"/>
                  </a:lnTo>
                  <a:lnTo>
                    <a:pt x="0" y="576"/>
                  </a:lnTo>
                  <a:lnTo>
                    <a:pt x="3" y="513"/>
                  </a:lnTo>
                  <a:lnTo>
                    <a:pt x="13" y="453"/>
                  </a:lnTo>
                  <a:lnTo>
                    <a:pt x="28" y="394"/>
                  </a:lnTo>
                  <a:lnTo>
                    <a:pt x="51" y="339"/>
                  </a:lnTo>
                  <a:lnTo>
                    <a:pt x="79" y="285"/>
                  </a:lnTo>
                  <a:lnTo>
                    <a:pt x="112" y="236"/>
                  </a:lnTo>
                  <a:lnTo>
                    <a:pt x="149" y="190"/>
                  </a:lnTo>
                  <a:lnTo>
                    <a:pt x="191" y="149"/>
                  </a:lnTo>
                  <a:lnTo>
                    <a:pt x="237" y="112"/>
                  </a:lnTo>
                  <a:lnTo>
                    <a:pt x="286" y="79"/>
                  </a:lnTo>
                  <a:lnTo>
                    <a:pt x="340" y="52"/>
                  </a:lnTo>
                  <a:lnTo>
                    <a:pt x="396" y="29"/>
                  </a:lnTo>
                  <a:lnTo>
                    <a:pt x="455" y="13"/>
                  </a:lnTo>
                  <a:lnTo>
                    <a:pt x="516" y="4"/>
                  </a:lnTo>
                  <a:lnTo>
                    <a:pt x="57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85" name="Inhaltsplatzhalter 4"/>
          <p:cNvSpPr txBox="1">
            <a:spLocks/>
          </p:cNvSpPr>
          <p:nvPr/>
        </p:nvSpPr>
        <p:spPr>
          <a:xfrm>
            <a:off x="1088701" y="3931586"/>
            <a:ext cx="1243519" cy="166199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 marL="272967" indent="-272967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3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807798" indent="-272967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20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2pPr>
            <a:lvl3pPr marL="1080764" indent="-177748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9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3pPr>
            <a:lvl4pPr marL="1436256" indent="-177748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4pPr>
            <a:lvl5pPr marL="1793335" indent="-179335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5pPr>
            <a:lvl6pPr marL="2513847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0910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972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034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ar-AE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الإنقليزية</a:t>
            </a:r>
            <a:endParaRPr lang="en-US" sz="1200" b="1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104" name="Inhaltsplatzhalter 4"/>
          <p:cNvSpPr txBox="1">
            <a:spLocks/>
          </p:cNvSpPr>
          <p:nvPr/>
        </p:nvSpPr>
        <p:spPr>
          <a:xfrm>
            <a:off x="6800814" y="2858097"/>
            <a:ext cx="1243519" cy="166199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 marL="272967" indent="-272967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3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807798" indent="-272967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20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2pPr>
            <a:lvl3pPr marL="1080764" indent="-177748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9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3pPr>
            <a:lvl4pPr marL="1436256" indent="-177748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4pPr>
            <a:lvl5pPr marL="1793335" indent="-179335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5pPr>
            <a:lvl6pPr marL="2513847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0910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972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034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ar-AE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الفرنسية </a:t>
            </a:r>
            <a:endParaRPr lang="en-US" sz="1200" b="1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grpSp>
        <p:nvGrpSpPr>
          <p:cNvPr id="121" name="Group 120"/>
          <p:cNvGrpSpPr/>
          <p:nvPr/>
        </p:nvGrpSpPr>
        <p:grpSpPr>
          <a:xfrm>
            <a:off x="6086089" y="1645090"/>
            <a:ext cx="248422" cy="445238"/>
            <a:chOff x="4405313" y="2274888"/>
            <a:chExt cx="328613" cy="588962"/>
          </a:xfrm>
          <a:solidFill>
            <a:schemeClr val="bg1"/>
          </a:solidFill>
        </p:grpSpPr>
        <p:sp>
          <p:nvSpPr>
            <p:cNvPr id="122" name="Freeform 26"/>
            <p:cNvSpPr>
              <a:spLocks/>
            </p:cNvSpPr>
            <p:nvPr/>
          </p:nvSpPr>
          <p:spPr bwMode="auto">
            <a:xfrm>
              <a:off x="4405313" y="2559050"/>
              <a:ext cx="328613" cy="304800"/>
            </a:xfrm>
            <a:custGeom>
              <a:avLst/>
              <a:gdLst>
                <a:gd name="T0" fmla="*/ 77 w 1861"/>
                <a:gd name="T1" fmla="*/ 3 h 1728"/>
                <a:gd name="T2" fmla="*/ 106 w 1861"/>
                <a:gd name="T3" fmla="*/ 24 h 1728"/>
                <a:gd name="T4" fmla="*/ 116 w 1861"/>
                <a:gd name="T5" fmla="*/ 57 h 1728"/>
                <a:gd name="T6" fmla="*/ 121 w 1861"/>
                <a:gd name="T7" fmla="*/ 476 h 1728"/>
                <a:gd name="T8" fmla="*/ 146 w 1861"/>
                <a:gd name="T9" fmla="*/ 618 h 1728"/>
                <a:gd name="T10" fmla="*/ 196 w 1861"/>
                <a:gd name="T11" fmla="*/ 749 h 1728"/>
                <a:gd name="T12" fmla="*/ 265 w 1861"/>
                <a:gd name="T13" fmla="*/ 868 h 1728"/>
                <a:gd name="T14" fmla="*/ 355 w 1861"/>
                <a:gd name="T15" fmla="*/ 973 h 1728"/>
                <a:gd name="T16" fmla="*/ 462 w 1861"/>
                <a:gd name="T17" fmla="*/ 1062 h 1728"/>
                <a:gd name="T18" fmla="*/ 583 w 1861"/>
                <a:gd name="T19" fmla="*/ 1132 h 1728"/>
                <a:gd name="T20" fmla="*/ 715 w 1861"/>
                <a:gd name="T21" fmla="*/ 1181 h 1728"/>
                <a:gd name="T22" fmla="*/ 857 w 1861"/>
                <a:gd name="T23" fmla="*/ 1206 h 1728"/>
                <a:gd name="T24" fmla="*/ 1005 w 1861"/>
                <a:gd name="T25" fmla="*/ 1206 h 1728"/>
                <a:gd name="T26" fmla="*/ 1147 w 1861"/>
                <a:gd name="T27" fmla="*/ 1181 h 1728"/>
                <a:gd name="T28" fmla="*/ 1280 w 1861"/>
                <a:gd name="T29" fmla="*/ 1132 h 1728"/>
                <a:gd name="T30" fmla="*/ 1400 w 1861"/>
                <a:gd name="T31" fmla="*/ 1062 h 1728"/>
                <a:gd name="T32" fmla="*/ 1507 w 1861"/>
                <a:gd name="T33" fmla="*/ 973 h 1728"/>
                <a:gd name="T34" fmla="*/ 1596 w 1861"/>
                <a:gd name="T35" fmla="*/ 868 h 1728"/>
                <a:gd name="T36" fmla="*/ 1667 w 1861"/>
                <a:gd name="T37" fmla="*/ 749 h 1728"/>
                <a:gd name="T38" fmla="*/ 1716 w 1861"/>
                <a:gd name="T39" fmla="*/ 618 h 1728"/>
                <a:gd name="T40" fmla="*/ 1742 w 1861"/>
                <a:gd name="T41" fmla="*/ 476 h 1728"/>
                <a:gd name="T42" fmla="*/ 1745 w 1861"/>
                <a:gd name="T43" fmla="*/ 57 h 1728"/>
                <a:gd name="T44" fmla="*/ 1757 w 1861"/>
                <a:gd name="T45" fmla="*/ 24 h 1728"/>
                <a:gd name="T46" fmla="*/ 1785 w 1861"/>
                <a:gd name="T47" fmla="*/ 3 h 1728"/>
                <a:gd name="T48" fmla="*/ 1822 w 1861"/>
                <a:gd name="T49" fmla="*/ 3 h 1728"/>
                <a:gd name="T50" fmla="*/ 1851 w 1861"/>
                <a:gd name="T51" fmla="*/ 24 h 1728"/>
                <a:gd name="T52" fmla="*/ 1861 w 1861"/>
                <a:gd name="T53" fmla="*/ 57 h 1728"/>
                <a:gd name="T54" fmla="*/ 1858 w 1861"/>
                <a:gd name="T55" fmla="*/ 479 h 1728"/>
                <a:gd name="T56" fmla="*/ 1834 w 1861"/>
                <a:gd name="T57" fmla="*/ 627 h 1728"/>
                <a:gd name="T58" fmla="*/ 1786 w 1861"/>
                <a:gd name="T59" fmla="*/ 765 h 1728"/>
                <a:gd name="T60" fmla="*/ 1719 w 1861"/>
                <a:gd name="T61" fmla="*/ 893 h 1728"/>
                <a:gd name="T62" fmla="*/ 1632 w 1861"/>
                <a:gd name="T63" fmla="*/ 1008 h 1728"/>
                <a:gd name="T64" fmla="*/ 1529 w 1861"/>
                <a:gd name="T65" fmla="*/ 1108 h 1728"/>
                <a:gd name="T66" fmla="*/ 1411 w 1861"/>
                <a:gd name="T67" fmla="*/ 1192 h 1728"/>
                <a:gd name="T68" fmla="*/ 1281 w 1861"/>
                <a:gd name="T69" fmla="*/ 1256 h 1728"/>
                <a:gd name="T70" fmla="*/ 1139 w 1861"/>
                <a:gd name="T71" fmla="*/ 1300 h 1728"/>
                <a:gd name="T72" fmla="*/ 989 w 1861"/>
                <a:gd name="T73" fmla="*/ 1321 h 1728"/>
                <a:gd name="T74" fmla="*/ 1280 w 1861"/>
                <a:gd name="T75" fmla="*/ 1613 h 1728"/>
                <a:gd name="T76" fmla="*/ 1315 w 1861"/>
                <a:gd name="T77" fmla="*/ 1624 h 1728"/>
                <a:gd name="T78" fmla="*/ 1335 w 1861"/>
                <a:gd name="T79" fmla="*/ 1652 h 1728"/>
                <a:gd name="T80" fmla="*/ 1335 w 1861"/>
                <a:gd name="T81" fmla="*/ 1689 h 1728"/>
                <a:gd name="T82" fmla="*/ 1315 w 1861"/>
                <a:gd name="T83" fmla="*/ 1717 h 1728"/>
                <a:gd name="T84" fmla="*/ 1280 w 1861"/>
                <a:gd name="T85" fmla="*/ 1728 h 1728"/>
                <a:gd name="T86" fmla="*/ 564 w 1861"/>
                <a:gd name="T87" fmla="*/ 1725 h 1728"/>
                <a:gd name="T88" fmla="*/ 535 w 1861"/>
                <a:gd name="T89" fmla="*/ 1705 h 1728"/>
                <a:gd name="T90" fmla="*/ 523 w 1861"/>
                <a:gd name="T91" fmla="*/ 1670 h 1728"/>
                <a:gd name="T92" fmla="*/ 535 w 1861"/>
                <a:gd name="T93" fmla="*/ 1637 h 1728"/>
                <a:gd name="T94" fmla="*/ 564 w 1861"/>
                <a:gd name="T95" fmla="*/ 1616 h 1728"/>
                <a:gd name="T96" fmla="*/ 872 w 1861"/>
                <a:gd name="T97" fmla="*/ 1613 h 1728"/>
                <a:gd name="T98" fmla="*/ 797 w 1861"/>
                <a:gd name="T99" fmla="*/ 1314 h 1728"/>
                <a:gd name="T100" fmla="*/ 651 w 1861"/>
                <a:gd name="T101" fmla="*/ 1282 h 1728"/>
                <a:gd name="T102" fmla="*/ 515 w 1861"/>
                <a:gd name="T103" fmla="*/ 1226 h 1728"/>
                <a:gd name="T104" fmla="*/ 390 w 1861"/>
                <a:gd name="T105" fmla="*/ 1152 h 1728"/>
                <a:gd name="T106" fmla="*/ 279 w 1861"/>
                <a:gd name="T107" fmla="*/ 1061 h 1728"/>
                <a:gd name="T108" fmla="*/ 184 w 1861"/>
                <a:gd name="T109" fmla="*/ 953 h 1728"/>
                <a:gd name="T110" fmla="*/ 107 w 1861"/>
                <a:gd name="T111" fmla="*/ 831 h 1728"/>
                <a:gd name="T112" fmla="*/ 49 w 1861"/>
                <a:gd name="T113" fmla="*/ 697 h 1728"/>
                <a:gd name="T114" fmla="*/ 13 w 1861"/>
                <a:gd name="T115" fmla="*/ 555 h 1728"/>
                <a:gd name="T116" fmla="*/ 0 w 1861"/>
                <a:gd name="T117" fmla="*/ 403 h 1728"/>
                <a:gd name="T118" fmla="*/ 3 w 1861"/>
                <a:gd name="T119" fmla="*/ 40 h 1728"/>
                <a:gd name="T120" fmla="*/ 24 w 1861"/>
                <a:gd name="T121" fmla="*/ 11 h 1728"/>
                <a:gd name="T122" fmla="*/ 58 w 1861"/>
                <a:gd name="T123" fmla="*/ 0 h 1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861" h="1728">
                  <a:moveTo>
                    <a:pt x="58" y="0"/>
                  </a:moveTo>
                  <a:lnTo>
                    <a:pt x="77" y="3"/>
                  </a:lnTo>
                  <a:lnTo>
                    <a:pt x="93" y="11"/>
                  </a:lnTo>
                  <a:lnTo>
                    <a:pt x="106" y="24"/>
                  </a:lnTo>
                  <a:lnTo>
                    <a:pt x="114" y="40"/>
                  </a:lnTo>
                  <a:lnTo>
                    <a:pt x="116" y="57"/>
                  </a:lnTo>
                  <a:lnTo>
                    <a:pt x="116" y="403"/>
                  </a:lnTo>
                  <a:lnTo>
                    <a:pt x="121" y="476"/>
                  </a:lnTo>
                  <a:lnTo>
                    <a:pt x="130" y="547"/>
                  </a:lnTo>
                  <a:lnTo>
                    <a:pt x="146" y="618"/>
                  </a:lnTo>
                  <a:lnTo>
                    <a:pt x="168" y="685"/>
                  </a:lnTo>
                  <a:lnTo>
                    <a:pt x="196" y="749"/>
                  </a:lnTo>
                  <a:lnTo>
                    <a:pt x="228" y="810"/>
                  </a:lnTo>
                  <a:lnTo>
                    <a:pt x="265" y="868"/>
                  </a:lnTo>
                  <a:lnTo>
                    <a:pt x="309" y="922"/>
                  </a:lnTo>
                  <a:lnTo>
                    <a:pt x="355" y="973"/>
                  </a:lnTo>
                  <a:lnTo>
                    <a:pt x="407" y="1020"/>
                  </a:lnTo>
                  <a:lnTo>
                    <a:pt x="462" y="1062"/>
                  </a:lnTo>
                  <a:lnTo>
                    <a:pt x="520" y="1099"/>
                  </a:lnTo>
                  <a:lnTo>
                    <a:pt x="583" y="1132"/>
                  </a:lnTo>
                  <a:lnTo>
                    <a:pt x="647" y="1159"/>
                  </a:lnTo>
                  <a:lnTo>
                    <a:pt x="715" y="1181"/>
                  </a:lnTo>
                  <a:lnTo>
                    <a:pt x="785" y="1197"/>
                  </a:lnTo>
                  <a:lnTo>
                    <a:pt x="857" y="1206"/>
                  </a:lnTo>
                  <a:lnTo>
                    <a:pt x="931" y="1209"/>
                  </a:lnTo>
                  <a:lnTo>
                    <a:pt x="1005" y="1206"/>
                  </a:lnTo>
                  <a:lnTo>
                    <a:pt x="1078" y="1197"/>
                  </a:lnTo>
                  <a:lnTo>
                    <a:pt x="1147" y="1181"/>
                  </a:lnTo>
                  <a:lnTo>
                    <a:pt x="1215" y="1159"/>
                  </a:lnTo>
                  <a:lnTo>
                    <a:pt x="1280" y="1132"/>
                  </a:lnTo>
                  <a:lnTo>
                    <a:pt x="1342" y="1099"/>
                  </a:lnTo>
                  <a:lnTo>
                    <a:pt x="1400" y="1062"/>
                  </a:lnTo>
                  <a:lnTo>
                    <a:pt x="1455" y="1020"/>
                  </a:lnTo>
                  <a:lnTo>
                    <a:pt x="1507" y="973"/>
                  </a:lnTo>
                  <a:lnTo>
                    <a:pt x="1554" y="922"/>
                  </a:lnTo>
                  <a:lnTo>
                    <a:pt x="1596" y="868"/>
                  </a:lnTo>
                  <a:lnTo>
                    <a:pt x="1634" y="810"/>
                  </a:lnTo>
                  <a:lnTo>
                    <a:pt x="1667" y="749"/>
                  </a:lnTo>
                  <a:lnTo>
                    <a:pt x="1694" y="685"/>
                  </a:lnTo>
                  <a:lnTo>
                    <a:pt x="1716" y="618"/>
                  </a:lnTo>
                  <a:lnTo>
                    <a:pt x="1732" y="547"/>
                  </a:lnTo>
                  <a:lnTo>
                    <a:pt x="1742" y="476"/>
                  </a:lnTo>
                  <a:lnTo>
                    <a:pt x="1745" y="403"/>
                  </a:lnTo>
                  <a:lnTo>
                    <a:pt x="1745" y="57"/>
                  </a:lnTo>
                  <a:lnTo>
                    <a:pt x="1748" y="40"/>
                  </a:lnTo>
                  <a:lnTo>
                    <a:pt x="1757" y="24"/>
                  </a:lnTo>
                  <a:lnTo>
                    <a:pt x="1769" y="11"/>
                  </a:lnTo>
                  <a:lnTo>
                    <a:pt x="1785" y="3"/>
                  </a:lnTo>
                  <a:lnTo>
                    <a:pt x="1803" y="0"/>
                  </a:lnTo>
                  <a:lnTo>
                    <a:pt x="1822" y="3"/>
                  </a:lnTo>
                  <a:lnTo>
                    <a:pt x="1838" y="11"/>
                  </a:lnTo>
                  <a:lnTo>
                    <a:pt x="1851" y="24"/>
                  </a:lnTo>
                  <a:lnTo>
                    <a:pt x="1859" y="40"/>
                  </a:lnTo>
                  <a:lnTo>
                    <a:pt x="1861" y="57"/>
                  </a:lnTo>
                  <a:lnTo>
                    <a:pt x="1861" y="403"/>
                  </a:lnTo>
                  <a:lnTo>
                    <a:pt x="1858" y="479"/>
                  </a:lnTo>
                  <a:lnTo>
                    <a:pt x="1850" y="555"/>
                  </a:lnTo>
                  <a:lnTo>
                    <a:pt x="1834" y="627"/>
                  </a:lnTo>
                  <a:lnTo>
                    <a:pt x="1813" y="697"/>
                  </a:lnTo>
                  <a:lnTo>
                    <a:pt x="1786" y="765"/>
                  </a:lnTo>
                  <a:lnTo>
                    <a:pt x="1756" y="831"/>
                  </a:lnTo>
                  <a:lnTo>
                    <a:pt x="1719" y="893"/>
                  </a:lnTo>
                  <a:lnTo>
                    <a:pt x="1677" y="953"/>
                  </a:lnTo>
                  <a:lnTo>
                    <a:pt x="1632" y="1008"/>
                  </a:lnTo>
                  <a:lnTo>
                    <a:pt x="1582" y="1061"/>
                  </a:lnTo>
                  <a:lnTo>
                    <a:pt x="1529" y="1108"/>
                  </a:lnTo>
                  <a:lnTo>
                    <a:pt x="1471" y="1152"/>
                  </a:lnTo>
                  <a:lnTo>
                    <a:pt x="1411" y="1192"/>
                  </a:lnTo>
                  <a:lnTo>
                    <a:pt x="1347" y="1226"/>
                  </a:lnTo>
                  <a:lnTo>
                    <a:pt x="1281" y="1256"/>
                  </a:lnTo>
                  <a:lnTo>
                    <a:pt x="1211" y="1282"/>
                  </a:lnTo>
                  <a:lnTo>
                    <a:pt x="1139" y="1300"/>
                  </a:lnTo>
                  <a:lnTo>
                    <a:pt x="1065" y="1314"/>
                  </a:lnTo>
                  <a:lnTo>
                    <a:pt x="989" y="1321"/>
                  </a:lnTo>
                  <a:lnTo>
                    <a:pt x="989" y="1613"/>
                  </a:lnTo>
                  <a:lnTo>
                    <a:pt x="1280" y="1613"/>
                  </a:lnTo>
                  <a:lnTo>
                    <a:pt x="1299" y="1616"/>
                  </a:lnTo>
                  <a:lnTo>
                    <a:pt x="1315" y="1624"/>
                  </a:lnTo>
                  <a:lnTo>
                    <a:pt x="1327" y="1637"/>
                  </a:lnTo>
                  <a:lnTo>
                    <a:pt x="1335" y="1652"/>
                  </a:lnTo>
                  <a:lnTo>
                    <a:pt x="1338" y="1670"/>
                  </a:lnTo>
                  <a:lnTo>
                    <a:pt x="1335" y="1689"/>
                  </a:lnTo>
                  <a:lnTo>
                    <a:pt x="1327" y="1705"/>
                  </a:lnTo>
                  <a:lnTo>
                    <a:pt x="1315" y="1717"/>
                  </a:lnTo>
                  <a:lnTo>
                    <a:pt x="1299" y="1725"/>
                  </a:lnTo>
                  <a:lnTo>
                    <a:pt x="1280" y="1728"/>
                  </a:lnTo>
                  <a:lnTo>
                    <a:pt x="582" y="1728"/>
                  </a:lnTo>
                  <a:lnTo>
                    <a:pt x="564" y="1725"/>
                  </a:lnTo>
                  <a:lnTo>
                    <a:pt x="548" y="1717"/>
                  </a:lnTo>
                  <a:lnTo>
                    <a:pt x="535" y="1705"/>
                  </a:lnTo>
                  <a:lnTo>
                    <a:pt x="527" y="1689"/>
                  </a:lnTo>
                  <a:lnTo>
                    <a:pt x="523" y="1670"/>
                  </a:lnTo>
                  <a:lnTo>
                    <a:pt x="527" y="1652"/>
                  </a:lnTo>
                  <a:lnTo>
                    <a:pt x="535" y="1637"/>
                  </a:lnTo>
                  <a:lnTo>
                    <a:pt x="548" y="1624"/>
                  </a:lnTo>
                  <a:lnTo>
                    <a:pt x="564" y="1616"/>
                  </a:lnTo>
                  <a:lnTo>
                    <a:pt x="582" y="1613"/>
                  </a:lnTo>
                  <a:lnTo>
                    <a:pt x="872" y="1613"/>
                  </a:lnTo>
                  <a:lnTo>
                    <a:pt x="872" y="1321"/>
                  </a:lnTo>
                  <a:lnTo>
                    <a:pt x="797" y="1314"/>
                  </a:lnTo>
                  <a:lnTo>
                    <a:pt x="723" y="1300"/>
                  </a:lnTo>
                  <a:lnTo>
                    <a:pt x="651" y="1282"/>
                  </a:lnTo>
                  <a:lnTo>
                    <a:pt x="582" y="1256"/>
                  </a:lnTo>
                  <a:lnTo>
                    <a:pt x="515" y="1226"/>
                  </a:lnTo>
                  <a:lnTo>
                    <a:pt x="452" y="1192"/>
                  </a:lnTo>
                  <a:lnTo>
                    <a:pt x="390" y="1152"/>
                  </a:lnTo>
                  <a:lnTo>
                    <a:pt x="333" y="1108"/>
                  </a:lnTo>
                  <a:lnTo>
                    <a:pt x="279" y="1061"/>
                  </a:lnTo>
                  <a:lnTo>
                    <a:pt x="229" y="1008"/>
                  </a:lnTo>
                  <a:lnTo>
                    <a:pt x="184" y="953"/>
                  </a:lnTo>
                  <a:lnTo>
                    <a:pt x="143" y="893"/>
                  </a:lnTo>
                  <a:lnTo>
                    <a:pt x="107" y="831"/>
                  </a:lnTo>
                  <a:lnTo>
                    <a:pt x="75" y="765"/>
                  </a:lnTo>
                  <a:lnTo>
                    <a:pt x="49" y="697"/>
                  </a:lnTo>
                  <a:lnTo>
                    <a:pt x="28" y="627"/>
                  </a:lnTo>
                  <a:lnTo>
                    <a:pt x="13" y="555"/>
                  </a:lnTo>
                  <a:lnTo>
                    <a:pt x="3" y="479"/>
                  </a:lnTo>
                  <a:lnTo>
                    <a:pt x="0" y="403"/>
                  </a:lnTo>
                  <a:lnTo>
                    <a:pt x="0" y="57"/>
                  </a:lnTo>
                  <a:lnTo>
                    <a:pt x="3" y="40"/>
                  </a:lnTo>
                  <a:lnTo>
                    <a:pt x="12" y="24"/>
                  </a:lnTo>
                  <a:lnTo>
                    <a:pt x="24" y="11"/>
                  </a:lnTo>
                  <a:lnTo>
                    <a:pt x="40" y="3"/>
                  </a:lnTo>
                  <a:lnTo>
                    <a:pt x="5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3" name="Freeform 27"/>
            <p:cNvSpPr>
              <a:spLocks noEditPoints="1"/>
            </p:cNvSpPr>
            <p:nvPr/>
          </p:nvSpPr>
          <p:spPr bwMode="auto">
            <a:xfrm>
              <a:off x="4456113" y="2274888"/>
              <a:ext cx="225425" cy="466725"/>
            </a:xfrm>
            <a:custGeom>
              <a:avLst/>
              <a:gdLst>
                <a:gd name="T0" fmla="*/ 528 w 1280"/>
                <a:gd name="T1" fmla="*/ 128 h 2650"/>
                <a:gd name="T2" fmla="*/ 376 w 1280"/>
                <a:gd name="T3" fmla="*/ 186 h 2650"/>
                <a:gd name="T4" fmla="*/ 252 w 1280"/>
                <a:gd name="T5" fmla="*/ 287 h 2650"/>
                <a:gd name="T6" fmla="*/ 164 w 1280"/>
                <a:gd name="T7" fmla="*/ 420 h 2650"/>
                <a:gd name="T8" fmla="*/ 119 w 1280"/>
                <a:gd name="T9" fmla="*/ 577 h 2650"/>
                <a:gd name="T10" fmla="*/ 119 w 1280"/>
                <a:gd name="T11" fmla="*/ 2072 h 2650"/>
                <a:gd name="T12" fmla="*/ 164 w 1280"/>
                <a:gd name="T13" fmla="*/ 2230 h 2650"/>
                <a:gd name="T14" fmla="*/ 252 w 1280"/>
                <a:gd name="T15" fmla="*/ 2364 h 2650"/>
                <a:gd name="T16" fmla="*/ 376 w 1280"/>
                <a:gd name="T17" fmla="*/ 2464 h 2650"/>
                <a:gd name="T18" fmla="*/ 528 w 1280"/>
                <a:gd name="T19" fmla="*/ 2523 h 2650"/>
                <a:gd name="T20" fmla="*/ 697 w 1280"/>
                <a:gd name="T21" fmla="*/ 2531 h 2650"/>
                <a:gd name="T22" fmla="*/ 856 w 1280"/>
                <a:gd name="T23" fmla="*/ 2488 h 2650"/>
                <a:gd name="T24" fmla="*/ 991 w 1280"/>
                <a:gd name="T25" fmla="*/ 2401 h 2650"/>
                <a:gd name="T26" fmla="*/ 1092 w 1280"/>
                <a:gd name="T27" fmla="*/ 2278 h 2650"/>
                <a:gd name="T28" fmla="*/ 1152 w 1280"/>
                <a:gd name="T29" fmla="*/ 2127 h 2650"/>
                <a:gd name="T30" fmla="*/ 1163 w 1280"/>
                <a:gd name="T31" fmla="*/ 634 h 2650"/>
                <a:gd name="T32" fmla="*/ 1137 w 1280"/>
                <a:gd name="T33" fmla="*/ 470 h 2650"/>
                <a:gd name="T34" fmla="*/ 1063 w 1280"/>
                <a:gd name="T35" fmla="*/ 328 h 2650"/>
                <a:gd name="T36" fmla="*/ 948 w 1280"/>
                <a:gd name="T37" fmla="*/ 216 h 2650"/>
                <a:gd name="T38" fmla="*/ 806 w 1280"/>
                <a:gd name="T39" fmla="*/ 142 h 2650"/>
                <a:gd name="T40" fmla="*/ 640 w 1280"/>
                <a:gd name="T41" fmla="*/ 115 h 2650"/>
                <a:gd name="T42" fmla="*/ 769 w 1280"/>
                <a:gd name="T43" fmla="*/ 14 h 2650"/>
                <a:gd name="T44" fmla="*/ 944 w 1280"/>
                <a:gd name="T45" fmla="*/ 76 h 2650"/>
                <a:gd name="T46" fmla="*/ 1092 w 1280"/>
                <a:gd name="T47" fmla="*/ 186 h 2650"/>
                <a:gd name="T48" fmla="*/ 1202 w 1280"/>
                <a:gd name="T49" fmla="*/ 332 h 2650"/>
                <a:gd name="T50" fmla="*/ 1267 w 1280"/>
                <a:gd name="T51" fmla="*/ 507 h 2650"/>
                <a:gd name="T52" fmla="*/ 1280 w 1280"/>
                <a:gd name="T53" fmla="*/ 2016 h 2650"/>
                <a:gd name="T54" fmla="*/ 1251 w 1280"/>
                <a:gd name="T55" fmla="*/ 2204 h 2650"/>
                <a:gd name="T56" fmla="*/ 1171 w 1280"/>
                <a:gd name="T57" fmla="*/ 2370 h 2650"/>
                <a:gd name="T58" fmla="*/ 1047 w 1280"/>
                <a:gd name="T59" fmla="*/ 2505 h 2650"/>
                <a:gd name="T60" fmla="*/ 889 w 1280"/>
                <a:gd name="T61" fmla="*/ 2600 h 2650"/>
                <a:gd name="T62" fmla="*/ 705 w 1280"/>
                <a:gd name="T63" fmla="*/ 2646 h 2650"/>
                <a:gd name="T64" fmla="*/ 512 w 1280"/>
                <a:gd name="T65" fmla="*/ 2637 h 2650"/>
                <a:gd name="T66" fmla="*/ 335 w 1280"/>
                <a:gd name="T67" fmla="*/ 2573 h 2650"/>
                <a:gd name="T68" fmla="*/ 188 w 1280"/>
                <a:gd name="T69" fmla="*/ 2464 h 2650"/>
                <a:gd name="T70" fmla="*/ 77 w 1280"/>
                <a:gd name="T71" fmla="*/ 2318 h 2650"/>
                <a:gd name="T72" fmla="*/ 14 w 1280"/>
                <a:gd name="T73" fmla="*/ 2144 h 2650"/>
                <a:gd name="T74" fmla="*/ 0 w 1280"/>
                <a:gd name="T75" fmla="*/ 634 h 2650"/>
                <a:gd name="T76" fmla="*/ 29 w 1280"/>
                <a:gd name="T77" fmla="*/ 446 h 2650"/>
                <a:gd name="T78" fmla="*/ 110 w 1280"/>
                <a:gd name="T79" fmla="*/ 280 h 2650"/>
                <a:gd name="T80" fmla="*/ 234 w 1280"/>
                <a:gd name="T81" fmla="*/ 146 h 2650"/>
                <a:gd name="T82" fmla="*/ 391 w 1280"/>
                <a:gd name="T83" fmla="*/ 50 h 2650"/>
                <a:gd name="T84" fmla="*/ 575 w 1280"/>
                <a:gd name="T85" fmla="*/ 3 h 26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280" h="2650">
                  <a:moveTo>
                    <a:pt x="640" y="115"/>
                  </a:moveTo>
                  <a:lnTo>
                    <a:pt x="583" y="118"/>
                  </a:lnTo>
                  <a:lnTo>
                    <a:pt x="528" y="128"/>
                  </a:lnTo>
                  <a:lnTo>
                    <a:pt x="475" y="142"/>
                  </a:lnTo>
                  <a:lnTo>
                    <a:pt x="424" y="161"/>
                  </a:lnTo>
                  <a:lnTo>
                    <a:pt x="376" y="186"/>
                  </a:lnTo>
                  <a:lnTo>
                    <a:pt x="331" y="216"/>
                  </a:lnTo>
                  <a:lnTo>
                    <a:pt x="290" y="249"/>
                  </a:lnTo>
                  <a:lnTo>
                    <a:pt x="252" y="287"/>
                  </a:lnTo>
                  <a:lnTo>
                    <a:pt x="218" y="328"/>
                  </a:lnTo>
                  <a:lnTo>
                    <a:pt x="188" y="373"/>
                  </a:lnTo>
                  <a:lnTo>
                    <a:pt x="164" y="420"/>
                  </a:lnTo>
                  <a:lnTo>
                    <a:pt x="144" y="470"/>
                  </a:lnTo>
                  <a:lnTo>
                    <a:pt x="129" y="523"/>
                  </a:lnTo>
                  <a:lnTo>
                    <a:pt x="119" y="577"/>
                  </a:lnTo>
                  <a:lnTo>
                    <a:pt x="116" y="634"/>
                  </a:lnTo>
                  <a:lnTo>
                    <a:pt x="116" y="2016"/>
                  </a:lnTo>
                  <a:lnTo>
                    <a:pt x="119" y="2072"/>
                  </a:lnTo>
                  <a:lnTo>
                    <a:pt x="129" y="2127"/>
                  </a:lnTo>
                  <a:lnTo>
                    <a:pt x="144" y="2180"/>
                  </a:lnTo>
                  <a:lnTo>
                    <a:pt x="164" y="2230"/>
                  </a:lnTo>
                  <a:lnTo>
                    <a:pt x="188" y="2278"/>
                  </a:lnTo>
                  <a:lnTo>
                    <a:pt x="218" y="2322"/>
                  </a:lnTo>
                  <a:lnTo>
                    <a:pt x="252" y="2364"/>
                  </a:lnTo>
                  <a:lnTo>
                    <a:pt x="290" y="2401"/>
                  </a:lnTo>
                  <a:lnTo>
                    <a:pt x="331" y="2435"/>
                  </a:lnTo>
                  <a:lnTo>
                    <a:pt x="376" y="2464"/>
                  </a:lnTo>
                  <a:lnTo>
                    <a:pt x="424" y="2488"/>
                  </a:lnTo>
                  <a:lnTo>
                    <a:pt x="475" y="2508"/>
                  </a:lnTo>
                  <a:lnTo>
                    <a:pt x="528" y="2523"/>
                  </a:lnTo>
                  <a:lnTo>
                    <a:pt x="583" y="2531"/>
                  </a:lnTo>
                  <a:lnTo>
                    <a:pt x="640" y="2534"/>
                  </a:lnTo>
                  <a:lnTo>
                    <a:pt x="697" y="2531"/>
                  </a:lnTo>
                  <a:lnTo>
                    <a:pt x="752" y="2523"/>
                  </a:lnTo>
                  <a:lnTo>
                    <a:pt x="806" y="2508"/>
                  </a:lnTo>
                  <a:lnTo>
                    <a:pt x="856" y="2488"/>
                  </a:lnTo>
                  <a:lnTo>
                    <a:pt x="904" y="2464"/>
                  </a:lnTo>
                  <a:lnTo>
                    <a:pt x="948" y="2435"/>
                  </a:lnTo>
                  <a:lnTo>
                    <a:pt x="991" y="2401"/>
                  </a:lnTo>
                  <a:lnTo>
                    <a:pt x="1029" y="2364"/>
                  </a:lnTo>
                  <a:lnTo>
                    <a:pt x="1063" y="2322"/>
                  </a:lnTo>
                  <a:lnTo>
                    <a:pt x="1092" y="2278"/>
                  </a:lnTo>
                  <a:lnTo>
                    <a:pt x="1117" y="2230"/>
                  </a:lnTo>
                  <a:lnTo>
                    <a:pt x="1137" y="2180"/>
                  </a:lnTo>
                  <a:lnTo>
                    <a:pt x="1152" y="2127"/>
                  </a:lnTo>
                  <a:lnTo>
                    <a:pt x="1160" y="2072"/>
                  </a:lnTo>
                  <a:lnTo>
                    <a:pt x="1163" y="2016"/>
                  </a:lnTo>
                  <a:lnTo>
                    <a:pt x="1163" y="634"/>
                  </a:lnTo>
                  <a:lnTo>
                    <a:pt x="1160" y="577"/>
                  </a:lnTo>
                  <a:lnTo>
                    <a:pt x="1152" y="523"/>
                  </a:lnTo>
                  <a:lnTo>
                    <a:pt x="1137" y="470"/>
                  </a:lnTo>
                  <a:lnTo>
                    <a:pt x="1117" y="420"/>
                  </a:lnTo>
                  <a:lnTo>
                    <a:pt x="1092" y="373"/>
                  </a:lnTo>
                  <a:lnTo>
                    <a:pt x="1063" y="328"/>
                  </a:lnTo>
                  <a:lnTo>
                    <a:pt x="1029" y="287"/>
                  </a:lnTo>
                  <a:lnTo>
                    <a:pt x="991" y="249"/>
                  </a:lnTo>
                  <a:lnTo>
                    <a:pt x="948" y="216"/>
                  </a:lnTo>
                  <a:lnTo>
                    <a:pt x="904" y="186"/>
                  </a:lnTo>
                  <a:lnTo>
                    <a:pt x="856" y="161"/>
                  </a:lnTo>
                  <a:lnTo>
                    <a:pt x="806" y="142"/>
                  </a:lnTo>
                  <a:lnTo>
                    <a:pt x="752" y="128"/>
                  </a:lnTo>
                  <a:lnTo>
                    <a:pt x="697" y="118"/>
                  </a:lnTo>
                  <a:lnTo>
                    <a:pt x="640" y="115"/>
                  </a:lnTo>
                  <a:close/>
                  <a:moveTo>
                    <a:pt x="640" y="0"/>
                  </a:moveTo>
                  <a:lnTo>
                    <a:pt x="705" y="3"/>
                  </a:lnTo>
                  <a:lnTo>
                    <a:pt x="769" y="14"/>
                  </a:lnTo>
                  <a:lnTo>
                    <a:pt x="830" y="29"/>
                  </a:lnTo>
                  <a:lnTo>
                    <a:pt x="889" y="50"/>
                  </a:lnTo>
                  <a:lnTo>
                    <a:pt x="944" y="76"/>
                  </a:lnTo>
                  <a:lnTo>
                    <a:pt x="997" y="109"/>
                  </a:lnTo>
                  <a:lnTo>
                    <a:pt x="1047" y="146"/>
                  </a:lnTo>
                  <a:lnTo>
                    <a:pt x="1092" y="186"/>
                  </a:lnTo>
                  <a:lnTo>
                    <a:pt x="1134" y="231"/>
                  </a:lnTo>
                  <a:lnTo>
                    <a:pt x="1171" y="280"/>
                  </a:lnTo>
                  <a:lnTo>
                    <a:pt x="1202" y="332"/>
                  </a:lnTo>
                  <a:lnTo>
                    <a:pt x="1230" y="387"/>
                  </a:lnTo>
                  <a:lnTo>
                    <a:pt x="1251" y="446"/>
                  </a:lnTo>
                  <a:lnTo>
                    <a:pt x="1267" y="507"/>
                  </a:lnTo>
                  <a:lnTo>
                    <a:pt x="1276" y="570"/>
                  </a:lnTo>
                  <a:lnTo>
                    <a:pt x="1280" y="634"/>
                  </a:lnTo>
                  <a:lnTo>
                    <a:pt x="1280" y="2016"/>
                  </a:lnTo>
                  <a:lnTo>
                    <a:pt x="1276" y="2081"/>
                  </a:lnTo>
                  <a:lnTo>
                    <a:pt x="1267" y="2144"/>
                  </a:lnTo>
                  <a:lnTo>
                    <a:pt x="1251" y="2204"/>
                  </a:lnTo>
                  <a:lnTo>
                    <a:pt x="1230" y="2263"/>
                  </a:lnTo>
                  <a:lnTo>
                    <a:pt x="1202" y="2318"/>
                  </a:lnTo>
                  <a:lnTo>
                    <a:pt x="1171" y="2370"/>
                  </a:lnTo>
                  <a:lnTo>
                    <a:pt x="1134" y="2419"/>
                  </a:lnTo>
                  <a:lnTo>
                    <a:pt x="1092" y="2464"/>
                  </a:lnTo>
                  <a:lnTo>
                    <a:pt x="1047" y="2505"/>
                  </a:lnTo>
                  <a:lnTo>
                    <a:pt x="997" y="2542"/>
                  </a:lnTo>
                  <a:lnTo>
                    <a:pt x="944" y="2573"/>
                  </a:lnTo>
                  <a:lnTo>
                    <a:pt x="889" y="2600"/>
                  </a:lnTo>
                  <a:lnTo>
                    <a:pt x="830" y="2621"/>
                  </a:lnTo>
                  <a:lnTo>
                    <a:pt x="769" y="2637"/>
                  </a:lnTo>
                  <a:lnTo>
                    <a:pt x="705" y="2646"/>
                  </a:lnTo>
                  <a:lnTo>
                    <a:pt x="640" y="2650"/>
                  </a:lnTo>
                  <a:lnTo>
                    <a:pt x="575" y="2646"/>
                  </a:lnTo>
                  <a:lnTo>
                    <a:pt x="512" y="2637"/>
                  </a:lnTo>
                  <a:lnTo>
                    <a:pt x="450" y="2621"/>
                  </a:lnTo>
                  <a:lnTo>
                    <a:pt x="391" y="2600"/>
                  </a:lnTo>
                  <a:lnTo>
                    <a:pt x="335" y="2573"/>
                  </a:lnTo>
                  <a:lnTo>
                    <a:pt x="282" y="2542"/>
                  </a:lnTo>
                  <a:lnTo>
                    <a:pt x="234" y="2505"/>
                  </a:lnTo>
                  <a:lnTo>
                    <a:pt x="188" y="2464"/>
                  </a:lnTo>
                  <a:lnTo>
                    <a:pt x="147" y="2419"/>
                  </a:lnTo>
                  <a:lnTo>
                    <a:pt x="110" y="2370"/>
                  </a:lnTo>
                  <a:lnTo>
                    <a:pt x="77" y="2318"/>
                  </a:lnTo>
                  <a:lnTo>
                    <a:pt x="51" y="2263"/>
                  </a:lnTo>
                  <a:lnTo>
                    <a:pt x="29" y="2204"/>
                  </a:lnTo>
                  <a:lnTo>
                    <a:pt x="14" y="2144"/>
                  </a:lnTo>
                  <a:lnTo>
                    <a:pt x="3" y="2081"/>
                  </a:lnTo>
                  <a:lnTo>
                    <a:pt x="0" y="2016"/>
                  </a:lnTo>
                  <a:lnTo>
                    <a:pt x="0" y="634"/>
                  </a:lnTo>
                  <a:lnTo>
                    <a:pt x="3" y="570"/>
                  </a:lnTo>
                  <a:lnTo>
                    <a:pt x="14" y="507"/>
                  </a:lnTo>
                  <a:lnTo>
                    <a:pt x="29" y="446"/>
                  </a:lnTo>
                  <a:lnTo>
                    <a:pt x="51" y="387"/>
                  </a:lnTo>
                  <a:lnTo>
                    <a:pt x="77" y="332"/>
                  </a:lnTo>
                  <a:lnTo>
                    <a:pt x="110" y="280"/>
                  </a:lnTo>
                  <a:lnTo>
                    <a:pt x="147" y="231"/>
                  </a:lnTo>
                  <a:lnTo>
                    <a:pt x="188" y="186"/>
                  </a:lnTo>
                  <a:lnTo>
                    <a:pt x="234" y="146"/>
                  </a:lnTo>
                  <a:lnTo>
                    <a:pt x="282" y="109"/>
                  </a:lnTo>
                  <a:lnTo>
                    <a:pt x="335" y="76"/>
                  </a:lnTo>
                  <a:lnTo>
                    <a:pt x="391" y="50"/>
                  </a:lnTo>
                  <a:lnTo>
                    <a:pt x="450" y="29"/>
                  </a:lnTo>
                  <a:lnTo>
                    <a:pt x="512" y="14"/>
                  </a:lnTo>
                  <a:lnTo>
                    <a:pt x="575" y="3"/>
                  </a:lnTo>
                  <a:lnTo>
                    <a:pt x="64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124" name="Group 123"/>
          <p:cNvGrpSpPr/>
          <p:nvPr/>
        </p:nvGrpSpPr>
        <p:grpSpPr>
          <a:xfrm>
            <a:off x="5963297" y="2708404"/>
            <a:ext cx="465588" cy="465588"/>
            <a:chOff x="4660900" y="1728788"/>
            <a:chExt cx="609600" cy="609600"/>
          </a:xfrm>
          <a:solidFill>
            <a:schemeClr val="bg1"/>
          </a:solidFill>
        </p:grpSpPr>
        <p:sp>
          <p:nvSpPr>
            <p:cNvPr id="125" name="Freeform 38"/>
            <p:cNvSpPr>
              <a:spLocks noEditPoints="1"/>
            </p:cNvSpPr>
            <p:nvPr/>
          </p:nvSpPr>
          <p:spPr bwMode="auto">
            <a:xfrm>
              <a:off x="4884738" y="1871663"/>
              <a:ext cx="242888" cy="323850"/>
            </a:xfrm>
            <a:custGeom>
              <a:avLst/>
              <a:gdLst>
                <a:gd name="T0" fmla="*/ 115 w 1383"/>
                <a:gd name="T1" fmla="*/ 167 h 1844"/>
                <a:gd name="T2" fmla="*/ 115 w 1383"/>
                <a:gd name="T3" fmla="*/ 1677 h 1844"/>
                <a:gd name="T4" fmla="*/ 1222 w 1383"/>
                <a:gd name="T5" fmla="*/ 922 h 1844"/>
                <a:gd name="T6" fmla="*/ 115 w 1383"/>
                <a:gd name="T7" fmla="*/ 167 h 1844"/>
                <a:gd name="T8" fmla="*/ 61 w 1383"/>
                <a:gd name="T9" fmla="*/ 0 h 1844"/>
                <a:gd name="T10" fmla="*/ 77 w 1383"/>
                <a:gd name="T11" fmla="*/ 4 h 1844"/>
                <a:gd name="T12" fmla="*/ 90 w 1383"/>
                <a:gd name="T13" fmla="*/ 11 h 1844"/>
                <a:gd name="T14" fmla="*/ 1357 w 1383"/>
                <a:gd name="T15" fmla="*/ 875 h 1844"/>
                <a:gd name="T16" fmla="*/ 1368 w 1383"/>
                <a:gd name="T17" fmla="*/ 883 h 1844"/>
                <a:gd name="T18" fmla="*/ 1376 w 1383"/>
                <a:gd name="T19" fmla="*/ 895 h 1844"/>
                <a:gd name="T20" fmla="*/ 1381 w 1383"/>
                <a:gd name="T21" fmla="*/ 908 h 1844"/>
                <a:gd name="T22" fmla="*/ 1383 w 1383"/>
                <a:gd name="T23" fmla="*/ 922 h 1844"/>
                <a:gd name="T24" fmla="*/ 1381 w 1383"/>
                <a:gd name="T25" fmla="*/ 936 h 1844"/>
                <a:gd name="T26" fmla="*/ 1376 w 1383"/>
                <a:gd name="T27" fmla="*/ 949 h 1844"/>
                <a:gd name="T28" fmla="*/ 1368 w 1383"/>
                <a:gd name="T29" fmla="*/ 961 h 1844"/>
                <a:gd name="T30" fmla="*/ 1357 w 1383"/>
                <a:gd name="T31" fmla="*/ 969 h 1844"/>
                <a:gd name="T32" fmla="*/ 90 w 1383"/>
                <a:gd name="T33" fmla="*/ 1833 h 1844"/>
                <a:gd name="T34" fmla="*/ 75 w 1383"/>
                <a:gd name="T35" fmla="*/ 1842 h 1844"/>
                <a:gd name="T36" fmla="*/ 58 w 1383"/>
                <a:gd name="T37" fmla="*/ 1844 h 1844"/>
                <a:gd name="T38" fmla="*/ 44 w 1383"/>
                <a:gd name="T39" fmla="*/ 1842 h 1844"/>
                <a:gd name="T40" fmla="*/ 31 w 1383"/>
                <a:gd name="T41" fmla="*/ 1837 h 1844"/>
                <a:gd name="T42" fmla="*/ 18 w 1383"/>
                <a:gd name="T43" fmla="*/ 1828 h 1844"/>
                <a:gd name="T44" fmla="*/ 9 w 1383"/>
                <a:gd name="T45" fmla="*/ 1815 h 1844"/>
                <a:gd name="T46" fmla="*/ 2 w 1383"/>
                <a:gd name="T47" fmla="*/ 1802 h 1844"/>
                <a:gd name="T48" fmla="*/ 0 w 1383"/>
                <a:gd name="T49" fmla="*/ 1786 h 1844"/>
                <a:gd name="T50" fmla="*/ 0 w 1383"/>
                <a:gd name="T51" fmla="*/ 58 h 1844"/>
                <a:gd name="T52" fmla="*/ 2 w 1383"/>
                <a:gd name="T53" fmla="*/ 42 h 1844"/>
                <a:gd name="T54" fmla="*/ 9 w 1383"/>
                <a:gd name="T55" fmla="*/ 29 h 1844"/>
                <a:gd name="T56" fmla="*/ 18 w 1383"/>
                <a:gd name="T57" fmla="*/ 16 h 1844"/>
                <a:gd name="T58" fmla="*/ 31 w 1383"/>
                <a:gd name="T59" fmla="*/ 7 h 1844"/>
                <a:gd name="T60" fmla="*/ 45 w 1383"/>
                <a:gd name="T61" fmla="*/ 1 h 1844"/>
                <a:gd name="T62" fmla="*/ 61 w 1383"/>
                <a:gd name="T63" fmla="*/ 0 h 18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383" h="1844">
                  <a:moveTo>
                    <a:pt x="115" y="167"/>
                  </a:moveTo>
                  <a:lnTo>
                    <a:pt x="115" y="1677"/>
                  </a:lnTo>
                  <a:lnTo>
                    <a:pt x="1222" y="922"/>
                  </a:lnTo>
                  <a:lnTo>
                    <a:pt x="115" y="167"/>
                  </a:lnTo>
                  <a:close/>
                  <a:moveTo>
                    <a:pt x="61" y="0"/>
                  </a:moveTo>
                  <a:lnTo>
                    <a:pt x="77" y="4"/>
                  </a:lnTo>
                  <a:lnTo>
                    <a:pt x="90" y="11"/>
                  </a:lnTo>
                  <a:lnTo>
                    <a:pt x="1357" y="875"/>
                  </a:lnTo>
                  <a:lnTo>
                    <a:pt x="1368" y="883"/>
                  </a:lnTo>
                  <a:lnTo>
                    <a:pt x="1376" y="895"/>
                  </a:lnTo>
                  <a:lnTo>
                    <a:pt x="1381" y="908"/>
                  </a:lnTo>
                  <a:lnTo>
                    <a:pt x="1383" y="922"/>
                  </a:lnTo>
                  <a:lnTo>
                    <a:pt x="1381" y="936"/>
                  </a:lnTo>
                  <a:lnTo>
                    <a:pt x="1376" y="949"/>
                  </a:lnTo>
                  <a:lnTo>
                    <a:pt x="1368" y="961"/>
                  </a:lnTo>
                  <a:lnTo>
                    <a:pt x="1357" y="969"/>
                  </a:lnTo>
                  <a:lnTo>
                    <a:pt x="90" y="1833"/>
                  </a:lnTo>
                  <a:lnTo>
                    <a:pt x="75" y="1842"/>
                  </a:lnTo>
                  <a:lnTo>
                    <a:pt x="58" y="1844"/>
                  </a:lnTo>
                  <a:lnTo>
                    <a:pt x="44" y="1842"/>
                  </a:lnTo>
                  <a:lnTo>
                    <a:pt x="31" y="1837"/>
                  </a:lnTo>
                  <a:lnTo>
                    <a:pt x="18" y="1828"/>
                  </a:lnTo>
                  <a:lnTo>
                    <a:pt x="9" y="1815"/>
                  </a:lnTo>
                  <a:lnTo>
                    <a:pt x="2" y="1802"/>
                  </a:lnTo>
                  <a:lnTo>
                    <a:pt x="0" y="1786"/>
                  </a:lnTo>
                  <a:lnTo>
                    <a:pt x="0" y="58"/>
                  </a:lnTo>
                  <a:lnTo>
                    <a:pt x="2" y="42"/>
                  </a:lnTo>
                  <a:lnTo>
                    <a:pt x="9" y="29"/>
                  </a:lnTo>
                  <a:lnTo>
                    <a:pt x="18" y="16"/>
                  </a:lnTo>
                  <a:lnTo>
                    <a:pt x="31" y="7"/>
                  </a:lnTo>
                  <a:lnTo>
                    <a:pt x="45" y="1"/>
                  </a:lnTo>
                  <a:lnTo>
                    <a:pt x="6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6" name="Freeform 39"/>
            <p:cNvSpPr>
              <a:spLocks noEditPoints="1"/>
            </p:cNvSpPr>
            <p:nvPr/>
          </p:nvSpPr>
          <p:spPr bwMode="auto">
            <a:xfrm>
              <a:off x="4660900" y="1728788"/>
              <a:ext cx="609600" cy="609600"/>
            </a:xfrm>
            <a:custGeom>
              <a:avLst/>
              <a:gdLst>
                <a:gd name="T0" fmla="*/ 1427 w 3456"/>
                <a:gd name="T1" fmla="*/ 143 h 3456"/>
                <a:gd name="T2" fmla="*/ 1057 w 3456"/>
                <a:gd name="T3" fmla="*/ 262 h 3456"/>
                <a:gd name="T4" fmla="*/ 731 w 3456"/>
                <a:gd name="T5" fmla="*/ 462 h 3456"/>
                <a:gd name="T6" fmla="*/ 462 w 3456"/>
                <a:gd name="T7" fmla="*/ 731 h 3456"/>
                <a:gd name="T8" fmla="*/ 262 w 3456"/>
                <a:gd name="T9" fmla="*/ 1057 h 3456"/>
                <a:gd name="T10" fmla="*/ 143 w 3456"/>
                <a:gd name="T11" fmla="*/ 1427 h 3456"/>
                <a:gd name="T12" fmla="*/ 118 w 3456"/>
                <a:gd name="T13" fmla="*/ 1830 h 3456"/>
                <a:gd name="T14" fmla="*/ 192 w 3456"/>
                <a:gd name="T15" fmla="*/ 2219 h 3456"/>
                <a:gd name="T16" fmla="*/ 352 w 3456"/>
                <a:gd name="T17" fmla="*/ 2569 h 3456"/>
                <a:gd name="T18" fmla="*/ 589 w 3456"/>
                <a:gd name="T19" fmla="*/ 2867 h 3456"/>
                <a:gd name="T20" fmla="*/ 887 w 3456"/>
                <a:gd name="T21" fmla="*/ 3104 h 3456"/>
                <a:gd name="T22" fmla="*/ 1237 w 3456"/>
                <a:gd name="T23" fmla="*/ 3264 h 3456"/>
                <a:gd name="T24" fmla="*/ 1626 w 3456"/>
                <a:gd name="T25" fmla="*/ 3338 h 3456"/>
                <a:gd name="T26" fmla="*/ 2029 w 3456"/>
                <a:gd name="T27" fmla="*/ 3313 h 3456"/>
                <a:gd name="T28" fmla="*/ 2399 w 3456"/>
                <a:gd name="T29" fmla="*/ 3194 h 3456"/>
                <a:gd name="T30" fmla="*/ 2725 w 3456"/>
                <a:gd name="T31" fmla="*/ 2994 h 3456"/>
                <a:gd name="T32" fmla="*/ 2994 w 3456"/>
                <a:gd name="T33" fmla="*/ 2725 h 3456"/>
                <a:gd name="T34" fmla="*/ 3194 w 3456"/>
                <a:gd name="T35" fmla="*/ 2399 h 3456"/>
                <a:gd name="T36" fmla="*/ 3313 w 3456"/>
                <a:gd name="T37" fmla="*/ 2029 h 3456"/>
                <a:gd name="T38" fmla="*/ 3338 w 3456"/>
                <a:gd name="T39" fmla="*/ 1626 h 3456"/>
                <a:gd name="T40" fmla="*/ 3264 w 3456"/>
                <a:gd name="T41" fmla="*/ 1237 h 3456"/>
                <a:gd name="T42" fmla="*/ 3104 w 3456"/>
                <a:gd name="T43" fmla="*/ 887 h 3456"/>
                <a:gd name="T44" fmla="*/ 2867 w 3456"/>
                <a:gd name="T45" fmla="*/ 589 h 3456"/>
                <a:gd name="T46" fmla="*/ 2569 w 3456"/>
                <a:gd name="T47" fmla="*/ 352 h 3456"/>
                <a:gd name="T48" fmla="*/ 2219 w 3456"/>
                <a:gd name="T49" fmla="*/ 192 h 3456"/>
                <a:gd name="T50" fmla="*/ 1830 w 3456"/>
                <a:gd name="T51" fmla="*/ 118 h 3456"/>
                <a:gd name="T52" fmla="*/ 1936 w 3456"/>
                <a:gd name="T53" fmla="*/ 13 h 3456"/>
                <a:gd name="T54" fmla="*/ 2330 w 3456"/>
                <a:gd name="T55" fmla="*/ 108 h 3456"/>
                <a:gd name="T56" fmla="*/ 2683 w 3456"/>
                <a:gd name="T57" fmla="*/ 289 h 3456"/>
                <a:gd name="T58" fmla="*/ 2984 w 3456"/>
                <a:gd name="T59" fmla="*/ 541 h 3456"/>
                <a:gd name="T60" fmla="*/ 3219 w 3456"/>
                <a:gd name="T61" fmla="*/ 857 h 3456"/>
                <a:gd name="T62" fmla="*/ 3380 w 3456"/>
                <a:gd name="T63" fmla="*/ 1221 h 3456"/>
                <a:gd name="T64" fmla="*/ 3453 w 3456"/>
                <a:gd name="T65" fmla="*/ 1623 h 3456"/>
                <a:gd name="T66" fmla="*/ 3428 w 3456"/>
                <a:gd name="T67" fmla="*/ 2038 h 3456"/>
                <a:gd name="T68" fmla="*/ 3310 w 3456"/>
                <a:gd name="T69" fmla="*/ 2422 h 3456"/>
                <a:gd name="T70" fmla="*/ 3110 w 3456"/>
                <a:gd name="T71" fmla="*/ 2764 h 3456"/>
                <a:gd name="T72" fmla="*/ 2840 w 3456"/>
                <a:gd name="T73" fmla="*/ 3049 h 3456"/>
                <a:gd name="T74" fmla="*/ 2512 w 3456"/>
                <a:gd name="T75" fmla="*/ 3267 h 3456"/>
                <a:gd name="T76" fmla="*/ 2137 w 3456"/>
                <a:gd name="T77" fmla="*/ 3407 h 3456"/>
                <a:gd name="T78" fmla="*/ 1728 w 3456"/>
                <a:gd name="T79" fmla="*/ 3456 h 3456"/>
                <a:gd name="T80" fmla="*/ 1319 w 3456"/>
                <a:gd name="T81" fmla="*/ 3407 h 3456"/>
                <a:gd name="T82" fmla="*/ 944 w 3456"/>
                <a:gd name="T83" fmla="*/ 3267 h 3456"/>
                <a:gd name="T84" fmla="*/ 616 w 3456"/>
                <a:gd name="T85" fmla="*/ 3049 h 3456"/>
                <a:gd name="T86" fmla="*/ 346 w 3456"/>
                <a:gd name="T87" fmla="*/ 2764 h 3456"/>
                <a:gd name="T88" fmla="*/ 146 w 3456"/>
                <a:gd name="T89" fmla="*/ 2422 h 3456"/>
                <a:gd name="T90" fmla="*/ 28 w 3456"/>
                <a:gd name="T91" fmla="*/ 2038 h 3456"/>
                <a:gd name="T92" fmla="*/ 3 w 3456"/>
                <a:gd name="T93" fmla="*/ 1623 h 3456"/>
                <a:gd name="T94" fmla="*/ 76 w 3456"/>
                <a:gd name="T95" fmla="*/ 1221 h 3456"/>
                <a:gd name="T96" fmla="*/ 237 w 3456"/>
                <a:gd name="T97" fmla="*/ 857 h 3456"/>
                <a:gd name="T98" fmla="*/ 472 w 3456"/>
                <a:gd name="T99" fmla="*/ 541 h 3456"/>
                <a:gd name="T100" fmla="*/ 773 w 3456"/>
                <a:gd name="T101" fmla="*/ 289 h 3456"/>
                <a:gd name="T102" fmla="*/ 1126 w 3456"/>
                <a:gd name="T103" fmla="*/ 108 h 3456"/>
                <a:gd name="T104" fmla="*/ 1520 w 3456"/>
                <a:gd name="T105" fmla="*/ 13 h 34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3456" h="3456">
                  <a:moveTo>
                    <a:pt x="1728" y="115"/>
                  </a:moveTo>
                  <a:lnTo>
                    <a:pt x="1626" y="118"/>
                  </a:lnTo>
                  <a:lnTo>
                    <a:pt x="1526" y="128"/>
                  </a:lnTo>
                  <a:lnTo>
                    <a:pt x="1427" y="143"/>
                  </a:lnTo>
                  <a:lnTo>
                    <a:pt x="1331" y="164"/>
                  </a:lnTo>
                  <a:lnTo>
                    <a:pt x="1237" y="192"/>
                  </a:lnTo>
                  <a:lnTo>
                    <a:pt x="1146" y="224"/>
                  </a:lnTo>
                  <a:lnTo>
                    <a:pt x="1057" y="262"/>
                  </a:lnTo>
                  <a:lnTo>
                    <a:pt x="971" y="305"/>
                  </a:lnTo>
                  <a:lnTo>
                    <a:pt x="887" y="352"/>
                  </a:lnTo>
                  <a:lnTo>
                    <a:pt x="807" y="404"/>
                  </a:lnTo>
                  <a:lnTo>
                    <a:pt x="731" y="462"/>
                  </a:lnTo>
                  <a:lnTo>
                    <a:pt x="658" y="523"/>
                  </a:lnTo>
                  <a:lnTo>
                    <a:pt x="589" y="589"/>
                  </a:lnTo>
                  <a:lnTo>
                    <a:pt x="523" y="658"/>
                  </a:lnTo>
                  <a:lnTo>
                    <a:pt x="462" y="731"/>
                  </a:lnTo>
                  <a:lnTo>
                    <a:pt x="404" y="807"/>
                  </a:lnTo>
                  <a:lnTo>
                    <a:pt x="352" y="887"/>
                  </a:lnTo>
                  <a:lnTo>
                    <a:pt x="305" y="971"/>
                  </a:lnTo>
                  <a:lnTo>
                    <a:pt x="262" y="1057"/>
                  </a:lnTo>
                  <a:lnTo>
                    <a:pt x="224" y="1146"/>
                  </a:lnTo>
                  <a:lnTo>
                    <a:pt x="192" y="1237"/>
                  </a:lnTo>
                  <a:lnTo>
                    <a:pt x="164" y="1331"/>
                  </a:lnTo>
                  <a:lnTo>
                    <a:pt x="143" y="1427"/>
                  </a:lnTo>
                  <a:lnTo>
                    <a:pt x="128" y="1526"/>
                  </a:lnTo>
                  <a:lnTo>
                    <a:pt x="118" y="1626"/>
                  </a:lnTo>
                  <a:lnTo>
                    <a:pt x="115" y="1728"/>
                  </a:lnTo>
                  <a:lnTo>
                    <a:pt x="118" y="1830"/>
                  </a:lnTo>
                  <a:lnTo>
                    <a:pt x="128" y="1930"/>
                  </a:lnTo>
                  <a:lnTo>
                    <a:pt x="143" y="2029"/>
                  </a:lnTo>
                  <a:lnTo>
                    <a:pt x="164" y="2125"/>
                  </a:lnTo>
                  <a:lnTo>
                    <a:pt x="192" y="2219"/>
                  </a:lnTo>
                  <a:lnTo>
                    <a:pt x="224" y="2310"/>
                  </a:lnTo>
                  <a:lnTo>
                    <a:pt x="262" y="2399"/>
                  </a:lnTo>
                  <a:lnTo>
                    <a:pt x="305" y="2485"/>
                  </a:lnTo>
                  <a:lnTo>
                    <a:pt x="352" y="2569"/>
                  </a:lnTo>
                  <a:lnTo>
                    <a:pt x="404" y="2649"/>
                  </a:lnTo>
                  <a:lnTo>
                    <a:pt x="462" y="2725"/>
                  </a:lnTo>
                  <a:lnTo>
                    <a:pt x="523" y="2798"/>
                  </a:lnTo>
                  <a:lnTo>
                    <a:pt x="589" y="2867"/>
                  </a:lnTo>
                  <a:lnTo>
                    <a:pt x="658" y="2933"/>
                  </a:lnTo>
                  <a:lnTo>
                    <a:pt x="731" y="2994"/>
                  </a:lnTo>
                  <a:lnTo>
                    <a:pt x="807" y="3052"/>
                  </a:lnTo>
                  <a:lnTo>
                    <a:pt x="887" y="3104"/>
                  </a:lnTo>
                  <a:lnTo>
                    <a:pt x="971" y="3151"/>
                  </a:lnTo>
                  <a:lnTo>
                    <a:pt x="1057" y="3194"/>
                  </a:lnTo>
                  <a:lnTo>
                    <a:pt x="1146" y="3232"/>
                  </a:lnTo>
                  <a:lnTo>
                    <a:pt x="1237" y="3264"/>
                  </a:lnTo>
                  <a:lnTo>
                    <a:pt x="1331" y="3292"/>
                  </a:lnTo>
                  <a:lnTo>
                    <a:pt x="1427" y="3313"/>
                  </a:lnTo>
                  <a:lnTo>
                    <a:pt x="1526" y="3328"/>
                  </a:lnTo>
                  <a:lnTo>
                    <a:pt x="1626" y="3338"/>
                  </a:lnTo>
                  <a:lnTo>
                    <a:pt x="1728" y="3341"/>
                  </a:lnTo>
                  <a:lnTo>
                    <a:pt x="1830" y="3338"/>
                  </a:lnTo>
                  <a:lnTo>
                    <a:pt x="1930" y="3328"/>
                  </a:lnTo>
                  <a:lnTo>
                    <a:pt x="2029" y="3313"/>
                  </a:lnTo>
                  <a:lnTo>
                    <a:pt x="2125" y="3292"/>
                  </a:lnTo>
                  <a:lnTo>
                    <a:pt x="2219" y="3264"/>
                  </a:lnTo>
                  <a:lnTo>
                    <a:pt x="2310" y="3232"/>
                  </a:lnTo>
                  <a:lnTo>
                    <a:pt x="2399" y="3194"/>
                  </a:lnTo>
                  <a:lnTo>
                    <a:pt x="2485" y="3151"/>
                  </a:lnTo>
                  <a:lnTo>
                    <a:pt x="2569" y="3104"/>
                  </a:lnTo>
                  <a:lnTo>
                    <a:pt x="2649" y="3052"/>
                  </a:lnTo>
                  <a:lnTo>
                    <a:pt x="2725" y="2994"/>
                  </a:lnTo>
                  <a:lnTo>
                    <a:pt x="2798" y="2933"/>
                  </a:lnTo>
                  <a:lnTo>
                    <a:pt x="2867" y="2867"/>
                  </a:lnTo>
                  <a:lnTo>
                    <a:pt x="2933" y="2798"/>
                  </a:lnTo>
                  <a:lnTo>
                    <a:pt x="2994" y="2725"/>
                  </a:lnTo>
                  <a:lnTo>
                    <a:pt x="3052" y="2649"/>
                  </a:lnTo>
                  <a:lnTo>
                    <a:pt x="3104" y="2569"/>
                  </a:lnTo>
                  <a:lnTo>
                    <a:pt x="3151" y="2485"/>
                  </a:lnTo>
                  <a:lnTo>
                    <a:pt x="3194" y="2399"/>
                  </a:lnTo>
                  <a:lnTo>
                    <a:pt x="3232" y="2310"/>
                  </a:lnTo>
                  <a:lnTo>
                    <a:pt x="3264" y="2219"/>
                  </a:lnTo>
                  <a:lnTo>
                    <a:pt x="3292" y="2125"/>
                  </a:lnTo>
                  <a:lnTo>
                    <a:pt x="3313" y="2029"/>
                  </a:lnTo>
                  <a:lnTo>
                    <a:pt x="3328" y="1930"/>
                  </a:lnTo>
                  <a:lnTo>
                    <a:pt x="3338" y="1830"/>
                  </a:lnTo>
                  <a:lnTo>
                    <a:pt x="3341" y="1728"/>
                  </a:lnTo>
                  <a:lnTo>
                    <a:pt x="3338" y="1626"/>
                  </a:lnTo>
                  <a:lnTo>
                    <a:pt x="3328" y="1526"/>
                  </a:lnTo>
                  <a:lnTo>
                    <a:pt x="3313" y="1427"/>
                  </a:lnTo>
                  <a:lnTo>
                    <a:pt x="3292" y="1331"/>
                  </a:lnTo>
                  <a:lnTo>
                    <a:pt x="3264" y="1237"/>
                  </a:lnTo>
                  <a:lnTo>
                    <a:pt x="3232" y="1146"/>
                  </a:lnTo>
                  <a:lnTo>
                    <a:pt x="3194" y="1057"/>
                  </a:lnTo>
                  <a:lnTo>
                    <a:pt x="3151" y="971"/>
                  </a:lnTo>
                  <a:lnTo>
                    <a:pt x="3104" y="887"/>
                  </a:lnTo>
                  <a:lnTo>
                    <a:pt x="3052" y="807"/>
                  </a:lnTo>
                  <a:lnTo>
                    <a:pt x="2994" y="731"/>
                  </a:lnTo>
                  <a:lnTo>
                    <a:pt x="2933" y="658"/>
                  </a:lnTo>
                  <a:lnTo>
                    <a:pt x="2867" y="589"/>
                  </a:lnTo>
                  <a:lnTo>
                    <a:pt x="2798" y="523"/>
                  </a:lnTo>
                  <a:lnTo>
                    <a:pt x="2725" y="462"/>
                  </a:lnTo>
                  <a:lnTo>
                    <a:pt x="2649" y="404"/>
                  </a:lnTo>
                  <a:lnTo>
                    <a:pt x="2569" y="352"/>
                  </a:lnTo>
                  <a:lnTo>
                    <a:pt x="2485" y="305"/>
                  </a:lnTo>
                  <a:lnTo>
                    <a:pt x="2399" y="262"/>
                  </a:lnTo>
                  <a:lnTo>
                    <a:pt x="2310" y="224"/>
                  </a:lnTo>
                  <a:lnTo>
                    <a:pt x="2219" y="192"/>
                  </a:lnTo>
                  <a:lnTo>
                    <a:pt x="2125" y="164"/>
                  </a:lnTo>
                  <a:lnTo>
                    <a:pt x="2029" y="143"/>
                  </a:lnTo>
                  <a:lnTo>
                    <a:pt x="1930" y="128"/>
                  </a:lnTo>
                  <a:lnTo>
                    <a:pt x="1830" y="118"/>
                  </a:lnTo>
                  <a:lnTo>
                    <a:pt x="1728" y="115"/>
                  </a:lnTo>
                  <a:close/>
                  <a:moveTo>
                    <a:pt x="1728" y="0"/>
                  </a:moveTo>
                  <a:lnTo>
                    <a:pt x="1833" y="3"/>
                  </a:lnTo>
                  <a:lnTo>
                    <a:pt x="1936" y="13"/>
                  </a:lnTo>
                  <a:lnTo>
                    <a:pt x="2038" y="28"/>
                  </a:lnTo>
                  <a:lnTo>
                    <a:pt x="2137" y="49"/>
                  </a:lnTo>
                  <a:lnTo>
                    <a:pt x="2235" y="76"/>
                  </a:lnTo>
                  <a:lnTo>
                    <a:pt x="2330" y="108"/>
                  </a:lnTo>
                  <a:lnTo>
                    <a:pt x="2422" y="146"/>
                  </a:lnTo>
                  <a:lnTo>
                    <a:pt x="2512" y="189"/>
                  </a:lnTo>
                  <a:lnTo>
                    <a:pt x="2599" y="237"/>
                  </a:lnTo>
                  <a:lnTo>
                    <a:pt x="2683" y="289"/>
                  </a:lnTo>
                  <a:lnTo>
                    <a:pt x="2764" y="346"/>
                  </a:lnTo>
                  <a:lnTo>
                    <a:pt x="2840" y="407"/>
                  </a:lnTo>
                  <a:lnTo>
                    <a:pt x="2915" y="472"/>
                  </a:lnTo>
                  <a:lnTo>
                    <a:pt x="2984" y="541"/>
                  </a:lnTo>
                  <a:lnTo>
                    <a:pt x="3049" y="616"/>
                  </a:lnTo>
                  <a:lnTo>
                    <a:pt x="3110" y="692"/>
                  </a:lnTo>
                  <a:lnTo>
                    <a:pt x="3167" y="773"/>
                  </a:lnTo>
                  <a:lnTo>
                    <a:pt x="3219" y="857"/>
                  </a:lnTo>
                  <a:lnTo>
                    <a:pt x="3267" y="944"/>
                  </a:lnTo>
                  <a:lnTo>
                    <a:pt x="3310" y="1034"/>
                  </a:lnTo>
                  <a:lnTo>
                    <a:pt x="3348" y="1126"/>
                  </a:lnTo>
                  <a:lnTo>
                    <a:pt x="3380" y="1221"/>
                  </a:lnTo>
                  <a:lnTo>
                    <a:pt x="3407" y="1319"/>
                  </a:lnTo>
                  <a:lnTo>
                    <a:pt x="3428" y="1418"/>
                  </a:lnTo>
                  <a:lnTo>
                    <a:pt x="3443" y="1520"/>
                  </a:lnTo>
                  <a:lnTo>
                    <a:pt x="3453" y="1623"/>
                  </a:lnTo>
                  <a:lnTo>
                    <a:pt x="3456" y="1728"/>
                  </a:lnTo>
                  <a:lnTo>
                    <a:pt x="3453" y="1833"/>
                  </a:lnTo>
                  <a:lnTo>
                    <a:pt x="3443" y="1936"/>
                  </a:lnTo>
                  <a:lnTo>
                    <a:pt x="3428" y="2038"/>
                  </a:lnTo>
                  <a:lnTo>
                    <a:pt x="3407" y="2137"/>
                  </a:lnTo>
                  <a:lnTo>
                    <a:pt x="3380" y="2235"/>
                  </a:lnTo>
                  <a:lnTo>
                    <a:pt x="3348" y="2330"/>
                  </a:lnTo>
                  <a:lnTo>
                    <a:pt x="3310" y="2422"/>
                  </a:lnTo>
                  <a:lnTo>
                    <a:pt x="3267" y="2512"/>
                  </a:lnTo>
                  <a:lnTo>
                    <a:pt x="3219" y="2599"/>
                  </a:lnTo>
                  <a:lnTo>
                    <a:pt x="3167" y="2683"/>
                  </a:lnTo>
                  <a:lnTo>
                    <a:pt x="3110" y="2764"/>
                  </a:lnTo>
                  <a:lnTo>
                    <a:pt x="3049" y="2840"/>
                  </a:lnTo>
                  <a:lnTo>
                    <a:pt x="2984" y="2915"/>
                  </a:lnTo>
                  <a:lnTo>
                    <a:pt x="2915" y="2984"/>
                  </a:lnTo>
                  <a:lnTo>
                    <a:pt x="2840" y="3049"/>
                  </a:lnTo>
                  <a:lnTo>
                    <a:pt x="2764" y="3110"/>
                  </a:lnTo>
                  <a:lnTo>
                    <a:pt x="2683" y="3167"/>
                  </a:lnTo>
                  <a:lnTo>
                    <a:pt x="2599" y="3219"/>
                  </a:lnTo>
                  <a:lnTo>
                    <a:pt x="2512" y="3267"/>
                  </a:lnTo>
                  <a:lnTo>
                    <a:pt x="2422" y="3310"/>
                  </a:lnTo>
                  <a:lnTo>
                    <a:pt x="2330" y="3348"/>
                  </a:lnTo>
                  <a:lnTo>
                    <a:pt x="2235" y="3380"/>
                  </a:lnTo>
                  <a:lnTo>
                    <a:pt x="2137" y="3407"/>
                  </a:lnTo>
                  <a:lnTo>
                    <a:pt x="2038" y="3428"/>
                  </a:lnTo>
                  <a:lnTo>
                    <a:pt x="1936" y="3443"/>
                  </a:lnTo>
                  <a:lnTo>
                    <a:pt x="1833" y="3453"/>
                  </a:lnTo>
                  <a:lnTo>
                    <a:pt x="1728" y="3456"/>
                  </a:lnTo>
                  <a:lnTo>
                    <a:pt x="1623" y="3453"/>
                  </a:lnTo>
                  <a:lnTo>
                    <a:pt x="1520" y="3443"/>
                  </a:lnTo>
                  <a:lnTo>
                    <a:pt x="1418" y="3428"/>
                  </a:lnTo>
                  <a:lnTo>
                    <a:pt x="1319" y="3407"/>
                  </a:lnTo>
                  <a:lnTo>
                    <a:pt x="1221" y="3380"/>
                  </a:lnTo>
                  <a:lnTo>
                    <a:pt x="1126" y="3348"/>
                  </a:lnTo>
                  <a:lnTo>
                    <a:pt x="1034" y="3310"/>
                  </a:lnTo>
                  <a:lnTo>
                    <a:pt x="944" y="3267"/>
                  </a:lnTo>
                  <a:lnTo>
                    <a:pt x="857" y="3219"/>
                  </a:lnTo>
                  <a:lnTo>
                    <a:pt x="773" y="3167"/>
                  </a:lnTo>
                  <a:lnTo>
                    <a:pt x="692" y="3110"/>
                  </a:lnTo>
                  <a:lnTo>
                    <a:pt x="616" y="3049"/>
                  </a:lnTo>
                  <a:lnTo>
                    <a:pt x="541" y="2984"/>
                  </a:lnTo>
                  <a:lnTo>
                    <a:pt x="472" y="2915"/>
                  </a:lnTo>
                  <a:lnTo>
                    <a:pt x="407" y="2840"/>
                  </a:lnTo>
                  <a:lnTo>
                    <a:pt x="346" y="2764"/>
                  </a:lnTo>
                  <a:lnTo>
                    <a:pt x="289" y="2683"/>
                  </a:lnTo>
                  <a:lnTo>
                    <a:pt x="237" y="2599"/>
                  </a:lnTo>
                  <a:lnTo>
                    <a:pt x="189" y="2512"/>
                  </a:lnTo>
                  <a:lnTo>
                    <a:pt x="146" y="2422"/>
                  </a:lnTo>
                  <a:lnTo>
                    <a:pt x="108" y="2330"/>
                  </a:lnTo>
                  <a:lnTo>
                    <a:pt x="76" y="2235"/>
                  </a:lnTo>
                  <a:lnTo>
                    <a:pt x="49" y="2137"/>
                  </a:lnTo>
                  <a:lnTo>
                    <a:pt x="28" y="2038"/>
                  </a:lnTo>
                  <a:lnTo>
                    <a:pt x="13" y="1936"/>
                  </a:lnTo>
                  <a:lnTo>
                    <a:pt x="3" y="1833"/>
                  </a:lnTo>
                  <a:lnTo>
                    <a:pt x="0" y="1728"/>
                  </a:lnTo>
                  <a:lnTo>
                    <a:pt x="3" y="1623"/>
                  </a:lnTo>
                  <a:lnTo>
                    <a:pt x="13" y="1520"/>
                  </a:lnTo>
                  <a:lnTo>
                    <a:pt x="28" y="1418"/>
                  </a:lnTo>
                  <a:lnTo>
                    <a:pt x="49" y="1319"/>
                  </a:lnTo>
                  <a:lnTo>
                    <a:pt x="76" y="1221"/>
                  </a:lnTo>
                  <a:lnTo>
                    <a:pt x="108" y="1126"/>
                  </a:lnTo>
                  <a:lnTo>
                    <a:pt x="146" y="1034"/>
                  </a:lnTo>
                  <a:lnTo>
                    <a:pt x="189" y="944"/>
                  </a:lnTo>
                  <a:lnTo>
                    <a:pt x="237" y="857"/>
                  </a:lnTo>
                  <a:lnTo>
                    <a:pt x="289" y="773"/>
                  </a:lnTo>
                  <a:lnTo>
                    <a:pt x="346" y="692"/>
                  </a:lnTo>
                  <a:lnTo>
                    <a:pt x="407" y="616"/>
                  </a:lnTo>
                  <a:lnTo>
                    <a:pt x="472" y="541"/>
                  </a:lnTo>
                  <a:lnTo>
                    <a:pt x="541" y="472"/>
                  </a:lnTo>
                  <a:lnTo>
                    <a:pt x="616" y="407"/>
                  </a:lnTo>
                  <a:lnTo>
                    <a:pt x="692" y="346"/>
                  </a:lnTo>
                  <a:lnTo>
                    <a:pt x="773" y="289"/>
                  </a:lnTo>
                  <a:lnTo>
                    <a:pt x="857" y="237"/>
                  </a:lnTo>
                  <a:lnTo>
                    <a:pt x="944" y="189"/>
                  </a:lnTo>
                  <a:lnTo>
                    <a:pt x="1034" y="146"/>
                  </a:lnTo>
                  <a:lnTo>
                    <a:pt x="1126" y="108"/>
                  </a:lnTo>
                  <a:lnTo>
                    <a:pt x="1221" y="76"/>
                  </a:lnTo>
                  <a:lnTo>
                    <a:pt x="1319" y="49"/>
                  </a:lnTo>
                  <a:lnTo>
                    <a:pt x="1418" y="28"/>
                  </a:lnTo>
                  <a:lnTo>
                    <a:pt x="1520" y="13"/>
                  </a:lnTo>
                  <a:lnTo>
                    <a:pt x="1623" y="3"/>
                  </a:lnTo>
                  <a:lnTo>
                    <a:pt x="172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127" name="Group 126"/>
          <p:cNvGrpSpPr/>
          <p:nvPr/>
        </p:nvGrpSpPr>
        <p:grpSpPr>
          <a:xfrm>
            <a:off x="6014616" y="3808438"/>
            <a:ext cx="385642" cy="412496"/>
            <a:chOff x="6456363" y="1760538"/>
            <a:chExt cx="569913" cy="609600"/>
          </a:xfrm>
          <a:solidFill>
            <a:schemeClr val="bg1"/>
          </a:solidFill>
        </p:grpSpPr>
        <p:sp>
          <p:nvSpPr>
            <p:cNvPr id="128" name="Freeform 49"/>
            <p:cNvSpPr>
              <a:spLocks noEditPoints="1"/>
            </p:cNvSpPr>
            <p:nvPr/>
          </p:nvSpPr>
          <p:spPr bwMode="auto">
            <a:xfrm>
              <a:off x="6719888" y="1984376"/>
              <a:ext cx="160338" cy="161925"/>
            </a:xfrm>
            <a:custGeom>
              <a:avLst/>
              <a:gdLst>
                <a:gd name="T0" fmla="*/ 603 w 916"/>
                <a:gd name="T1" fmla="*/ 314 h 922"/>
                <a:gd name="T2" fmla="*/ 151 w 916"/>
                <a:gd name="T3" fmla="*/ 644 h 922"/>
                <a:gd name="T4" fmla="*/ 136 w 916"/>
                <a:gd name="T5" fmla="*/ 657 h 922"/>
                <a:gd name="T6" fmla="*/ 126 w 916"/>
                <a:gd name="T7" fmla="*/ 673 h 922"/>
                <a:gd name="T8" fmla="*/ 117 w 916"/>
                <a:gd name="T9" fmla="*/ 690 h 922"/>
                <a:gd name="T10" fmla="*/ 114 w 916"/>
                <a:gd name="T11" fmla="*/ 709 h 922"/>
                <a:gd name="T12" fmla="*/ 115 w 916"/>
                <a:gd name="T13" fmla="*/ 729 h 922"/>
                <a:gd name="T14" fmla="*/ 119 w 916"/>
                <a:gd name="T15" fmla="*/ 748 h 922"/>
                <a:gd name="T16" fmla="*/ 128 w 916"/>
                <a:gd name="T17" fmla="*/ 765 h 922"/>
                <a:gd name="T18" fmla="*/ 140 w 916"/>
                <a:gd name="T19" fmla="*/ 780 h 922"/>
                <a:gd name="T20" fmla="*/ 156 w 916"/>
                <a:gd name="T21" fmla="*/ 793 h 922"/>
                <a:gd name="T22" fmla="*/ 173 w 916"/>
                <a:gd name="T23" fmla="*/ 801 h 922"/>
                <a:gd name="T24" fmla="*/ 191 w 916"/>
                <a:gd name="T25" fmla="*/ 806 h 922"/>
                <a:gd name="T26" fmla="*/ 210 w 916"/>
                <a:gd name="T27" fmla="*/ 807 h 922"/>
                <a:gd name="T28" fmla="*/ 230 w 916"/>
                <a:gd name="T29" fmla="*/ 802 h 922"/>
                <a:gd name="T30" fmla="*/ 248 w 916"/>
                <a:gd name="T31" fmla="*/ 795 h 922"/>
                <a:gd name="T32" fmla="*/ 263 w 916"/>
                <a:gd name="T33" fmla="*/ 784 h 922"/>
                <a:gd name="T34" fmla="*/ 276 w 916"/>
                <a:gd name="T35" fmla="*/ 770 h 922"/>
                <a:gd name="T36" fmla="*/ 603 w 916"/>
                <a:gd name="T37" fmla="*/ 314 h 922"/>
                <a:gd name="T38" fmla="*/ 855 w 916"/>
                <a:gd name="T39" fmla="*/ 0 h 922"/>
                <a:gd name="T40" fmla="*/ 872 w 916"/>
                <a:gd name="T41" fmla="*/ 1 h 922"/>
                <a:gd name="T42" fmla="*/ 886 w 916"/>
                <a:gd name="T43" fmla="*/ 8 h 922"/>
                <a:gd name="T44" fmla="*/ 899 w 916"/>
                <a:gd name="T45" fmla="*/ 17 h 922"/>
                <a:gd name="T46" fmla="*/ 909 w 916"/>
                <a:gd name="T47" fmla="*/ 31 h 922"/>
                <a:gd name="T48" fmla="*/ 914 w 916"/>
                <a:gd name="T49" fmla="*/ 45 h 922"/>
                <a:gd name="T50" fmla="*/ 916 w 916"/>
                <a:gd name="T51" fmla="*/ 61 h 922"/>
                <a:gd name="T52" fmla="*/ 913 w 916"/>
                <a:gd name="T53" fmla="*/ 77 h 922"/>
                <a:gd name="T54" fmla="*/ 905 w 916"/>
                <a:gd name="T55" fmla="*/ 91 h 922"/>
                <a:gd name="T56" fmla="*/ 368 w 916"/>
                <a:gd name="T57" fmla="*/ 837 h 922"/>
                <a:gd name="T58" fmla="*/ 350 w 916"/>
                <a:gd name="T59" fmla="*/ 860 h 922"/>
                <a:gd name="T60" fmla="*/ 328 w 916"/>
                <a:gd name="T61" fmla="*/ 880 h 922"/>
                <a:gd name="T62" fmla="*/ 303 w 916"/>
                <a:gd name="T63" fmla="*/ 896 h 922"/>
                <a:gd name="T64" fmla="*/ 277 w 916"/>
                <a:gd name="T65" fmla="*/ 908 h 922"/>
                <a:gd name="T66" fmla="*/ 249 w 916"/>
                <a:gd name="T67" fmla="*/ 917 h 922"/>
                <a:gd name="T68" fmla="*/ 220 w 916"/>
                <a:gd name="T69" fmla="*/ 921 h 922"/>
                <a:gd name="T70" fmla="*/ 211 w 916"/>
                <a:gd name="T71" fmla="*/ 922 h 922"/>
                <a:gd name="T72" fmla="*/ 204 w 916"/>
                <a:gd name="T73" fmla="*/ 922 h 922"/>
                <a:gd name="T74" fmla="*/ 172 w 916"/>
                <a:gd name="T75" fmla="*/ 919 h 922"/>
                <a:gd name="T76" fmla="*/ 140 w 916"/>
                <a:gd name="T77" fmla="*/ 911 h 922"/>
                <a:gd name="T78" fmla="*/ 111 w 916"/>
                <a:gd name="T79" fmla="*/ 900 h 922"/>
                <a:gd name="T80" fmla="*/ 84 w 916"/>
                <a:gd name="T81" fmla="*/ 883 h 922"/>
                <a:gd name="T82" fmla="*/ 59 w 916"/>
                <a:gd name="T83" fmla="*/ 862 h 922"/>
                <a:gd name="T84" fmla="*/ 40 w 916"/>
                <a:gd name="T85" fmla="*/ 839 h 922"/>
                <a:gd name="T86" fmla="*/ 24 w 916"/>
                <a:gd name="T87" fmla="*/ 814 h 922"/>
                <a:gd name="T88" fmla="*/ 12 w 916"/>
                <a:gd name="T89" fmla="*/ 788 h 922"/>
                <a:gd name="T90" fmla="*/ 4 w 916"/>
                <a:gd name="T91" fmla="*/ 759 h 922"/>
                <a:gd name="T92" fmla="*/ 0 w 916"/>
                <a:gd name="T93" fmla="*/ 730 h 922"/>
                <a:gd name="T94" fmla="*/ 0 w 916"/>
                <a:gd name="T95" fmla="*/ 701 h 922"/>
                <a:gd name="T96" fmla="*/ 5 w 916"/>
                <a:gd name="T97" fmla="*/ 672 h 922"/>
                <a:gd name="T98" fmla="*/ 13 w 916"/>
                <a:gd name="T99" fmla="*/ 643 h 922"/>
                <a:gd name="T100" fmla="*/ 26 w 916"/>
                <a:gd name="T101" fmla="*/ 616 h 922"/>
                <a:gd name="T102" fmla="*/ 41 w 916"/>
                <a:gd name="T103" fmla="*/ 592 h 922"/>
                <a:gd name="T104" fmla="*/ 61 w 916"/>
                <a:gd name="T105" fmla="*/ 570 h 922"/>
                <a:gd name="T106" fmla="*/ 83 w 916"/>
                <a:gd name="T107" fmla="*/ 550 h 922"/>
                <a:gd name="T108" fmla="*/ 826 w 916"/>
                <a:gd name="T109" fmla="*/ 11 h 922"/>
                <a:gd name="T110" fmla="*/ 839 w 916"/>
                <a:gd name="T111" fmla="*/ 3 h 922"/>
                <a:gd name="T112" fmla="*/ 855 w 916"/>
                <a:gd name="T113" fmla="*/ 0 h 9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916" h="922">
                  <a:moveTo>
                    <a:pt x="603" y="314"/>
                  </a:moveTo>
                  <a:lnTo>
                    <a:pt x="151" y="644"/>
                  </a:lnTo>
                  <a:lnTo>
                    <a:pt x="136" y="657"/>
                  </a:lnTo>
                  <a:lnTo>
                    <a:pt x="126" y="673"/>
                  </a:lnTo>
                  <a:lnTo>
                    <a:pt x="117" y="690"/>
                  </a:lnTo>
                  <a:lnTo>
                    <a:pt x="114" y="709"/>
                  </a:lnTo>
                  <a:lnTo>
                    <a:pt x="115" y="729"/>
                  </a:lnTo>
                  <a:lnTo>
                    <a:pt x="119" y="748"/>
                  </a:lnTo>
                  <a:lnTo>
                    <a:pt x="128" y="765"/>
                  </a:lnTo>
                  <a:lnTo>
                    <a:pt x="140" y="780"/>
                  </a:lnTo>
                  <a:lnTo>
                    <a:pt x="156" y="793"/>
                  </a:lnTo>
                  <a:lnTo>
                    <a:pt x="173" y="801"/>
                  </a:lnTo>
                  <a:lnTo>
                    <a:pt x="191" y="806"/>
                  </a:lnTo>
                  <a:lnTo>
                    <a:pt x="210" y="807"/>
                  </a:lnTo>
                  <a:lnTo>
                    <a:pt x="230" y="802"/>
                  </a:lnTo>
                  <a:lnTo>
                    <a:pt x="248" y="795"/>
                  </a:lnTo>
                  <a:lnTo>
                    <a:pt x="263" y="784"/>
                  </a:lnTo>
                  <a:lnTo>
                    <a:pt x="276" y="770"/>
                  </a:lnTo>
                  <a:lnTo>
                    <a:pt x="603" y="314"/>
                  </a:lnTo>
                  <a:close/>
                  <a:moveTo>
                    <a:pt x="855" y="0"/>
                  </a:moveTo>
                  <a:lnTo>
                    <a:pt x="872" y="1"/>
                  </a:lnTo>
                  <a:lnTo>
                    <a:pt x="886" y="8"/>
                  </a:lnTo>
                  <a:lnTo>
                    <a:pt x="899" y="17"/>
                  </a:lnTo>
                  <a:lnTo>
                    <a:pt x="909" y="31"/>
                  </a:lnTo>
                  <a:lnTo>
                    <a:pt x="914" y="45"/>
                  </a:lnTo>
                  <a:lnTo>
                    <a:pt x="916" y="61"/>
                  </a:lnTo>
                  <a:lnTo>
                    <a:pt x="913" y="77"/>
                  </a:lnTo>
                  <a:lnTo>
                    <a:pt x="905" y="91"/>
                  </a:lnTo>
                  <a:lnTo>
                    <a:pt x="368" y="837"/>
                  </a:lnTo>
                  <a:lnTo>
                    <a:pt x="350" y="860"/>
                  </a:lnTo>
                  <a:lnTo>
                    <a:pt x="328" y="880"/>
                  </a:lnTo>
                  <a:lnTo>
                    <a:pt x="303" y="896"/>
                  </a:lnTo>
                  <a:lnTo>
                    <a:pt x="277" y="908"/>
                  </a:lnTo>
                  <a:lnTo>
                    <a:pt x="249" y="917"/>
                  </a:lnTo>
                  <a:lnTo>
                    <a:pt x="220" y="921"/>
                  </a:lnTo>
                  <a:lnTo>
                    <a:pt x="211" y="922"/>
                  </a:lnTo>
                  <a:lnTo>
                    <a:pt x="204" y="922"/>
                  </a:lnTo>
                  <a:lnTo>
                    <a:pt x="172" y="919"/>
                  </a:lnTo>
                  <a:lnTo>
                    <a:pt x="140" y="911"/>
                  </a:lnTo>
                  <a:lnTo>
                    <a:pt x="111" y="900"/>
                  </a:lnTo>
                  <a:lnTo>
                    <a:pt x="84" y="883"/>
                  </a:lnTo>
                  <a:lnTo>
                    <a:pt x="59" y="862"/>
                  </a:lnTo>
                  <a:lnTo>
                    <a:pt x="40" y="839"/>
                  </a:lnTo>
                  <a:lnTo>
                    <a:pt x="24" y="814"/>
                  </a:lnTo>
                  <a:lnTo>
                    <a:pt x="12" y="788"/>
                  </a:lnTo>
                  <a:lnTo>
                    <a:pt x="4" y="759"/>
                  </a:lnTo>
                  <a:lnTo>
                    <a:pt x="0" y="730"/>
                  </a:lnTo>
                  <a:lnTo>
                    <a:pt x="0" y="701"/>
                  </a:lnTo>
                  <a:lnTo>
                    <a:pt x="5" y="672"/>
                  </a:lnTo>
                  <a:lnTo>
                    <a:pt x="13" y="643"/>
                  </a:lnTo>
                  <a:lnTo>
                    <a:pt x="26" y="616"/>
                  </a:lnTo>
                  <a:lnTo>
                    <a:pt x="41" y="592"/>
                  </a:lnTo>
                  <a:lnTo>
                    <a:pt x="61" y="570"/>
                  </a:lnTo>
                  <a:lnTo>
                    <a:pt x="83" y="550"/>
                  </a:lnTo>
                  <a:lnTo>
                    <a:pt x="826" y="11"/>
                  </a:lnTo>
                  <a:lnTo>
                    <a:pt x="839" y="3"/>
                  </a:lnTo>
                  <a:lnTo>
                    <a:pt x="85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9" name="Freeform 50"/>
            <p:cNvSpPr>
              <a:spLocks noEditPoints="1"/>
            </p:cNvSpPr>
            <p:nvPr/>
          </p:nvSpPr>
          <p:spPr bwMode="auto">
            <a:xfrm>
              <a:off x="6678613" y="1760538"/>
              <a:ext cx="347663" cy="609600"/>
            </a:xfrm>
            <a:custGeom>
              <a:avLst/>
              <a:gdLst>
                <a:gd name="T0" fmla="*/ 142 w 1972"/>
                <a:gd name="T1" fmla="*/ 115 h 3456"/>
                <a:gd name="T2" fmla="*/ 122 w 1972"/>
                <a:gd name="T3" fmla="*/ 164 h 3456"/>
                <a:gd name="T4" fmla="*/ 391 w 1972"/>
                <a:gd name="T5" fmla="*/ 346 h 3456"/>
                <a:gd name="T6" fmla="*/ 679 w 1972"/>
                <a:gd name="T7" fmla="*/ 164 h 3456"/>
                <a:gd name="T8" fmla="*/ 658 w 1972"/>
                <a:gd name="T9" fmla="*/ 115 h 3456"/>
                <a:gd name="T10" fmla="*/ 738 w 1972"/>
                <a:gd name="T11" fmla="*/ 25 h 3456"/>
                <a:gd name="T12" fmla="*/ 799 w 1972"/>
                <a:gd name="T13" fmla="*/ 173 h 3456"/>
                <a:gd name="T14" fmla="*/ 687 w 1972"/>
                <a:gd name="T15" fmla="*/ 285 h 3456"/>
                <a:gd name="T16" fmla="*/ 837 w 1972"/>
                <a:gd name="T17" fmla="*/ 412 h 3456"/>
                <a:gd name="T18" fmla="*/ 1164 w 1972"/>
                <a:gd name="T19" fmla="*/ 554 h 3456"/>
                <a:gd name="T20" fmla="*/ 1443 w 1972"/>
                <a:gd name="T21" fmla="*/ 762 h 3456"/>
                <a:gd name="T22" fmla="*/ 1647 w 1972"/>
                <a:gd name="T23" fmla="*/ 719 h 3456"/>
                <a:gd name="T24" fmla="*/ 1730 w 1972"/>
                <a:gd name="T25" fmla="*/ 1122 h 3456"/>
                <a:gd name="T26" fmla="*/ 1843 w 1972"/>
                <a:gd name="T27" fmla="*/ 1367 h 3456"/>
                <a:gd name="T28" fmla="*/ 1938 w 1972"/>
                <a:gd name="T29" fmla="*/ 1901 h 3456"/>
                <a:gd name="T30" fmla="*/ 1843 w 1972"/>
                <a:gd name="T31" fmla="*/ 2435 h 3456"/>
                <a:gd name="T32" fmla="*/ 1729 w 1972"/>
                <a:gd name="T33" fmla="*/ 2681 h 3456"/>
                <a:gd name="T34" fmla="*/ 1452 w 1972"/>
                <a:gd name="T35" fmla="*/ 3032 h 3456"/>
                <a:gd name="T36" fmla="*/ 1165 w 1972"/>
                <a:gd name="T37" fmla="*/ 3247 h 3456"/>
                <a:gd name="T38" fmla="*/ 925 w 1972"/>
                <a:gd name="T39" fmla="*/ 3361 h 3456"/>
                <a:gd name="T40" fmla="*/ 402 w 1972"/>
                <a:gd name="T41" fmla="*/ 3456 h 3456"/>
                <a:gd name="T42" fmla="*/ 391 w 1972"/>
                <a:gd name="T43" fmla="*/ 3456 h 3456"/>
                <a:gd name="T44" fmla="*/ 17 w 1972"/>
                <a:gd name="T45" fmla="*/ 3402 h 3456"/>
                <a:gd name="T46" fmla="*/ 19 w 1972"/>
                <a:gd name="T47" fmla="*/ 3317 h 3456"/>
                <a:gd name="T48" fmla="*/ 343 w 1972"/>
                <a:gd name="T49" fmla="*/ 3340 h 3456"/>
                <a:gd name="T50" fmla="*/ 401 w 1972"/>
                <a:gd name="T51" fmla="*/ 3168 h 3456"/>
                <a:gd name="T52" fmla="*/ 458 w 1972"/>
                <a:gd name="T53" fmla="*/ 3339 h 3456"/>
                <a:gd name="T54" fmla="*/ 978 w 1972"/>
                <a:gd name="T55" fmla="*/ 3214 h 3456"/>
                <a:gd name="T56" fmla="*/ 1001 w 1972"/>
                <a:gd name="T57" fmla="*/ 3019 h 3456"/>
                <a:gd name="T58" fmla="*/ 1079 w 1972"/>
                <a:gd name="T59" fmla="*/ 2998 h 3456"/>
                <a:gd name="T60" fmla="*/ 1370 w 1972"/>
                <a:gd name="T61" fmla="*/ 2950 h 3456"/>
                <a:gd name="T62" fmla="*/ 1491 w 1972"/>
                <a:gd name="T63" fmla="*/ 2604 h 3456"/>
                <a:gd name="T64" fmla="*/ 1492 w 1972"/>
                <a:gd name="T65" fmla="*/ 2522 h 3456"/>
                <a:gd name="T66" fmla="*/ 1659 w 1972"/>
                <a:gd name="T67" fmla="*/ 2570 h 3456"/>
                <a:gd name="T68" fmla="*/ 1815 w 1972"/>
                <a:gd name="T69" fmla="*/ 2052 h 3456"/>
                <a:gd name="T70" fmla="*/ 1654 w 1972"/>
                <a:gd name="T71" fmla="*/ 1919 h 3456"/>
                <a:gd name="T72" fmla="*/ 1709 w 1972"/>
                <a:gd name="T73" fmla="*/ 1843 h 3456"/>
                <a:gd name="T74" fmla="*/ 1732 w 1972"/>
                <a:gd name="T75" fmla="*/ 1395 h 3456"/>
                <a:gd name="T76" fmla="*/ 1517 w 1972"/>
                <a:gd name="T77" fmla="*/ 1294 h 3456"/>
                <a:gd name="T78" fmla="*/ 1477 w 1972"/>
                <a:gd name="T79" fmla="*/ 1223 h 3456"/>
                <a:gd name="T80" fmla="*/ 1494 w 1972"/>
                <a:gd name="T81" fmla="*/ 984 h 3456"/>
                <a:gd name="T82" fmla="*/ 1100 w 1972"/>
                <a:gd name="T83" fmla="*/ 782 h 3456"/>
                <a:gd name="T84" fmla="*/ 1021 w 1972"/>
                <a:gd name="T85" fmla="*/ 803 h 3456"/>
                <a:gd name="T86" fmla="*/ 1000 w 1972"/>
                <a:gd name="T87" fmla="*/ 725 h 3456"/>
                <a:gd name="T88" fmla="*/ 639 w 1972"/>
                <a:gd name="T89" fmla="*/ 483 h 3456"/>
                <a:gd name="T90" fmla="*/ 434 w 1972"/>
                <a:gd name="T91" fmla="*/ 622 h 3456"/>
                <a:gd name="T92" fmla="*/ 345 w 1972"/>
                <a:gd name="T93" fmla="*/ 594 h 3456"/>
                <a:gd name="T94" fmla="*/ 148 w 1972"/>
                <a:gd name="T95" fmla="*/ 482 h 3456"/>
                <a:gd name="T96" fmla="*/ 6 w 1972"/>
                <a:gd name="T97" fmla="*/ 469 h 3456"/>
                <a:gd name="T98" fmla="*/ 30 w 1972"/>
                <a:gd name="T99" fmla="*/ 391 h 3456"/>
                <a:gd name="T100" fmla="*/ 114 w 1972"/>
                <a:gd name="T101" fmla="*/ 285 h 3456"/>
                <a:gd name="T102" fmla="*/ 3 w 1972"/>
                <a:gd name="T103" fmla="*/ 173 h 3456"/>
                <a:gd name="T104" fmla="*/ 62 w 1972"/>
                <a:gd name="T105" fmla="*/ 25 h 34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972" h="3456">
                  <a:moveTo>
                    <a:pt x="1728" y="475"/>
                  </a:moveTo>
                  <a:lnTo>
                    <a:pt x="1647" y="556"/>
                  </a:lnTo>
                  <a:lnTo>
                    <a:pt x="1728" y="638"/>
                  </a:lnTo>
                  <a:lnTo>
                    <a:pt x="1809" y="556"/>
                  </a:lnTo>
                  <a:lnTo>
                    <a:pt x="1728" y="475"/>
                  </a:lnTo>
                  <a:close/>
                  <a:moveTo>
                    <a:pt x="142" y="115"/>
                  </a:moveTo>
                  <a:lnTo>
                    <a:pt x="132" y="117"/>
                  </a:lnTo>
                  <a:lnTo>
                    <a:pt x="122" y="124"/>
                  </a:lnTo>
                  <a:lnTo>
                    <a:pt x="116" y="133"/>
                  </a:lnTo>
                  <a:lnTo>
                    <a:pt x="114" y="145"/>
                  </a:lnTo>
                  <a:lnTo>
                    <a:pt x="116" y="155"/>
                  </a:lnTo>
                  <a:lnTo>
                    <a:pt x="122" y="164"/>
                  </a:lnTo>
                  <a:lnTo>
                    <a:pt x="132" y="171"/>
                  </a:lnTo>
                  <a:lnTo>
                    <a:pt x="142" y="173"/>
                  </a:lnTo>
                  <a:lnTo>
                    <a:pt x="343" y="173"/>
                  </a:lnTo>
                  <a:lnTo>
                    <a:pt x="343" y="347"/>
                  </a:lnTo>
                  <a:lnTo>
                    <a:pt x="363" y="347"/>
                  </a:lnTo>
                  <a:lnTo>
                    <a:pt x="391" y="346"/>
                  </a:lnTo>
                  <a:lnTo>
                    <a:pt x="401" y="346"/>
                  </a:lnTo>
                  <a:lnTo>
                    <a:pt x="458" y="347"/>
                  </a:lnTo>
                  <a:lnTo>
                    <a:pt x="458" y="173"/>
                  </a:lnTo>
                  <a:lnTo>
                    <a:pt x="658" y="173"/>
                  </a:lnTo>
                  <a:lnTo>
                    <a:pt x="669" y="171"/>
                  </a:lnTo>
                  <a:lnTo>
                    <a:pt x="679" y="164"/>
                  </a:lnTo>
                  <a:lnTo>
                    <a:pt x="685" y="155"/>
                  </a:lnTo>
                  <a:lnTo>
                    <a:pt x="687" y="145"/>
                  </a:lnTo>
                  <a:lnTo>
                    <a:pt x="685" y="133"/>
                  </a:lnTo>
                  <a:lnTo>
                    <a:pt x="679" y="124"/>
                  </a:lnTo>
                  <a:lnTo>
                    <a:pt x="669" y="117"/>
                  </a:lnTo>
                  <a:lnTo>
                    <a:pt x="658" y="115"/>
                  </a:lnTo>
                  <a:lnTo>
                    <a:pt x="142" y="115"/>
                  </a:lnTo>
                  <a:close/>
                  <a:moveTo>
                    <a:pt x="142" y="0"/>
                  </a:moveTo>
                  <a:lnTo>
                    <a:pt x="658" y="0"/>
                  </a:lnTo>
                  <a:lnTo>
                    <a:pt x="687" y="3"/>
                  </a:lnTo>
                  <a:lnTo>
                    <a:pt x="714" y="12"/>
                  </a:lnTo>
                  <a:lnTo>
                    <a:pt x="738" y="25"/>
                  </a:lnTo>
                  <a:lnTo>
                    <a:pt x="759" y="42"/>
                  </a:lnTo>
                  <a:lnTo>
                    <a:pt x="777" y="64"/>
                  </a:lnTo>
                  <a:lnTo>
                    <a:pt x="790" y="88"/>
                  </a:lnTo>
                  <a:lnTo>
                    <a:pt x="799" y="115"/>
                  </a:lnTo>
                  <a:lnTo>
                    <a:pt x="802" y="145"/>
                  </a:lnTo>
                  <a:lnTo>
                    <a:pt x="799" y="173"/>
                  </a:lnTo>
                  <a:lnTo>
                    <a:pt x="790" y="200"/>
                  </a:lnTo>
                  <a:lnTo>
                    <a:pt x="777" y="224"/>
                  </a:lnTo>
                  <a:lnTo>
                    <a:pt x="759" y="246"/>
                  </a:lnTo>
                  <a:lnTo>
                    <a:pt x="738" y="263"/>
                  </a:lnTo>
                  <a:lnTo>
                    <a:pt x="714" y="276"/>
                  </a:lnTo>
                  <a:lnTo>
                    <a:pt x="687" y="285"/>
                  </a:lnTo>
                  <a:lnTo>
                    <a:pt x="658" y="288"/>
                  </a:lnTo>
                  <a:lnTo>
                    <a:pt x="572" y="288"/>
                  </a:lnTo>
                  <a:lnTo>
                    <a:pt x="572" y="357"/>
                  </a:lnTo>
                  <a:lnTo>
                    <a:pt x="662" y="370"/>
                  </a:lnTo>
                  <a:lnTo>
                    <a:pt x="751" y="389"/>
                  </a:lnTo>
                  <a:lnTo>
                    <a:pt x="837" y="412"/>
                  </a:lnTo>
                  <a:lnTo>
                    <a:pt x="921" y="440"/>
                  </a:lnTo>
                  <a:lnTo>
                    <a:pt x="1004" y="473"/>
                  </a:lnTo>
                  <a:lnTo>
                    <a:pt x="1084" y="511"/>
                  </a:lnTo>
                  <a:lnTo>
                    <a:pt x="1161" y="553"/>
                  </a:lnTo>
                  <a:lnTo>
                    <a:pt x="1163" y="553"/>
                  </a:lnTo>
                  <a:lnTo>
                    <a:pt x="1164" y="554"/>
                  </a:lnTo>
                  <a:lnTo>
                    <a:pt x="1166" y="555"/>
                  </a:lnTo>
                  <a:lnTo>
                    <a:pt x="1167" y="556"/>
                  </a:lnTo>
                  <a:lnTo>
                    <a:pt x="1240" y="602"/>
                  </a:lnTo>
                  <a:lnTo>
                    <a:pt x="1311" y="651"/>
                  </a:lnTo>
                  <a:lnTo>
                    <a:pt x="1379" y="705"/>
                  </a:lnTo>
                  <a:lnTo>
                    <a:pt x="1443" y="762"/>
                  </a:lnTo>
                  <a:lnTo>
                    <a:pt x="1566" y="638"/>
                  </a:lnTo>
                  <a:lnTo>
                    <a:pt x="1485" y="556"/>
                  </a:lnTo>
                  <a:lnTo>
                    <a:pt x="1728" y="312"/>
                  </a:lnTo>
                  <a:lnTo>
                    <a:pt x="1972" y="556"/>
                  </a:lnTo>
                  <a:lnTo>
                    <a:pt x="1728" y="801"/>
                  </a:lnTo>
                  <a:lnTo>
                    <a:pt x="1647" y="719"/>
                  </a:lnTo>
                  <a:lnTo>
                    <a:pt x="1525" y="843"/>
                  </a:lnTo>
                  <a:lnTo>
                    <a:pt x="1581" y="908"/>
                  </a:lnTo>
                  <a:lnTo>
                    <a:pt x="1634" y="976"/>
                  </a:lnTo>
                  <a:lnTo>
                    <a:pt x="1683" y="1046"/>
                  </a:lnTo>
                  <a:lnTo>
                    <a:pt x="1729" y="1121"/>
                  </a:lnTo>
                  <a:lnTo>
                    <a:pt x="1730" y="1122"/>
                  </a:lnTo>
                  <a:lnTo>
                    <a:pt x="1731" y="1124"/>
                  </a:lnTo>
                  <a:lnTo>
                    <a:pt x="1731" y="1125"/>
                  </a:lnTo>
                  <a:lnTo>
                    <a:pt x="1732" y="1127"/>
                  </a:lnTo>
                  <a:lnTo>
                    <a:pt x="1774" y="1204"/>
                  </a:lnTo>
                  <a:lnTo>
                    <a:pt x="1811" y="1284"/>
                  </a:lnTo>
                  <a:lnTo>
                    <a:pt x="1843" y="1367"/>
                  </a:lnTo>
                  <a:lnTo>
                    <a:pt x="1872" y="1450"/>
                  </a:lnTo>
                  <a:lnTo>
                    <a:pt x="1895" y="1537"/>
                  </a:lnTo>
                  <a:lnTo>
                    <a:pt x="1913" y="1625"/>
                  </a:lnTo>
                  <a:lnTo>
                    <a:pt x="1927" y="1715"/>
                  </a:lnTo>
                  <a:lnTo>
                    <a:pt x="1935" y="1808"/>
                  </a:lnTo>
                  <a:lnTo>
                    <a:pt x="1938" y="1901"/>
                  </a:lnTo>
                  <a:lnTo>
                    <a:pt x="1935" y="1994"/>
                  </a:lnTo>
                  <a:lnTo>
                    <a:pt x="1927" y="2086"/>
                  </a:lnTo>
                  <a:lnTo>
                    <a:pt x="1913" y="2176"/>
                  </a:lnTo>
                  <a:lnTo>
                    <a:pt x="1895" y="2264"/>
                  </a:lnTo>
                  <a:lnTo>
                    <a:pt x="1872" y="2351"/>
                  </a:lnTo>
                  <a:lnTo>
                    <a:pt x="1843" y="2435"/>
                  </a:lnTo>
                  <a:lnTo>
                    <a:pt x="1811" y="2518"/>
                  </a:lnTo>
                  <a:lnTo>
                    <a:pt x="1774" y="2597"/>
                  </a:lnTo>
                  <a:lnTo>
                    <a:pt x="1732" y="2675"/>
                  </a:lnTo>
                  <a:lnTo>
                    <a:pt x="1731" y="2677"/>
                  </a:lnTo>
                  <a:lnTo>
                    <a:pt x="1731" y="2678"/>
                  </a:lnTo>
                  <a:lnTo>
                    <a:pt x="1729" y="2681"/>
                  </a:lnTo>
                  <a:lnTo>
                    <a:pt x="1727" y="2683"/>
                  </a:lnTo>
                  <a:lnTo>
                    <a:pt x="1680" y="2759"/>
                  </a:lnTo>
                  <a:lnTo>
                    <a:pt x="1629" y="2832"/>
                  </a:lnTo>
                  <a:lnTo>
                    <a:pt x="1574" y="2902"/>
                  </a:lnTo>
                  <a:lnTo>
                    <a:pt x="1514" y="2968"/>
                  </a:lnTo>
                  <a:lnTo>
                    <a:pt x="1452" y="3032"/>
                  </a:lnTo>
                  <a:lnTo>
                    <a:pt x="1385" y="3091"/>
                  </a:lnTo>
                  <a:lnTo>
                    <a:pt x="1316" y="3146"/>
                  </a:lnTo>
                  <a:lnTo>
                    <a:pt x="1243" y="3197"/>
                  </a:lnTo>
                  <a:lnTo>
                    <a:pt x="1167" y="3245"/>
                  </a:lnTo>
                  <a:lnTo>
                    <a:pt x="1166" y="3245"/>
                  </a:lnTo>
                  <a:lnTo>
                    <a:pt x="1165" y="3247"/>
                  </a:lnTo>
                  <a:lnTo>
                    <a:pt x="1164" y="3248"/>
                  </a:lnTo>
                  <a:lnTo>
                    <a:pt x="1162" y="3249"/>
                  </a:lnTo>
                  <a:lnTo>
                    <a:pt x="1159" y="3250"/>
                  </a:lnTo>
                  <a:lnTo>
                    <a:pt x="1083" y="3291"/>
                  </a:lnTo>
                  <a:lnTo>
                    <a:pt x="1005" y="3327"/>
                  </a:lnTo>
                  <a:lnTo>
                    <a:pt x="925" y="3361"/>
                  </a:lnTo>
                  <a:lnTo>
                    <a:pt x="842" y="3388"/>
                  </a:lnTo>
                  <a:lnTo>
                    <a:pt x="757" y="3412"/>
                  </a:lnTo>
                  <a:lnTo>
                    <a:pt x="670" y="3430"/>
                  </a:lnTo>
                  <a:lnTo>
                    <a:pt x="583" y="3443"/>
                  </a:lnTo>
                  <a:lnTo>
                    <a:pt x="493" y="3453"/>
                  </a:lnTo>
                  <a:lnTo>
                    <a:pt x="402" y="3456"/>
                  </a:lnTo>
                  <a:lnTo>
                    <a:pt x="401" y="3456"/>
                  </a:lnTo>
                  <a:lnTo>
                    <a:pt x="401" y="3456"/>
                  </a:lnTo>
                  <a:lnTo>
                    <a:pt x="400" y="3456"/>
                  </a:lnTo>
                  <a:lnTo>
                    <a:pt x="400" y="3456"/>
                  </a:lnTo>
                  <a:lnTo>
                    <a:pt x="395" y="3456"/>
                  </a:lnTo>
                  <a:lnTo>
                    <a:pt x="391" y="3456"/>
                  </a:lnTo>
                  <a:lnTo>
                    <a:pt x="304" y="3454"/>
                  </a:lnTo>
                  <a:lnTo>
                    <a:pt x="217" y="3446"/>
                  </a:lnTo>
                  <a:lnTo>
                    <a:pt x="130" y="3433"/>
                  </a:lnTo>
                  <a:lnTo>
                    <a:pt x="44" y="3416"/>
                  </a:lnTo>
                  <a:lnTo>
                    <a:pt x="30" y="3411"/>
                  </a:lnTo>
                  <a:lnTo>
                    <a:pt x="17" y="3402"/>
                  </a:lnTo>
                  <a:lnTo>
                    <a:pt x="8" y="3391"/>
                  </a:lnTo>
                  <a:lnTo>
                    <a:pt x="2" y="3377"/>
                  </a:lnTo>
                  <a:lnTo>
                    <a:pt x="0" y="3363"/>
                  </a:lnTo>
                  <a:lnTo>
                    <a:pt x="1" y="3347"/>
                  </a:lnTo>
                  <a:lnTo>
                    <a:pt x="8" y="3330"/>
                  </a:lnTo>
                  <a:lnTo>
                    <a:pt x="19" y="3317"/>
                  </a:lnTo>
                  <a:lnTo>
                    <a:pt x="34" y="3307"/>
                  </a:lnTo>
                  <a:lnTo>
                    <a:pt x="52" y="3303"/>
                  </a:lnTo>
                  <a:lnTo>
                    <a:pt x="69" y="3304"/>
                  </a:lnTo>
                  <a:lnTo>
                    <a:pt x="160" y="3322"/>
                  </a:lnTo>
                  <a:lnTo>
                    <a:pt x="252" y="3333"/>
                  </a:lnTo>
                  <a:lnTo>
                    <a:pt x="343" y="3340"/>
                  </a:lnTo>
                  <a:lnTo>
                    <a:pt x="343" y="3226"/>
                  </a:lnTo>
                  <a:lnTo>
                    <a:pt x="346" y="3208"/>
                  </a:lnTo>
                  <a:lnTo>
                    <a:pt x="354" y="3192"/>
                  </a:lnTo>
                  <a:lnTo>
                    <a:pt x="366" y="3180"/>
                  </a:lnTo>
                  <a:lnTo>
                    <a:pt x="382" y="3171"/>
                  </a:lnTo>
                  <a:lnTo>
                    <a:pt x="401" y="3168"/>
                  </a:lnTo>
                  <a:lnTo>
                    <a:pt x="418" y="3171"/>
                  </a:lnTo>
                  <a:lnTo>
                    <a:pt x="434" y="3180"/>
                  </a:lnTo>
                  <a:lnTo>
                    <a:pt x="446" y="3192"/>
                  </a:lnTo>
                  <a:lnTo>
                    <a:pt x="455" y="3208"/>
                  </a:lnTo>
                  <a:lnTo>
                    <a:pt x="458" y="3226"/>
                  </a:lnTo>
                  <a:lnTo>
                    <a:pt x="458" y="3339"/>
                  </a:lnTo>
                  <a:lnTo>
                    <a:pt x="550" y="3331"/>
                  </a:lnTo>
                  <a:lnTo>
                    <a:pt x="639" y="3319"/>
                  </a:lnTo>
                  <a:lnTo>
                    <a:pt x="727" y="3300"/>
                  </a:lnTo>
                  <a:lnTo>
                    <a:pt x="813" y="3277"/>
                  </a:lnTo>
                  <a:lnTo>
                    <a:pt x="896" y="3248"/>
                  </a:lnTo>
                  <a:lnTo>
                    <a:pt x="978" y="3214"/>
                  </a:lnTo>
                  <a:lnTo>
                    <a:pt x="1057" y="3175"/>
                  </a:lnTo>
                  <a:lnTo>
                    <a:pt x="1001" y="3077"/>
                  </a:lnTo>
                  <a:lnTo>
                    <a:pt x="994" y="3062"/>
                  </a:lnTo>
                  <a:lnTo>
                    <a:pt x="992" y="3048"/>
                  </a:lnTo>
                  <a:lnTo>
                    <a:pt x="994" y="3033"/>
                  </a:lnTo>
                  <a:lnTo>
                    <a:pt x="1001" y="3019"/>
                  </a:lnTo>
                  <a:lnTo>
                    <a:pt x="1009" y="3008"/>
                  </a:lnTo>
                  <a:lnTo>
                    <a:pt x="1021" y="2998"/>
                  </a:lnTo>
                  <a:lnTo>
                    <a:pt x="1035" y="2992"/>
                  </a:lnTo>
                  <a:lnTo>
                    <a:pt x="1051" y="2990"/>
                  </a:lnTo>
                  <a:lnTo>
                    <a:pt x="1065" y="2992"/>
                  </a:lnTo>
                  <a:lnTo>
                    <a:pt x="1079" y="2998"/>
                  </a:lnTo>
                  <a:lnTo>
                    <a:pt x="1090" y="3007"/>
                  </a:lnTo>
                  <a:lnTo>
                    <a:pt x="1100" y="3019"/>
                  </a:lnTo>
                  <a:lnTo>
                    <a:pt x="1156" y="3118"/>
                  </a:lnTo>
                  <a:lnTo>
                    <a:pt x="1231" y="3066"/>
                  </a:lnTo>
                  <a:lnTo>
                    <a:pt x="1303" y="3010"/>
                  </a:lnTo>
                  <a:lnTo>
                    <a:pt x="1370" y="2950"/>
                  </a:lnTo>
                  <a:lnTo>
                    <a:pt x="1435" y="2885"/>
                  </a:lnTo>
                  <a:lnTo>
                    <a:pt x="1494" y="2817"/>
                  </a:lnTo>
                  <a:lnTo>
                    <a:pt x="1551" y="2745"/>
                  </a:lnTo>
                  <a:lnTo>
                    <a:pt x="1602" y="2669"/>
                  </a:lnTo>
                  <a:lnTo>
                    <a:pt x="1504" y="2613"/>
                  </a:lnTo>
                  <a:lnTo>
                    <a:pt x="1491" y="2604"/>
                  </a:lnTo>
                  <a:lnTo>
                    <a:pt x="1483" y="2592"/>
                  </a:lnTo>
                  <a:lnTo>
                    <a:pt x="1477" y="2578"/>
                  </a:lnTo>
                  <a:lnTo>
                    <a:pt x="1475" y="2564"/>
                  </a:lnTo>
                  <a:lnTo>
                    <a:pt x="1477" y="2549"/>
                  </a:lnTo>
                  <a:lnTo>
                    <a:pt x="1483" y="2534"/>
                  </a:lnTo>
                  <a:lnTo>
                    <a:pt x="1492" y="2522"/>
                  </a:lnTo>
                  <a:lnTo>
                    <a:pt x="1504" y="2512"/>
                  </a:lnTo>
                  <a:lnTo>
                    <a:pt x="1517" y="2507"/>
                  </a:lnTo>
                  <a:lnTo>
                    <a:pt x="1532" y="2505"/>
                  </a:lnTo>
                  <a:lnTo>
                    <a:pt x="1547" y="2507"/>
                  </a:lnTo>
                  <a:lnTo>
                    <a:pt x="1561" y="2513"/>
                  </a:lnTo>
                  <a:lnTo>
                    <a:pt x="1659" y="2570"/>
                  </a:lnTo>
                  <a:lnTo>
                    <a:pt x="1698" y="2489"/>
                  </a:lnTo>
                  <a:lnTo>
                    <a:pt x="1732" y="2407"/>
                  </a:lnTo>
                  <a:lnTo>
                    <a:pt x="1761" y="2322"/>
                  </a:lnTo>
                  <a:lnTo>
                    <a:pt x="1784" y="2234"/>
                  </a:lnTo>
                  <a:lnTo>
                    <a:pt x="1803" y="2144"/>
                  </a:lnTo>
                  <a:lnTo>
                    <a:pt x="1815" y="2052"/>
                  </a:lnTo>
                  <a:lnTo>
                    <a:pt x="1823" y="1958"/>
                  </a:lnTo>
                  <a:lnTo>
                    <a:pt x="1709" y="1958"/>
                  </a:lnTo>
                  <a:lnTo>
                    <a:pt x="1690" y="1955"/>
                  </a:lnTo>
                  <a:lnTo>
                    <a:pt x="1675" y="1947"/>
                  </a:lnTo>
                  <a:lnTo>
                    <a:pt x="1662" y="1934"/>
                  </a:lnTo>
                  <a:lnTo>
                    <a:pt x="1654" y="1919"/>
                  </a:lnTo>
                  <a:lnTo>
                    <a:pt x="1652" y="1901"/>
                  </a:lnTo>
                  <a:lnTo>
                    <a:pt x="1654" y="1883"/>
                  </a:lnTo>
                  <a:lnTo>
                    <a:pt x="1662" y="1866"/>
                  </a:lnTo>
                  <a:lnTo>
                    <a:pt x="1675" y="1854"/>
                  </a:lnTo>
                  <a:lnTo>
                    <a:pt x="1690" y="1846"/>
                  </a:lnTo>
                  <a:lnTo>
                    <a:pt x="1709" y="1843"/>
                  </a:lnTo>
                  <a:lnTo>
                    <a:pt x="1823" y="1843"/>
                  </a:lnTo>
                  <a:lnTo>
                    <a:pt x="1815" y="1750"/>
                  </a:lnTo>
                  <a:lnTo>
                    <a:pt x="1803" y="1658"/>
                  </a:lnTo>
                  <a:lnTo>
                    <a:pt x="1784" y="1568"/>
                  </a:lnTo>
                  <a:lnTo>
                    <a:pt x="1761" y="1480"/>
                  </a:lnTo>
                  <a:lnTo>
                    <a:pt x="1732" y="1395"/>
                  </a:lnTo>
                  <a:lnTo>
                    <a:pt x="1698" y="1312"/>
                  </a:lnTo>
                  <a:lnTo>
                    <a:pt x="1659" y="1232"/>
                  </a:lnTo>
                  <a:lnTo>
                    <a:pt x="1561" y="1288"/>
                  </a:lnTo>
                  <a:lnTo>
                    <a:pt x="1547" y="1294"/>
                  </a:lnTo>
                  <a:lnTo>
                    <a:pt x="1532" y="1297"/>
                  </a:lnTo>
                  <a:lnTo>
                    <a:pt x="1517" y="1294"/>
                  </a:lnTo>
                  <a:lnTo>
                    <a:pt x="1504" y="1288"/>
                  </a:lnTo>
                  <a:lnTo>
                    <a:pt x="1492" y="1280"/>
                  </a:lnTo>
                  <a:lnTo>
                    <a:pt x="1483" y="1267"/>
                  </a:lnTo>
                  <a:lnTo>
                    <a:pt x="1477" y="1253"/>
                  </a:lnTo>
                  <a:lnTo>
                    <a:pt x="1475" y="1238"/>
                  </a:lnTo>
                  <a:lnTo>
                    <a:pt x="1477" y="1223"/>
                  </a:lnTo>
                  <a:lnTo>
                    <a:pt x="1482" y="1210"/>
                  </a:lnTo>
                  <a:lnTo>
                    <a:pt x="1491" y="1198"/>
                  </a:lnTo>
                  <a:lnTo>
                    <a:pt x="1504" y="1189"/>
                  </a:lnTo>
                  <a:lnTo>
                    <a:pt x="1601" y="1132"/>
                  </a:lnTo>
                  <a:lnTo>
                    <a:pt x="1550" y="1057"/>
                  </a:lnTo>
                  <a:lnTo>
                    <a:pt x="1494" y="984"/>
                  </a:lnTo>
                  <a:lnTo>
                    <a:pt x="1434" y="916"/>
                  </a:lnTo>
                  <a:lnTo>
                    <a:pt x="1370" y="851"/>
                  </a:lnTo>
                  <a:lnTo>
                    <a:pt x="1303" y="792"/>
                  </a:lnTo>
                  <a:lnTo>
                    <a:pt x="1231" y="735"/>
                  </a:lnTo>
                  <a:lnTo>
                    <a:pt x="1156" y="684"/>
                  </a:lnTo>
                  <a:lnTo>
                    <a:pt x="1100" y="782"/>
                  </a:lnTo>
                  <a:lnTo>
                    <a:pt x="1090" y="795"/>
                  </a:lnTo>
                  <a:lnTo>
                    <a:pt x="1078" y="803"/>
                  </a:lnTo>
                  <a:lnTo>
                    <a:pt x="1064" y="810"/>
                  </a:lnTo>
                  <a:lnTo>
                    <a:pt x="1050" y="812"/>
                  </a:lnTo>
                  <a:lnTo>
                    <a:pt x="1035" y="810"/>
                  </a:lnTo>
                  <a:lnTo>
                    <a:pt x="1021" y="803"/>
                  </a:lnTo>
                  <a:lnTo>
                    <a:pt x="1009" y="794"/>
                  </a:lnTo>
                  <a:lnTo>
                    <a:pt x="1000" y="782"/>
                  </a:lnTo>
                  <a:lnTo>
                    <a:pt x="994" y="769"/>
                  </a:lnTo>
                  <a:lnTo>
                    <a:pt x="992" y="754"/>
                  </a:lnTo>
                  <a:lnTo>
                    <a:pt x="994" y="739"/>
                  </a:lnTo>
                  <a:lnTo>
                    <a:pt x="1000" y="725"/>
                  </a:lnTo>
                  <a:lnTo>
                    <a:pt x="1057" y="626"/>
                  </a:lnTo>
                  <a:lnTo>
                    <a:pt x="978" y="588"/>
                  </a:lnTo>
                  <a:lnTo>
                    <a:pt x="896" y="554"/>
                  </a:lnTo>
                  <a:lnTo>
                    <a:pt x="813" y="525"/>
                  </a:lnTo>
                  <a:lnTo>
                    <a:pt x="727" y="501"/>
                  </a:lnTo>
                  <a:lnTo>
                    <a:pt x="639" y="483"/>
                  </a:lnTo>
                  <a:lnTo>
                    <a:pt x="550" y="470"/>
                  </a:lnTo>
                  <a:lnTo>
                    <a:pt x="458" y="463"/>
                  </a:lnTo>
                  <a:lnTo>
                    <a:pt x="458" y="576"/>
                  </a:lnTo>
                  <a:lnTo>
                    <a:pt x="455" y="594"/>
                  </a:lnTo>
                  <a:lnTo>
                    <a:pt x="446" y="610"/>
                  </a:lnTo>
                  <a:lnTo>
                    <a:pt x="434" y="622"/>
                  </a:lnTo>
                  <a:lnTo>
                    <a:pt x="418" y="630"/>
                  </a:lnTo>
                  <a:lnTo>
                    <a:pt x="401" y="634"/>
                  </a:lnTo>
                  <a:lnTo>
                    <a:pt x="382" y="630"/>
                  </a:lnTo>
                  <a:lnTo>
                    <a:pt x="366" y="622"/>
                  </a:lnTo>
                  <a:lnTo>
                    <a:pt x="354" y="610"/>
                  </a:lnTo>
                  <a:lnTo>
                    <a:pt x="345" y="594"/>
                  </a:lnTo>
                  <a:lnTo>
                    <a:pt x="343" y="576"/>
                  </a:lnTo>
                  <a:lnTo>
                    <a:pt x="343" y="462"/>
                  </a:lnTo>
                  <a:lnTo>
                    <a:pt x="317" y="464"/>
                  </a:lnTo>
                  <a:lnTo>
                    <a:pt x="290" y="465"/>
                  </a:lnTo>
                  <a:lnTo>
                    <a:pt x="229" y="470"/>
                  </a:lnTo>
                  <a:lnTo>
                    <a:pt x="148" y="482"/>
                  </a:lnTo>
                  <a:lnTo>
                    <a:pt x="69" y="497"/>
                  </a:lnTo>
                  <a:lnTo>
                    <a:pt x="54" y="500"/>
                  </a:lnTo>
                  <a:lnTo>
                    <a:pt x="39" y="496"/>
                  </a:lnTo>
                  <a:lnTo>
                    <a:pt x="27" y="490"/>
                  </a:lnTo>
                  <a:lnTo>
                    <a:pt x="15" y="481"/>
                  </a:lnTo>
                  <a:lnTo>
                    <a:pt x="6" y="469"/>
                  </a:lnTo>
                  <a:lnTo>
                    <a:pt x="1" y="455"/>
                  </a:lnTo>
                  <a:lnTo>
                    <a:pt x="0" y="439"/>
                  </a:lnTo>
                  <a:lnTo>
                    <a:pt x="2" y="424"/>
                  </a:lnTo>
                  <a:lnTo>
                    <a:pt x="8" y="411"/>
                  </a:lnTo>
                  <a:lnTo>
                    <a:pt x="17" y="400"/>
                  </a:lnTo>
                  <a:lnTo>
                    <a:pt x="30" y="391"/>
                  </a:lnTo>
                  <a:lnTo>
                    <a:pt x="44" y="385"/>
                  </a:lnTo>
                  <a:lnTo>
                    <a:pt x="136" y="368"/>
                  </a:lnTo>
                  <a:lnTo>
                    <a:pt x="229" y="355"/>
                  </a:lnTo>
                  <a:lnTo>
                    <a:pt x="229" y="288"/>
                  </a:lnTo>
                  <a:lnTo>
                    <a:pt x="142" y="288"/>
                  </a:lnTo>
                  <a:lnTo>
                    <a:pt x="114" y="285"/>
                  </a:lnTo>
                  <a:lnTo>
                    <a:pt x="87" y="276"/>
                  </a:lnTo>
                  <a:lnTo>
                    <a:pt x="62" y="263"/>
                  </a:lnTo>
                  <a:lnTo>
                    <a:pt x="41" y="246"/>
                  </a:lnTo>
                  <a:lnTo>
                    <a:pt x="23" y="224"/>
                  </a:lnTo>
                  <a:lnTo>
                    <a:pt x="11" y="200"/>
                  </a:lnTo>
                  <a:lnTo>
                    <a:pt x="3" y="173"/>
                  </a:lnTo>
                  <a:lnTo>
                    <a:pt x="0" y="145"/>
                  </a:lnTo>
                  <a:lnTo>
                    <a:pt x="3" y="115"/>
                  </a:lnTo>
                  <a:lnTo>
                    <a:pt x="11" y="88"/>
                  </a:lnTo>
                  <a:lnTo>
                    <a:pt x="23" y="64"/>
                  </a:lnTo>
                  <a:lnTo>
                    <a:pt x="41" y="42"/>
                  </a:lnTo>
                  <a:lnTo>
                    <a:pt x="62" y="25"/>
                  </a:lnTo>
                  <a:lnTo>
                    <a:pt x="87" y="12"/>
                  </a:lnTo>
                  <a:lnTo>
                    <a:pt x="114" y="3"/>
                  </a:lnTo>
                  <a:lnTo>
                    <a:pt x="14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0" name="Freeform 51"/>
            <p:cNvSpPr>
              <a:spLocks/>
            </p:cNvSpPr>
            <p:nvPr/>
          </p:nvSpPr>
          <p:spPr bwMode="auto">
            <a:xfrm>
              <a:off x="6597651" y="1903413"/>
              <a:ext cx="71438" cy="19050"/>
            </a:xfrm>
            <a:custGeom>
              <a:avLst/>
              <a:gdLst>
                <a:gd name="T0" fmla="*/ 57 w 401"/>
                <a:gd name="T1" fmla="*/ 0 h 116"/>
                <a:gd name="T2" fmla="*/ 344 w 401"/>
                <a:gd name="T3" fmla="*/ 0 h 116"/>
                <a:gd name="T4" fmla="*/ 362 w 401"/>
                <a:gd name="T5" fmla="*/ 4 h 116"/>
                <a:gd name="T6" fmla="*/ 377 w 401"/>
                <a:gd name="T7" fmla="*/ 12 h 116"/>
                <a:gd name="T8" fmla="*/ 390 w 401"/>
                <a:gd name="T9" fmla="*/ 24 h 116"/>
                <a:gd name="T10" fmla="*/ 398 w 401"/>
                <a:gd name="T11" fmla="*/ 40 h 116"/>
                <a:gd name="T12" fmla="*/ 401 w 401"/>
                <a:gd name="T13" fmla="*/ 58 h 116"/>
                <a:gd name="T14" fmla="*/ 398 w 401"/>
                <a:gd name="T15" fmla="*/ 76 h 116"/>
                <a:gd name="T16" fmla="*/ 390 w 401"/>
                <a:gd name="T17" fmla="*/ 92 h 116"/>
                <a:gd name="T18" fmla="*/ 377 w 401"/>
                <a:gd name="T19" fmla="*/ 104 h 116"/>
                <a:gd name="T20" fmla="*/ 362 w 401"/>
                <a:gd name="T21" fmla="*/ 112 h 116"/>
                <a:gd name="T22" fmla="*/ 344 w 401"/>
                <a:gd name="T23" fmla="*/ 116 h 116"/>
                <a:gd name="T24" fmla="*/ 57 w 401"/>
                <a:gd name="T25" fmla="*/ 116 h 116"/>
                <a:gd name="T26" fmla="*/ 39 w 401"/>
                <a:gd name="T27" fmla="*/ 112 h 116"/>
                <a:gd name="T28" fmla="*/ 23 w 401"/>
                <a:gd name="T29" fmla="*/ 104 h 116"/>
                <a:gd name="T30" fmla="*/ 11 w 401"/>
                <a:gd name="T31" fmla="*/ 92 h 116"/>
                <a:gd name="T32" fmla="*/ 2 w 401"/>
                <a:gd name="T33" fmla="*/ 76 h 116"/>
                <a:gd name="T34" fmla="*/ 0 w 401"/>
                <a:gd name="T35" fmla="*/ 58 h 116"/>
                <a:gd name="T36" fmla="*/ 2 w 401"/>
                <a:gd name="T37" fmla="*/ 40 h 116"/>
                <a:gd name="T38" fmla="*/ 11 w 401"/>
                <a:gd name="T39" fmla="*/ 24 h 116"/>
                <a:gd name="T40" fmla="*/ 23 w 401"/>
                <a:gd name="T41" fmla="*/ 12 h 116"/>
                <a:gd name="T42" fmla="*/ 39 w 401"/>
                <a:gd name="T43" fmla="*/ 4 h 116"/>
                <a:gd name="T44" fmla="*/ 57 w 401"/>
                <a:gd name="T45" fmla="*/ 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401" h="116">
                  <a:moveTo>
                    <a:pt x="57" y="0"/>
                  </a:moveTo>
                  <a:lnTo>
                    <a:pt x="344" y="0"/>
                  </a:lnTo>
                  <a:lnTo>
                    <a:pt x="362" y="4"/>
                  </a:lnTo>
                  <a:lnTo>
                    <a:pt x="377" y="12"/>
                  </a:lnTo>
                  <a:lnTo>
                    <a:pt x="390" y="24"/>
                  </a:lnTo>
                  <a:lnTo>
                    <a:pt x="398" y="40"/>
                  </a:lnTo>
                  <a:lnTo>
                    <a:pt x="401" y="58"/>
                  </a:lnTo>
                  <a:lnTo>
                    <a:pt x="398" y="76"/>
                  </a:lnTo>
                  <a:lnTo>
                    <a:pt x="390" y="92"/>
                  </a:lnTo>
                  <a:lnTo>
                    <a:pt x="377" y="104"/>
                  </a:lnTo>
                  <a:lnTo>
                    <a:pt x="362" y="112"/>
                  </a:lnTo>
                  <a:lnTo>
                    <a:pt x="344" y="116"/>
                  </a:lnTo>
                  <a:lnTo>
                    <a:pt x="57" y="116"/>
                  </a:lnTo>
                  <a:lnTo>
                    <a:pt x="39" y="112"/>
                  </a:lnTo>
                  <a:lnTo>
                    <a:pt x="23" y="104"/>
                  </a:lnTo>
                  <a:lnTo>
                    <a:pt x="11" y="92"/>
                  </a:lnTo>
                  <a:lnTo>
                    <a:pt x="2" y="76"/>
                  </a:lnTo>
                  <a:lnTo>
                    <a:pt x="0" y="58"/>
                  </a:lnTo>
                  <a:lnTo>
                    <a:pt x="2" y="40"/>
                  </a:lnTo>
                  <a:lnTo>
                    <a:pt x="11" y="24"/>
                  </a:lnTo>
                  <a:lnTo>
                    <a:pt x="23" y="12"/>
                  </a:lnTo>
                  <a:lnTo>
                    <a:pt x="39" y="4"/>
                  </a:lnTo>
                  <a:lnTo>
                    <a:pt x="57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1" name="Freeform 52"/>
            <p:cNvSpPr>
              <a:spLocks/>
            </p:cNvSpPr>
            <p:nvPr/>
          </p:nvSpPr>
          <p:spPr bwMode="auto">
            <a:xfrm>
              <a:off x="6546851" y="1973263"/>
              <a:ext cx="122238" cy="20638"/>
            </a:xfrm>
            <a:custGeom>
              <a:avLst/>
              <a:gdLst>
                <a:gd name="T0" fmla="*/ 57 w 687"/>
                <a:gd name="T1" fmla="*/ 0 h 115"/>
                <a:gd name="T2" fmla="*/ 630 w 687"/>
                <a:gd name="T3" fmla="*/ 0 h 115"/>
                <a:gd name="T4" fmla="*/ 648 w 687"/>
                <a:gd name="T5" fmla="*/ 3 h 115"/>
                <a:gd name="T6" fmla="*/ 663 w 687"/>
                <a:gd name="T7" fmla="*/ 11 h 115"/>
                <a:gd name="T8" fmla="*/ 676 w 687"/>
                <a:gd name="T9" fmla="*/ 24 h 115"/>
                <a:gd name="T10" fmla="*/ 684 w 687"/>
                <a:gd name="T11" fmla="*/ 39 h 115"/>
                <a:gd name="T12" fmla="*/ 687 w 687"/>
                <a:gd name="T13" fmla="*/ 57 h 115"/>
                <a:gd name="T14" fmla="*/ 684 w 687"/>
                <a:gd name="T15" fmla="*/ 75 h 115"/>
                <a:gd name="T16" fmla="*/ 676 w 687"/>
                <a:gd name="T17" fmla="*/ 91 h 115"/>
                <a:gd name="T18" fmla="*/ 663 w 687"/>
                <a:gd name="T19" fmla="*/ 103 h 115"/>
                <a:gd name="T20" fmla="*/ 648 w 687"/>
                <a:gd name="T21" fmla="*/ 112 h 115"/>
                <a:gd name="T22" fmla="*/ 630 w 687"/>
                <a:gd name="T23" fmla="*/ 115 h 115"/>
                <a:gd name="T24" fmla="*/ 57 w 687"/>
                <a:gd name="T25" fmla="*/ 115 h 115"/>
                <a:gd name="T26" fmla="*/ 38 w 687"/>
                <a:gd name="T27" fmla="*/ 112 h 115"/>
                <a:gd name="T28" fmla="*/ 23 w 687"/>
                <a:gd name="T29" fmla="*/ 103 h 115"/>
                <a:gd name="T30" fmla="*/ 10 w 687"/>
                <a:gd name="T31" fmla="*/ 91 h 115"/>
                <a:gd name="T32" fmla="*/ 2 w 687"/>
                <a:gd name="T33" fmla="*/ 75 h 115"/>
                <a:gd name="T34" fmla="*/ 0 w 687"/>
                <a:gd name="T35" fmla="*/ 57 h 115"/>
                <a:gd name="T36" fmla="*/ 2 w 687"/>
                <a:gd name="T37" fmla="*/ 39 h 115"/>
                <a:gd name="T38" fmla="*/ 10 w 687"/>
                <a:gd name="T39" fmla="*/ 24 h 115"/>
                <a:gd name="T40" fmla="*/ 23 w 687"/>
                <a:gd name="T41" fmla="*/ 11 h 115"/>
                <a:gd name="T42" fmla="*/ 38 w 687"/>
                <a:gd name="T43" fmla="*/ 3 h 115"/>
                <a:gd name="T44" fmla="*/ 57 w 687"/>
                <a:gd name="T45" fmla="*/ 0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687" h="115">
                  <a:moveTo>
                    <a:pt x="57" y="0"/>
                  </a:moveTo>
                  <a:lnTo>
                    <a:pt x="630" y="0"/>
                  </a:lnTo>
                  <a:lnTo>
                    <a:pt x="648" y="3"/>
                  </a:lnTo>
                  <a:lnTo>
                    <a:pt x="663" y="11"/>
                  </a:lnTo>
                  <a:lnTo>
                    <a:pt x="676" y="24"/>
                  </a:lnTo>
                  <a:lnTo>
                    <a:pt x="684" y="39"/>
                  </a:lnTo>
                  <a:lnTo>
                    <a:pt x="687" y="57"/>
                  </a:lnTo>
                  <a:lnTo>
                    <a:pt x="684" y="75"/>
                  </a:lnTo>
                  <a:lnTo>
                    <a:pt x="676" y="91"/>
                  </a:lnTo>
                  <a:lnTo>
                    <a:pt x="663" y="103"/>
                  </a:lnTo>
                  <a:lnTo>
                    <a:pt x="648" y="112"/>
                  </a:lnTo>
                  <a:lnTo>
                    <a:pt x="630" y="115"/>
                  </a:lnTo>
                  <a:lnTo>
                    <a:pt x="57" y="115"/>
                  </a:lnTo>
                  <a:lnTo>
                    <a:pt x="38" y="112"/>
                  </a:lnTo>
                  <a:lnTo>
                    <a:pt x="23" y="103"/>
                  </a:lnTo>
                  <a:lnTo>
                    <a:pt x="10" y="91"/>
                  </a:lnTo>
                  <a:lnTo>
                    <a:pt x="2" y="75"/>
                  </a:lnTo>
                  <a:lnTo>
                    <a:pt x="0" y="57"/>
                  </a:lnTo>
                  <a:lnTo>
                    <a:pt x="2" y="39"/>
                  </a:lnTo>
                  <a:lnTo>
                    <a:pt x="10" y="24"/>
                  </a:lnTo>
                  <a:lnTo>
                    <a:pt x="23" y="11"/>
                  </a:lnTo>
                  <a:lnTo>
                    <a:pt x="38" y="3"/>
                  </a:lnTo>
                  <a:lnTo>
                    <a:pt x="57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2" name="Freeform 53"/>
            <p:cNvSpPr>
              <a:spLocks/>
            </p:cNvSpPr>
            <p:nvPr/>
          </p:nvSpPr>
          <p:spPr bwMode="auto">
            <a:xfrm>
              <a:off x="6496051" y="2044701"/>
              <a:ext cx="173038" cy="20638"/>
            </a:xfrm>
            <a:custGeom>
              <a:avLst/>
              <a:gdLst>
                <a:gd name="T0" fmla="*/ 57 w 974"/>
                <a:gd name="T1" fmla="*/ 0 h 115"/>
                <a:gd name="T2" fmla="*/ 917 w 974"/>
                <a:gd name="T3" fmla="*/ 0 h 115"/>
                <a:gd name="T4" fmla="*/ 935 w 974"/>
                <a:gd name="T5" fmla="*/ 3 h 115"/>
                <a:gd name="T6" fmla="*/ 950 w 974"/>
                <a:gd name="T7" fmla="*/ 11 h 115"/>
                <a:gd name="T8" fmla="*/ 963 w 974"/>
                <a:gd name="T9" fmla="*/ 23 h 115"/>
                <a:gd name="T10" fmla="*/ 971 w 974"/>
                <a:gd name="T11" fmla="*/ 40 h 115"/>
                <a:gd name="T12" fmla="*/ 974 w 974"/>
                <a:gd name="T13" fmla="*/ 57 h 115"/>
                <a:gd name="T14" fmla="*/ 971 w 974"/>
                <a:gd name="T15" fmla="*/ 75 h 115"/>
                <a:gd name="T16" fmla="*/ 963 w 974"/>
                <a:gd name="T17" fmla="*/ 91 h 115"/>
                <a:gd name="T18" fmla="*/ 950 w 974"/>
                <a:gd name="T19" fmla="*/ 103 h 115"/>
                <a:gd name="T20" fmla="*/ 935 w 974"/>
                <a:gd name="T21" fmla="*/ 112 h 115"/>
                <a:gd name="T22" fmla="*/ 917 w 974"/>
                <a:gd name="T23" fmla="*/ 115 h 115"/>
                <a:gd name="T24" fmla="*/ 57 w 974"/>
                <a:gd name="T25" fmla="*/ 115 h 115"/>
                <a:gd name="T26" fmla="*/ 39 w 974"/>
                <a:gd name="T27" fmla="*/ 112 h 115"/>
                <a:gd name="T28" fmla="*/ 23 w 974"/>
                <a:gd name="T29" fmla="*/ 103 h 115"/>
                <a:gd name="T30" fmla="*/ 11 w 974"/>
                <a:gd name="T31" fmla="*/ 91 h 115"/>
                <a:gd name="T32" fmla="*/ 2 w 974"/>
                <a:gd name="T33" fmla="*/ 75 h 115"/>
                <a:gd name="T34" fmla="*/ 0 w 974"/>
                <a:gd name="T35" fmla="*/ 57 h 115"/>
                <a:gd name="T36" fmla="*/ 2 w 974"/>
                <a:gd name="T37" fmla="*/ 40 h 115"/>
                <a:gd name="T38" fmla="*/ 11 w 974"/>
                <a:gd name="T39" fmla="*/ 23 h 115"/>
                <a:gd name="T40" fmla="*/ 23 w 974"/>
                <a:gd name="T41" fmla="*/ 11 h 115"/>
                <a:gd name="T42" fmla="*/ 39 w 974"/>
                <a:gd name="T43" fmla="*/ 3 h 115"/>
                <a:gd name="T44" fmla="*/ 57 w 974"/>
                <a:gd name="T45" fmla="*/ 0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974" h="115">
                  <a:moveTo>
                    <a:pt x="57" y="0"/>
                  </a:moveTo>
                  <a:lnTo>
                    <a:pt x="917" y="0"/>
                  </a:lnTo>
                  <a:lnTo>
                    <a:pt x="935" y="3"/>
                  </a:lnTo>
                  <a:lnTo>
                    <a:pt x="950" y="11"/>
                  </a:lnTo>
                  <a:lnTo>
                    <a:pt x="963" y="23"/>
                  </a:lnTo>
                  <a:lnTo>
                    <a:pt x="971" y="40"/>
                  </a:lnTo>
                  <a:lnTo>
                    <a:pt x="974" y="57"/>
                  </a:lnTo>
                  <a:lnTo>
                    <a:pt x="971" y="75"/>
                  </a:lnTo>
                  <a:lnTo>
                    <a:pt x="963" y="91"/>
                  </a:lnTo>
                  <a:lnTo>
                    <a:pt x="950" y="103"/>
                  </a:lnTo>
                  <a:lnTo>
                    <a:pt x="935" y="112"/>
                  </a:lnTo>
                  <a:lnTo>
                    <a:pt x="917" y="115"/>
                  </a:lnTo>
                  <a:lnTo>
                    <a:pt x="57" y="115"/>
                  </a:lnTo>
                  <a:lnTo>
                    <a:pt x="39" y="112"/>
                  </a:lnTo>
                  <a:lnTo>
                    <a:pt x="23" y="103"/>
                  </a:lnTo>
                  <a:lnTo>
                    <a:pt x="11" y="91"/>
                  </a:lnTo>
                  <a:lnTo>
                    <a:pt x="2" y="75"/>
                  </a:lnTo>
                  <a:lnTo>
                    <a:pt x="0" y="57"/>
                  </a:lnTo>
                  <a:lnTo>
                    <a:pt x="2" y="40"/>
                  </a:lnTo>
                  <a:lnTo>
                    <a:pt x="11" y="23"/>
                  </a:lnTo>
                  <a:lnTo>
                    <a:pt x="23" y="11"/>
                  </a:lnTo>
                  <a:lnTo>
                    <a:pt x="39" y="3"/>
                  </a:lnTo>
                  <a:lnTo>
                    <a:pt x="57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3" name="Freeform 54"/>
            <p:cNvSpPr>
              <a:spLocks/>
            </p:cNvSpPr>
            <p:nvPr/>
          </p:nvSpPr>
          <p:spPr bwMode="auto">
            <a:xfrm>
              <a:off x="6456363" y="2116138"/>
              <a:ext cx="212725" cy="20638"/>
            </a:xfrm>
            <a:custGeom>
              <a:avLst/>
              <a:gdLst>
                <a:gd name="T0" fmla="*/ 57 w 1203"/>
                <a:gd name="T1" fmla="*/ 0 h 115"/>
                <a:gd name="T2" fmla="*/ 1146 w 1203"/>
                <a:gd name="T3" fmla="*/ 0 h 115"/>
                <a:gd name="T4" fmla="*/ 1164 w 1203"/>
                <a:gd name="T5" fmla="*/ 3 h 115"/>
                <a:gd name="T6" fmla="*/ 1179 w 1203"/>
                <a:gd name="T7" fmla="*/ 12 h 115"/>
                <a:gd name="T8" fmla="*/ 1192 w 1203"/>
                <a:gd name="T9" fmla="*/ 24 h 115"/>
                <a:gd name="T10" fmla="*/ 1200 w 1203"/>
                <a:gd name="T11" fmla="*/ 40 h 115"/>
                <a:gd name="T12" fmla="*/ 1203 w 1203"/>
                <a:gd name="T13" fmla="*/ 58 h 115"/>
                <a:gd name="T14" fmla="*/ 1200 w 1203"/>
                <a:gd name="T15" fmla="*/ 75 h 115"/>
                <a:gd name="T16" fmla="*/ 1192 w 1203"/>
                <a:gd name="T17" fmla="*/ 92 h 115"/>
                <a:gd name="T18" fmla="*/ 1179 w 1203"/>
                <a:gd name="T19" fmla="*/ 104 h 115"/>
                <a:gd name="T20" fmla="*/ 1164 w 1203"/>
                <a:gd name="T21" fmla="*/ 112 h 115"/>
                <a:gd name="T22" fmla="*/ 1146 w 1203"/>
                <a:gd name="T23" fmla="*/ 115 h 115"/>
                <a:gd name="T24" fmla="*/ 57 w 1203"/>
                <a:gd name="T25" fmla="*/ 115 h 115"/>
                <a:gd name="T26" fmla="*/ 39 w 1203"/>
                <a:gd name="T27" fmla="*/ 112 h 115"/>
                <a:gd name="T28" fmla="*/ 23 w 1203"/>
                <a:gd name="T29" fmla="*/ 104 h 115"/>
                <a:gd name="T30" fmla="*/ 10 w 1203"/>
                <a:gd name="T31" fmla="*/ 92 h 115"/>
                <a:gd name="T32" fmla="*/ 3 w 1203"/>
                <a:gd name="T33" fmla="*/ 75 h 115"/>
                <a:gd name="T34" fmla="*/ 0 w 1203"/>
                <a:gd name="T35" fmla="*/ 58 h 115"/>
                <a:gd name="T36" fmla="*/ 3 w 1203"/>
                <a:gd name="T37" fmla="*/ 40 h 115"/>
                <a:gd name="T38" fmla="*/ 10 w 1203"/>
                <a:gd name="T39" fmla="*/ 24 h 115"/>
                <a:gd name="T40" fmla="*/ 23 w 1203"/>
                <a:gd name="T41" fmla="*/ 12 h 115"/>
                <a:gd name="T42" fmla="*/ 39 w 1203"/>
                <a:gd name="T43" fmla="*/ 3 h 115"/>
                <a:gd name="T44" fmla="*/ 57 w 1203"/>
                <a:gd name="T45" fmla="*/ 0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203" h="115">
                  <a:moveTo>
                    <a:pt x="57" y="0"/>
                  </a:moveTo>
                  <a:lnTo>
                    <a:pt x="1146" y="0"/>
                  </a:lnTo>
                  <a:lnTo>
                    <a:pt x="1164" y="3"/>
                  </a:lnTo>
                  <a:lnTo>
                    <a:pt x="1179" y="12"/>
                  </a:lnTo>
                  <a:lnTo>
                    <a:pt x="1192" y="24"/>
                  </a:lnTo>
                  <a:lnTo>
                    <a:pt x="1200" y="40"/>
                  </a:lnTo>
                  <a:lnTo>
                    <a:pt x="1203" y="58"/>
                  </a:lnTo>
                  <a:lnTo>
                    <a:pt x="1200" y="75"/>
                  </a:lnTo>
                  <a:lnTo>
                    <a:pt x="1192" y="92"/>
                  </a:lnTo>
                  <a:lnTo>
                    <a:pt x="1179" y="104"/>
                  </a:lnTo>
                  <a:lnTo>
                    <a:pt x="1164" y="112"/>
                  </a:lnTo>
                  <a:lnTo>
                    <a:pt x="1146" y="115"/>
                  </a:lnTo>
                  <a:lnTo>
                    <a:pt x="57" y="115"/>
                  </a:lnTo>
                  <a:lnTo>
                    <a:pt x="39" y="112"/>
                  </a:lnTo>
                  <a:lnTo>
                    <a:pt x="23" y="104"/>
                  </a:lnTo>
                  <a:lnTo>
                    <a:pt x="10" y="92"/>
                  </a:lnTo>
                  <a:lnTo>
                    <a:pt x="3" y="75"/>
                  </a:lnTo>
                  <a:lnTo>
                    <a:pt x="0" y="58"/>
                  </a:lnTo>
                  <a:lnTo>
                    <a:pt x="3" y="40"/>
                  </a:lnTo>
                  <a:lnTo>
                    <a:pt x="10" y="24"/>
                  </a:lnTo>
                  <a:lnTo>
                    <a:pt x="23" y="12"/>
                  </a:lnTo>
                  <a:lnTo>
                    <a:pt x="39" y="3"/>
                  </a:lnTo>
                  <a:lnTo>
                    <a:pt x="57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4" name="Freeform 55"/>
            <p:cNvSpPr>
              <a:spLocks/>
            </p:cNvSpPr>
            <p:nvPr/>
          </p:nvSpPr>
          <p:spPr bwMode="auto">
            <a:xfrm>
              <a:off x="6516688" y="2187576"/>
              <a:ext cx="152400" cy="20638"/>
            </a:xfrm>
            <a:custGeom>
              <a:avLst/>
              <a:gdLst>
                <a:gd name="T0" fmla="*/ 57 w 859"/>
                <a:gd name="T1" fmla="*/ 0 h 115"/>
                <a:gd name="T2" fmla="*/ 802 w 859"/>
                <a:gd name="T3" fmla="*/ 0 h 115"/>
                <a:gd name="T4" fmla="*/ 820 w 859"/>
                <a:gd name="T5" fmla="*/ 3 h 115"/>
                <a:gd name="T6" fmla="*/ 835 w 859"/>
                <a:gd name="T7" fmla="*/ 12 h 115"/>
                <a:gd name="T8" fmla="*/ 848 w 859"/>
                <a:gd name="T9" fmla="*/ 24 h 115"/>
                <a:gd name="T10" fmla="*/ 856 w 859"/>
                <a:gd name="T11" fmla="*/ 40 h 115"/>
                <a:gd name="T12" fmla="*/ 859 w 859"/>
                <a:gd name="T13" fmla="*/ 58 h 115"/>
                <a:gd name="T14" fmla="*/ 856 w 859"/>
                <a:gd name="T15" fmla="*/ 76 h 115"/>
                <a:gd name="T16" fmla="*/ 848 w 859"/>
                <a:gd name="T17" fmla="*/ 91 h 115"/>
                <a:gd name="T18" fmla="*/ 835 w 859"/>
                <a:gd name="T19" fmla="*/ 104 h 115"/>
                <a:gd name="T20" fmla="*/ 820 w 859"/>
                <a:gd name="T21" fmla="*/ 112 h 115"/>
                <a:gd name="T22" fmla="*/ 802 w 859"/>
                <a:gd name="T23" fmla="*/ 115 h 115"/>
                <a:gd name="T24" fmla="*/ 57 w 859"/>
                <a:gd name="T25" fmla="*/ 115 h 115"/>
                <a:gd name="T26" fmla="*/ 38 w 859"/>
                <a:gd name="T27" fmla="*/ 112 h 115"/>
                <a:gd name="T28" fmla="*/ 23 w 859"/>
                <a:gd name="T29" fmla="*/ 104 h 115"/>
                <a:gd name="T30" fmla="*/ 10 w 859"/>
                <a:gd name="T31" fmla="*/ 91 h 115"/>
                <a:gd name="T32" fmla="*/ 3 w 859"/>
                <a:gd name="T33" fmla="*/ 76 h 115"/>
                <a:gd name="T34" fmla="*/ 0 w 859"/>
                <a:gd name="T35" fmla="*/ 58 h 115"/>
                <a:gd name="T36" fmla="*/ 3 w 859"/>
                <a:gd name="T37" fmla="*/ 40 h 115"/>
                <a:gd name="T38" fmla="*/ 10 w 859"/>
                <a:gd name="T39" fmla="*/ 24 h 115"/>
                <a:gd name="T40" fmla="*/ 23 w 859"/>
                <a:gd name="T41" fmla="*/ 12 h 115"/>
                <a:gd name="T42" fmla="*/ 38 w 859"/>
                <a:gd name="T43" fmla="*/ 3 h 115"/>
                <a:gd name="T44" fmla="*/ 57 w 859"/>
                <a:gd name="T45" fmla="*/ 0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859" h="115">
                  <a:moveTo>
                    <a:pt x="57" y="0"/>
                  </a:moveTo>
                  <a:lnTo>
                    <a:pt x="802" y="0"/>
                  </a:lnTo>
                  <a:lnTo>
                    <a:pt x="820" y="3"/>
                  </a:lnTo>
                  <a:lnTo>
                    <a:pt x="835" y="12"/>
                  </a:lnTo>
                  <a:lnTo>
                    <a:pt x="848" y="24"/>
                  </a:lnTo>
                  <a:lnTo>
                    <a:pt x="856" y="40"/>
                  </a:lnTo>
                  <a:lnTo>
                    <a:pt x="859" y="58"/>
                  </a:lnTo>
                  <a:lnTo>
                    <a:pt x="856" y="76"/>
                  </a:lnTo>
                  <a:lnTo>
                    <a:pt x="848" y="91"/>
                  </a:lnTo>
                  <a:lnTo>
                    <a:pt x="835" y="104"/>
                  </a:lnTo>
                  <a:lnTo>
                    <a:pt x="820" y="112"/>
                  </a:lnTo>
                  <a:lnTo>
                    <a:pt x="802" y="115"/>
                  </a:lnTo>
                  <a:lnTo>
                    <a:pt x="57" y="115"/>
                  </a:lnTo>
                  <a:lnTo>
                    <a:pt x="38" y="112"/>
                  </a:lnTo>
                  <a:lnTo>
                    <a:pt x="23" y="104"/>
                  </a:lnTo>
                  <a:lnTo>
                    <a:pt x="10" y="91"/>
                  </a:lnTo>
                  <a:lnTo>
                    <a:pt x="3" y="76"/>
                  </a:lnTo>
                  <a:lnTo>
                    <a:pt x="0" y="58"/>
                  </a:lnTo>
                  <a:lnTo>
                    <a:pt x="3" y="40"/>
                  </a:lnTo>
                  <a:lnTo>
                    <a:pt x="10" y="24"/>
                  </a:lnTo>
                  <a:lnTo>
                    <a:pt x="23" y="12"/>
                  </a:lnTo>
                  <a:lnTo>
                    <a:pt x="38" y="3"/>
                  </a:lnTo>
                  <a:lnTo>
                    <a:pt x="57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5" name="Freeform 56"/>
            <p:cNvSpPr>
              <a:spLocks/>
            </p:cNvSpPr>
            <p:nvPr/>
          </p:nvSpPr>
          <p:spPr bwMode="auto">
            <a:xfrm>
              <a:off x="6577013" y="2259013"/>
              <a:ext cx="92075" cy="19050"/>
            </a:xfrm>
            <a:custGeom>
              <a:avLst/>
              <a:gdLst>
                <a:gd name="T0" fmla="*/ 57 w 515"/>
                <a:gd name="T1" fmla="*/ 0 h 116"/>
                <a:gd name="T2" fmla="*/ 458 w 515"/>
                <a:gd name="T3" fmla="*/ 0 h 116"/>
                <a:gd name="T4" fmla="*/ 476 w 515"/>
                <a:gd name="T5" fmla="*/ 4 h 116"/>
                <a:gd name="T6" fmla="*/ 491 w 515"/>
                <a:gd name="T7" fmla="*/ 12 h 116"/>
                <a:gd name="T8" fmla="*/ 504 w 515"/>
                <a:gd name="T9" fmla="*/ 24 h 116"/>
                <a:gd name="T10" fmla="*/ 512 w 515"/>
                <a:gd name="T11" fmla="*/ 40 h 116"/>
                <a:gd name="T12" fmla="*/ 515 w 515"/>
                <a:gd name="T13" fmla="*/ 58 h 116"/>
                <a:gd name="T14" fmla="*/ 512 w 515"/>
                <a:gd name="T15" fmla="*/ 76 h 116"/>
                <a:gd name="T16" fmla="*/ 504 w 515"/>
                <a:gd name="T17" fmla="*/ 92 h 116"/>
                <a:gd name="T18" fmla="*/ 491 w 515"/>
                <a:gd name="T19" fmla="*/ 104 h 116"/>
                <a:gd name="T20" fmla="*/ 476 w 515"/>
                <a:gd name="T21" fmla="*/ 112 h 116"/>
                <a:gd name="T22" fmla="*/ 458 w 515"/>
                <a:gd name="T23" fmla="*/ 116 h 116"/>
                <a:gd name="T24" fmla="*/ 57 w 515"/>
                <a:gd name="T25" fmla="*/ 116 h 116"/>
                <a:gd name="T26" fmla="*/ 38 w 515"/>
                <a:gd name="T27" fmla="*/ 112 h 116"/>
                <a:gd name="T28" fmla="*/ 22 w 515"/>
                <a:gd name="T29" fmla="*/ 104 h 116"/>
                <a:gd name="T30" fmla="*/ 10 w 515"/>
                <a:gd name="T31" fmla="*/ 92 h 116"/>
                <a:gd name="T32" fmla="*/ 3 w 515"/>
                <a:gd name="T33" fmla="*/ 76 h 116"/>
                <a:gd name="T34" fmla="*/ 0 w 515"/>
                <a:gd name="T35" fmla="*/ 58 h 116"/>
                <a:gd name="T36" fmla="*/ 3 w 515"/>
                <a:gd name="T37" fmla="*/ 40 h 116"/>
                <a:gd name="T38" fmla="*/ 10 w 515"/>
                <a:gd name="T39" fmla="*/ 24 h 116"/>
                <a:gd name="T40" fmla="*/ 22 w 515"/>
                <a:gd name="T41" fmla="*/ 12 h 116"/>
                <a:gd name="T42" fmla="*/ 38 w 515"/>
                <a:gd name="T43" fmla="*/ 4 h 116"/>
                <a:gd name="T44" fmla="*/ 57 w 515"/>
                <a:gd name="T45" fmla="*/ 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515" h="116">
                  <a:moveTo>
                    <a:pt x="57" y="0"/>
                  </a:moveTo>
                  <a:lnTo>
                    <a:pt x="458" y="0"/>
                  </a:lnTo>
                  <a:lnTo>
                    <a:pt x="476" y="4"/>
                  </a:lnTo>
                  <a:lnTo>
                    <a:pt x="491" y="12"/>
                  </a:lnTo>
                  <a:lnTo>
                    <a:pt x="504" y="24"/>
                  </a:lnTo>
                  <a:lnTo>
                    <a:pt x="512" y="40"/>
                  </a:lnTo>
                  <a:lnTo>
                    <a:pt x="515" y="58"/>
                  </a:lnTo>
                  <a:lnTo>
                    <a:pt x="512" y="76"/>
                  </a:lnTo>
                  <a:lnTo>
                    <a:pt x="504" y="92"/>
                  </a:lnTo>
                  <a:lnTo>
                    <a:pt x="491" y="104"/>
                  </a:lnTo>
                  <a:lnTo>
                    <a:pt x="476" y="112"/>
                  </a:lnTo>
                  <a:lnTo>
                    <a:pt x="458" y="116"/>
                  </a:lnTo>
                  <a:lnTo>
                    <a:pt x="57" y="116"/>
                  </a:lnTo>
                  <a:lnTo>
                    <a:pt x="38" y="112"/>
                  </a:lnTo>
                  <a:lnTo>
                    <a:pt x="22" y="104"/>
                  </a:lnTo>
                  <a:lnTo>
                    <a:pt x="10" y="92"/>
                  </a:lnTo>
                  <a:lnTo>
                    <a:pt x="3" y="76"/>
                  </a:lnTo>
                  <a:lnTo>
                    <a:pt x="0" y="58"/>
                  </a:lnTo>
                  <a:lnTo>
                    <a:pt x="3" y="40"/>
                  </a:lnTo>
                  <a:lnTo>
                    <a:pt x="10" y="24"/>
                  </a:lnTo>
                  <a:lnTo>
                    <a:pt x="22" y="12"/>
                  </a:lnTo>
                  <a:lnTo>
                    <a:pt x="38" y="4"/>
                  </a:lnTo>
                  <a:lnTo>
                    <a:pt x="57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pic>
        <p:nvPicPr>
          <p:cNvPr id="34" name="Picture 33">
            <a:extLst>
              <a:ext uri="{FF2B5EF4-FFF2-40B4-BE49-F238E27FC236}">
                <a16:creationId xmlns:a16="http://schemas.microsoft.com/office/drawing/2014/main" id="{0F815589-9085-43CB-B33E-082AEC19F4D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5892959" y="2610724"/>
            <a:ext cx="632100" cy="652230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1A651ED8-1E80-418D-900B-D832EC8A34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5125" y="3677827"/>
            <a:ext cx="654910" cy="67576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A3ACB87-3604-4216-A86A-97B337511EC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4787" y="481026"/>
            <a:ext cx="2302467" cy="4986324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CDE852F0-CE02-4D9F-A13C-5E3E7D95611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800" y="1560452"/>
            <a:ext cx="630298" cy="630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1451711"/>
      </p:ext>
    </p:extLst>
  </p:cSld>
  <p:clrMapOvr>
    <a:masterClrMapping/>
  </p:clrMapOvr>
  <p:transition spd="slow" advTm="2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500"/>
                            </p:stCondLst>
                            <p:childTnLst>
                              <p:par>
                                <p:cTn id="3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/>
      <p:bldP spid="85" grpId="0"/>
      <p:bldP spid="104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/>
              <a:t>SlideSalad is #1 online marketplace of premium presentations templates for all needs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SlideSalad- </a:t>
            </a:r>
            <a:r>
              <a:rPr lang="de-DE" noProof="1"/>
              <a:t>COPYRIGHT NOTICE</a:t>
            </a:r>
            <a:endParaRPr lang="en-US" dirty="0"/>
          </a:p>
        </p:txBody>
      </p:sp>
      <p:sp>
        <p:nvSpPr>
          <p:cNvPr id="19" name="Rechteck 8"/>
          <p:cNvSpPr/>
          <p:nvPr/>
        </p:nvSpPr>
        <p:spPr>
          <a:xfrm>
            <a:off x="304800" y="1263498"/>
            <a:ext cx="3843121" cy="27889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ct val="20000"/>
              </a:spcAft>
            </a:pPr>
            <a:r>
              <a:rPr lang="en-US" sz="1600" b="1" noProof="1">
                <a:solidFill>
                  <a:schemeClr val="bg1"/>
                </a:solidFill>
                <a:latin typeface="+mj-lt"/>
              </a:rPr>
              <a:t>Things you can do with the template</a:t>
            </a:r>
          </a:p>
          <a:p>
            <a:pPr>
              <a:spcAft>
                <a:spcPct val="20000"/>
              </a:spcAft>
            </a:pPr>
            <a:r>
              <a:rPr lang="de-DE" sz="1100" noProof="1">
                <a:solidFill>
                  <a:schemeClr val="bg1"/>
                </a:solidFill>
                <a:latin typeface="+mj-lt"/>
              </a:rPr>
              <a:t>Use the free templates for your own presentations and projects without limitations.</a:t>
            </a:r>
          </a:p>
          <a:p>
            <a:pPr marL="133350" indent="-133350">
              <a:spcAft>
                <a:spcPts val="375"/>
              </a:spcAft>
              <a:buFontTx/>
              <a:buChar char="•"/>
            </a:pPr>
            <a:r>
              <a:rPr lang="de-DE" sz="1100" u="sng" noProof="1">
                <a:solidFill>
                  <a:schemeClr val="bg1"/>
                </a:solidFill>
                <a:latin typeface="+mj-lt"/>
              </a:rPr>
              <a:t>Please link back to our website</a:t>
            </a:r>
            <a:r>
              <a:rPr lang="de-DE" sz="1100" noProof="1">
                <a:solidFill>
                  <a:schemeClr val="bg1"/>
                </a:solidFill>
                <a:latin typeface="+mj-lt"/>
              </a:rPr>
              <a:t> if you like our free designs </a:t>
            </a:r>
            <a:br>
              <a:rPr lang="de-DE" sz="1100" noProof="1">
                <a:solidFill>
                  <a:schemeClr val="bg1"/>
                </a:solidFill>
                <a:latin typeface="+mj-lt"/>
              </a:rPr>
            </a:br>
            <a:r>
              <a:rPr lang="de-DE" sz="1100" noProof="1">
                <a:solidFill>
                  <a:schemeClr val="bg1"/>
                </a:solidFill>
                <a:latin typeface="+mj-lt"/>
              </a:rPr>
              <a:t>or </a:t>
            </a:r>
            <a:r>
              <a:rPr lang="de-DE" sz="1100" u="sng" noProof="1">
                <a:solidFill>
                  <a:schemeClr val="bg1"/>
                </a:solidFill>
                <a:latin typeface="+mj-lt"/>
              </a:rPr>
              <a:t>write a comment</a:t>
            </a:r>
            <a:r>
              <a:rPr lang="de-DE" sz="1100" noProof="1">
                <a:solidFill>
                  <a:schemeClr val="bg1"/>
                </a:solidFill>
                <a:latin typeface="+mj-lt"/>
              </a:rPr>
              <a:t> to this template on our website.</a:t>
            </a:r>
          </a:p>
          <a:p>
            <a:endParaRPr lang="de-DE" sz="1100" noProof="1">
              <a:solidFill>
                <a:schemeClr val="bg1"/>
              </a:solidFill>
              <a:latin typeface="+mj-lt"/>
            </a:endParaRPr>
          </a:p>
          <a:p>
            <a:r>
              <a:rPr lang="en-US" sz="1100" noProof="1">
                <a:solidFill>
                  <a:schemeClr val="bg1"/>
                </a:solidFill>
                <a:latin typeface="+mj-lt"/>
              </a:rPr>
              <a:t>All copyright and intellectual property rights, without limitation, are retained by </a:t>
            </a:r>
            <a:r>
              <a:rPr lang="en-US" sz="1100" b="1" u="sng" noProof="1">
                <a:solidFill>
                  <a:schemeClr val="bg1"/>
                </a:solidFill>
                <a:latin typeface="+mj-lt"/>
              </a:rPr>
              <a:t>SlideSalad.com</a:t>
            </a:r>
            <a:r>
              <a:rPr lang="en-US" sz="1100" noProof="1">
                <a:solidFill>
                  <a:schemeClr val="bg1"/>
                </a:solidFill>
                <a:latin typeface="+mj-lt"/>
              </a:rPr>
              <a:t>. </a:t>
            </a:r>
            <a:br>
              <a:rPr lang="en-US" sz="1100" noProof="1">
                <a:solidFill>
                  <a:schemeClr val="bg1"/>
                </a:solidFill>
                <a:latin typeface="+mj-lt"/>
              </a:rPr>
            </a:br>
            <a:r>
              <a:rPr lang="en-US" sz="1100" noProof="1">
                <a:solidFill>
                  <a:schemeClr val="bg1"/>
                </a:solidFill>
                <a:latin typeface="+mj-lt"/>
              </a:rPr>
              <a:t>By downloading and using this template, you agree </a:t>
            </a:r>
            <a:br>
              <a:rPr lang="en-US" sz="1100" noProof="1">
                <a:solidFill>
                  <a:schemeClr val="bg1"/>
                </a:solidFill>
                <a:latin typeface="+mj-lt"/>
              </a:rPr>
            </a:br>
            <a:r>
              <a:rPr lang="en-US" sz="1100" noProof="1">
                <a:solidFill>
                  <a:schemeClr val="bg1"/>
                </a:solidFill>
                <a:latin typeface="+mj-lt"/>
              </a:rPr>
              <a:t>to this statement.</a:t>
            </a:r>
          </a:p>
          <a:p>
            <a:endParaRPr lang="de-DE" sz="1200" b="1" noProof="1">
              <a:solidFill>
                <a:schemeClr val="bg1"/>
              </a:solidFill>
              <a:latin typeface="+mj-lt"/>
            </a:endParaRPr>
          </a:p>
          <a:p>
            <a:r>
              <a:rPr lang="de-DE" sz="1200" b="1" noProof="1">
                <a:solidFill>
                  <a:schemeClr val="bg1"/>
                </a:solidFill>
                <a:latin typeface="+mj-lt"/>
              </a:rPr>
              <a:t>Please contact us if you have any questions </a:t>
            </a:r>
            <a:br>
              <a:rPr lang="de-DE" sz="1200" b="1" noProof="1">
                <a:solidFill>
                  <a:schemeClr val="bg1"/>
                </a:solidFill>
                <a:latin typeface="+mj-lt"/>
              </a:rPr>
            </a:br>
            <a:r>
              <a:rPr lang="de-DE" sz="1200" b="1" noProof="1">
                <a:solidFill>
                  <a:schemeClr val="bg1"/>
                </a:solidFill>
                <a:latin typeface="+mj-lt"/>
              </a:rPr>
              <a:t>about usage: </a:t>
            </a:r>
            <a:r>
              <a:rPr lang="de-DE" sz="1200" noProof="1">
                <a:solidFill>
                  <a:schemeClr val="bg1"/>
                </a:solidFill>
                <a:latin typeface="+mj-lt"/>
              </a:rPr>
              <a:t>support@slidesalad.com</a:t>
            </a:r>
          </a:p>
        </p:txBody>
      </p:sp>
      <p:sp>
        <p:nvSpPr>
          <p:cNvPr id="22" name="Rechteck 9"/>
          <p:cNvSpPr/>
          <p:nvPr/>
        </p:nvSpPr>
        <p:spPr>
          <a:xfrm>
            <a:off x="4801949" y="1263498"/>
            <a:ext cx="3947413" cy="15399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ct val="20000"/>
              </a:spcAft>
            </a:pPr>
            <a:r>
              <a:rPr lang="en-US" sz="1600" b="1" noProof="1">
                <a:solidFill>
                  <a:schemeClr val="bg1"/>
                </a:solidFill>
                <a:latin typeface="+mj-lt"/>
              </a:rPr>
              <a:t>Things you can’t do with the template</a:t>
            </a:r>
          </a:p>
          <a:p>
            <a:pPr>
              <a:spcAft>
                <a:spcPct val="20000"/>
              </a:spcAft>
            </a:pPr>
            <a:r>
              <a:rPr lang="en-US" sz="1100" noProof="1">
                <a:solidFill>
                  <a:schemeClr val="bg1"/>
                </a:solidFill>
                <a:latin typeface="+mj-lt"/>
              </a:rPr>
              <a:t>Resell or distribute the templates or backgrounds.</a:t>
            </a:r>
          </a:p>
          <a:p>
            <a:pPr marL="133350" indent="-133350">
              <a:spcAft>
                <a:spcPts val="375"/>
              </a:spcAft>
              <a:buFontTx/>
              <a:buChar char="•"/>
            </a:pPr>
            <a:r>
              <a:rPr lang="en-US" sz="1100" noProof="1">
                <a:solidFill>
                  <a:schemeClr val="bg1"/>
                </a:solidFill>
                <a:latin typeface="+mj-lt"/>
              </a:rPr>
              <a:t>Make these templates available on a website or social network for download.</a:t>
            </a:r>
          </a:p>
          <a:p>
            <a:pPr marL="133350" indent="-133350">
              <a:spcAft>
                <a:spcPts val="375"/>
              </a:spcAft>
              <a:buFontTx/>
              <a:buChar char="•"/>
            </a:pPr>
            <a:r>
              <a:rPr lang="en-US" sz="1100" noProof="1">
                <a:solidFill>
                  <a:schemeClr val="bg1"/>
                </a:solidFill>
                <a:latin typeface="+mj-lt"/>
              </a:rPr>
              <a:t>Edit or modify the downloaded templates and claim / </a:t>
            </a:r>
            <a:br>
              <a:rPr lang="en-US" sz="1100" noProof="1">
                <a:solidFill>
                  <a:schemeClr val="bg1"/>
                </a:solidFill>
                <a:latin typeface="+mj-lt"/>
              </a:rPr>
            </a:br>
            <a:r>
              <a:rPr lang="en-US" sz="1100" noProof="1">
                <a:solidFill>
                  <a:schemeClr val="bg1"/>
                </a:solidFill>
                <a:latin typeface="+mj-lt"/>
              </a:rPr>
              <a:t>pass off as your own work.</a:t>
            </a:r>
          </a:p>
          <a:p>
            <a:pPr marL="133350" indent="-133350">
              <a:buFontTx/>
              <a:buChar char="•"/>
            </a:pPr>
            <a:endParaRPr lang="en-US" sz="1100" noProof="1">
              <a:solidFill>
                <a:schemeClr val="bg1"/>
              </a:solidFill>
              <a:latin typeface="+mj-lt"/>
            </a:endParaRPr>
          </a:p>
        </p:txBody>
      </p:sp>
      <p:sp>
        <p:nvSpPr>
          <p:cNvPr id="25" name="Rechteck 10"/>
          <p:cNvSpPr/>
          <p:nvPr/>
        </p:nvSpPr>
        <p:spPr>
          <a:xfrm>
            <a:off x="381000" y="4282486"/>
            <a:ext cx="832590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noProof="1">
                <a:solidFill>
                  <a:schemeClr val="bg1"/>
                </a:solidFill>
                <a:latin typeface="+mj-lt"/>
              </a:rPr>
              <a:t>More PowerPoint, Google Slides and Keynote templates are available at </a:t>
            </a:r>
            <a:r>
              <a:rPr lang="en-US" sz="1400" b="1" u="sng" noProof="1">
                <a:solidFill>
                  <a:schemeClr val="bg1"/>
                </a:solidFill>
                <a:latin typeface="+mj-lt"/>
              </a:rPr>
              <a:t>www.SlideSalad.com</a:t>
            </a:r>
          </a:p>
        </p:txBody>
      </p:sp>
      <p:sp>
        <p:nvSpPr>
          <p:cNvPr id="7" name="Text Placeholder 15">
            <a:extLst>
              <a:ext uri="{FF2B5EF4-FFF2-40B4-BE49-F238E27FC236}">
                <a16:creationId xmlns:a16="http://schemas.microsoft.com/office/drawing/2014/main" id="{921DD78B-26FA-4776-B720-8812C90A1575}"/>
              </a:ext>
            </a:extLst>
          </p:cNvPr>
          <p:cNvSpPr txBox="1">
            <a:spLocks/>
          </p:cNvSpPr>
          <p:nvPr/>
        </p:nvSpPr>
        <p:spPr>
          <a:xfrm>
            <a:off x="1844858" y="480528"/>
            <a:ext cx="6096000" cy="401648"/>
          </a:xfr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en-US" sz="2000" b="1" dirty="0">
              <a:solidFill>
                <a:srgbClr val="FFC000"/>
              </a:solidFill>
              <a:latin typeface="+mj-lt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0463B664-3958-4F2D-B3E9-86A27A1FC0FB}"/>
              </a:ext>
            </a:extLst>
          </p:cNvPr>
          <p:cNvGrpSpPr/>
          <p:nvPr/>
        </p:nvGrpSpPr>
        <p:grpSpPr>
          <a:xfrm>
            <a:off x="2753265" y="3057268"/>
            <a:ext cx="160255" cy="43504"/>
            <a:chOff x="2632075" y="3195638"/>
            <a:chExt cx="225425" cy="66675"/>
          </a:xfrm>
          <a:solidFill>
            <a:schemeClr val="bg1"/>
          </a:solidFill>
        </p:grpSpPr>
        <p:sp>
          <p:nvSpPr>
            <p:cNvPr id="21" name="Freeform 324">
              <a:extLst>
                <a:ext uri="{FF2B5EF4-FFF2-40B4-BE49-F238E27FC236}">
                  <a16:creationId xmlns:a16="http://schemas.microsoft.com/office/drawing/2014/main" id="{498F5E98-7CE6-435D-AE46-FF6D0DCDDEDC}"/>
                </a:ext>
              </a:extLst>
            </p:cNvPr>
            <p:cNvSpPr>
              <a:spLocks/>
            </p:cNvSpPr>
            <p:nvPr/>
          </p:nvSpPr>
          <p:spPr bwMode="auto">
            <a:xfrm>
              <a:off x="2632075" y="3200400"/>
              <a:ext cx="57150" cy="57150"/>
            </a:xfrm>
            <a:custGeom>
              <a:avLst/>
              <a:gdLst>
                <a:gd name="T0" fmla="*/ 105 w 181"/>
                <a:gd name="T1" fmla="*/ 75 h 180"/>
                <a:gd name="T2" fmla="*/ 105 w 181"/>
                <a:gd name="T3" fmla="*/ 12 h 180"/>
                <a:gd name="T4" fmla="*/ 102 w 181"/>
                <a:gd name="T5" fmla="*/ 7 h 180"/>
                <a:gd name="T6" fmla="*/ 98 w 181"/>
                <a:gd name="T7" fmla="*/ 2 h 180"/>
                <a:gd name="T8" fmla="*/ 93 w 181"/>
                <a:gd name="T9" fmla="*/ 0 h 180"/>
                <a:gd name="T10" fmla="*/ 86 w 181"/>
                <a:gd name="T11" fmla="*/ 0 h 180"/>
                <a:gd name="T12" fmla="*/ 81 w 181"/>
                <a:gd name="T13" fmla="*/ 2 h 180"/>
                <a:gd name="T14" fmla="*/ 78 w 181"/>
                <a:gd name="T15" fmla="*/ 7 h 180"/>
                <a:gd name="T16" fmla="*/ 76 w 181"/>
                <a:gd name="T17" fmla="*/ 12 h 180"/>
                <a:gd name="T18" fmla="*/ 75 w 181"/>
                <a:gd name="T19" fmla="*/ 75 h 180"/>
                <a:gd name="T20" fmla="*/ 11 w 181"/>
                <a:gd name="T21" fmla="*/ 75 h 180"/>
                <a:gd name="T22" fmla="*/ 6 w 181"/>
                <a:gd name="T23" fmla="*/ 77 h 180"/>
                <a:gd name="T24" fmla="*/ 2 w 181"/>
                <a:gd name="T25" fmla="*/ 82 h 180"/>
                <a:gd name="T26" fmla="*/ 0 w 181"/>
                <a:gd name="T27" fmla="*/ 87 h 180"/>
                <a:gd name="T28" fmla="*/ 0 w 181"/>
                <a:gd name="T29" fmla="*/ 93 h 180"/>
                <a:gd name="T30" fmla="*/ 2 w 181"/>
                <a:gd name="T31" fmla="*/ 99 h 180"/>
                <a:gd name="T32" fmla="*/ 6 w 181"/>
                <a:gd name="T33" fmla="*/ 102 h 180"/>
                <a:gd name="T34" fmla="*/ 11 w 181"/>
                <a:gd name="T35" fmla="*/ 105 h 180"/>
                <a:gd name="T36" fmla="*/ 75 w 181"/>
                <a:gd name="T37" fmla="*/ 105 h 180"/>
                <a:gd name="T38" fmla="*/ 76 w 181"/>
                <a:gd name="T39" fmla="*/ 169 h 180"/>
                <a:gd name="T40" fmla="*/ 78 w 181"/>
                <a:gd name="T41" fmla="*/ 174 h 180"/>
                <a:gd name="T42" fmla="*/ 81 w 181"/>
                <a:gd name="T43" fmla="*/ 178 h 180"/>
                <a:gd name="T44" fmla="*/ 86 w 181"/>
                <a:gd name="T45" fmla="*/ 180 h 180"/>
                <a:gd name="T46" fmla="*/ 93 w 181"/>
                <a:gd name="T47" fmla="*/ 180 h 180"/>
                <a:gd name="T48" fmla="*/ 98 w 181"/>
                <a:gd name="T49" fmla="*/ 178 h 180"/>
                <a:gd name="T50" fmla="*/ 102 w 181"/>
                <a:gd name="T51" fmla="*/ 174 h 180"/>
                <a:gd name="T52" fmla="*/ 105 w 181"/>
                <a:gd name="T53" fmla="*/ 169 h 180"/>
                <a:gd name="T54" fmla="*/ 105 w 181"/>
                <a:gd name="T55" fmla="*/ 105 h 180"/>
                <a:gd name="T56" fmla="*/ 168 w 181"/>
                <a:gd name="T57" fmla="*/ 105 h 180"/>
                <a:gd name="T58" fmla="*/ 173 w 181"/>
                <a:gd name="T59" fmla="*/ 102 h 180"/>
                <a:gd name="T60" fmla="*/ 178 w 181"/>
                <a:gd name="T61" fmla="*/ 99 h 180"/>
                <a:gd name="T62" fmla="*/ 180 w 181"/>
                <a:gd name="T63" fmla="*/ 93 h 180"/>
                <a:gd name="T64" fmla="*/ 180 w 181"/>
                <a:gd name="T65" fmla="*/ 87 h 180"/>
                <a:gd name="T66" fmla="*/ 178 w 181"/>
                <a:gd name="T67" fmla="*/ 82 h 180"/>
                <a:gd name="T68" fmla="*/ 173 w 181"/>
                <a:gd name="T69" fmla="*/ 77 h 180"/>
                <a:gd name="T70" fmla="*/ 168 w 181"/>
                <a:gd name="T71" fmla="*/ 75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81" h="180">
                  <a:moveTo>
                    <a:pt x="165" y="75"/>
                  </a:moveTo>
                  <a:lnTo>
                    <a:pt x="105" y="75"/>
                  </a:lnTo>
                  <a:lnTo>
                    <a:pt x="105" y="15"/>
                  </a:lnTo>
                  <a:lnTo>
                    <a:pt x="105" y="12"/>
                  </a:lnTo>
                  <a:lnTo>
                    <a:pt x="104" y="9"/>
                  </a:lnTo>
                  <a:lnTo>
                    <a:pt x="102" y="7"/>
                  </a:lnTo>
                  <a:lnTo>
                    <a:pt x="100" y="4"/>
                  </a:lnTo>
                  <a:lnTo>
                    <a:pt x="98" y="2"/>
                  </a:lnTo>
                  <a:lnTo>
                    <a:pt x="96" y="1"/>
                  </a:lnTo>
                  <a:lnTo>
                    <a:pt x="93" y="0"/>
                  </a:lnTo>
                  <a:lnTo>
                    <a:pt x="90" y="0"/>
                  </a:lnTo>
                  <a:lnTo>
                    <a:pt x="86" y="0"/>
                  </a:lnTo>
                  <a:lnTo>
                    <a:pt x="84" y="1"/>
                  </a:lnTo>
                  <a:lnTo>
                    <a:pt x="81" y="2"/>
                  </a:lnTo>
                  <a:lnTo>
                    <a:pt x="79" y="4"/>
                  </a:lnTo>
                  <a:lnTo>
                    <a:pt x="78" y="7"/>
                  </a:lnTo>
                  <a:lnTo>
                    <a:pt x="76" y="9"/>
                  </a:lnTo>
                  <a:lnTo>
                    <a:pt x="76" y="12"/>
                  </a:lnTo>
                  <a:lnTo>
                    <a:pt x="75" y="15"/>
                  </a:lnTo>
                  <a:lnTo>
                    <a:pt x="75" y="75"/>
                  </a:lnTo>
                  <a:lnTo>
                    <a:pt x="15" y="75"/>
                  </a:lnTo>
                  <a:lnTo>
                    <a:pt x="11" y="75"/>
                  </a:lnTo>
                  <a:lnTo>
                    <a:pt x="9" y="76"/>
                  </a:lnTo>
                  <a:lnTo>
                    <a:pt x="6" y="77"/>
                  </a:lnTo>
                  <a:lnTo>
                    <a:pt x="4" y="80"/>
                  </a:lnTo>
                  <a:lnTo>
                    <a:pt x="2" y="82"/>
                  </a:lnTo>
                  <a:lnTo>
                    <a:pt x="1" y="84"/>
                  </a:lnTo>
                  <a:lnTo>
                    <a:pt x="0" y="87"/>
                  </a:lnTo>
                  <a:lnTo>
                    <a:pt x="0" y="90"/>
                  </a:lnTo>
                  <a:lnTo>
                    <a:pt x="0" y="93"/>
                  </a:lnTo>
                  <a:lnTo>
                    <a:pt x="1" y="96"/>
                  </a:lnTo>
                  <a:lnTo>
                    <a:pt x="2" y="99"/>
                  </a:lnTo>
                  <a:lnTo>
                    <a:pt x="4" y="101"/>
                  </a:lnTo>
                  <a:lnTo>
                    <a:pt x="6" y="102"/>
                  </a:lnTo>
                  <a:lnTo>
                    <a:pt x="9" y="104"/>
                  </a:lnTo>
                  <a:lnTo>
                    <a:pt x="11" y="105"/>
                  </a:lnTo>
                  <a:lnTo>
                    <a:pt x="15" y="105"/>
                  </a:lnTo>
                  <a:lnTo>
                    <a:pt x="75" y="105"/>
                  </a:lnTo>
                  <a:lnTo>
                    <a:pt x="75" y="165"/>
                  </a:lnTo>
                  <a:lnTo>
                    <a:pt x="76" y="169"/>
                  </a:lnTo>
                  <a:lnTo>
                    <a:pt x="76" y="171"/>
                  </a:lnTo>
                  <a:lnTo>
                    <a:pt x="78" y="174"/>
                  </a:lnTo>
                  <a:lnTo>
                    <a:pt x="79" y="176"/>
                  </a:lnTo>
                  <a:lnTo>
                    <a:pt x="81" y="178"/>
                  </a:lnTo>
                  <a:lnTo>
                    <a:pt x="84" y="179"/>
                  </a:lnTo>
                  <a:lnTo>
                    <a:pt x="86" y="180"/>
                  </a:lnTo>
                  <a:lnTo>
                    <a:pt x="90" y="180"/>
                  </a:lnTo>
                  <a:lnTo>
                    <a:pt x="93" y="180"/>
                  </a:lnTo>
                  <a:lnTo>
                    <a:pt x="96" y="179"/>
                  </a:lnTo>
                  <a:lnTo>
                    <a:pt x="98" y="178"/>
                  </a:lnTo>
                  <a:lnTo>
                    <a:pt x="100" y="176"/>
                  </a:lnTo>
                  <a:lnTo>
                    <a:pt x="102" y="174"/>
                  </a:lnTo>
                  <a:lnTo>
                    <a:pt x="104" y="171"/>
                  </a:lnTo>
                  <a:lnTo>
                    <a:pt x="105" y="169"/>
                  </a:lnTo>
                  <a:lnTo>
                    <a:pt x="105" y="165"/>
                  </a:lnTo>
                  <a:lnTo>
                    <a:pt x="105" y="105"/>
                  </a:lnTo>
                  <a:lnTo>
                    <a:pt x="165" y="105"/>
                  </a:lnTo>
                  <a:lnTo>
                    <a:pt x="168" y="105"/>
                  </a:lnTo>
                  <a:lnTo>
                    <a:pt x="171" y="104"/>
                  </a:lnTo>
                  <a:lnTo>
                    <a:pt x="173" y="102"/>
                  </a:lnTo>
                  <a:lnTo>
                    <a:pt x="175" y="101"/>
                  </a:lnTo>
                  <a:lnTo>
                    <a:pt x="178" y="99"/>
                  </a:lnTo>
                  <a:lnTo>
                    <a:pt x="179" y="96"/>
                  </a:lnTo>
                  <a:lnTo>
                    <a:pt x="180" y="93"/>
                  </a:lnTo>
                  <a:lnTo>
                    <a:pt x="181" y="90"/>
                  </a:lnTo>
                  <a:lnTo>
                    <a:pt x="180" y="87"/>
                  </a:lnTo>
                  <a:lnTo>
                    <a:pt x="179" y="84"/>
                  </a:lnTo>
                  <a:lnTo>
                    <a:pt x="178" y="82"/>
                  </a:lnTo>
                  <a:lnTo>
                    <a:pt x="175" y="80"/>
                  </a:lnTo>
                  <a:lnTo>
                    <a:pt x="173" y="77"/>
                  </a:lnTo>
                  <a:lnTo>
                    <a:pt x="171" y="76"/>
                  </a:lnTo>
                  <a:lnTo>
                    <a:pt x="168" y="75"/>
                  </a:lnTo>
                  <a:lnTo>
                    <a:pt x="165" y="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3" name="Freeform 325">
              <a:extLst>
                <a:ext uri="{FF2B5EF4-FFF2-40B4-BE49-F238E27FC236}">
                  <a16:creationId xmlns:a16="http://schemas.microsoft.com/office/drawing/2014/main" id="{96085507-98B8-4C08-8A90-58FB8D2AEAE4}"/>
                </a:ext>
              </a:extLst>
            </p:cNvPr>
            <p:cNvSpPr>
              <a:spLocks/>
            </p:cNvSpPr>
            <p:nvPr/>
          </p:nvSpPr>
          <p:spPr bwMode="auto">
            <a:xfrm>
              <a:off x="2703513" y="3252788"/>
              <a:ext cx="28575" cy="9525"/>
            </a:xfrm>
            <a:custGeom>
              <a:avLst/>
              <a:gdLst>
                <a:gd name="T0" fmla="*/ 75 w 90"/>
                <a:gd name="T1" fmla="*/ 0 h 30"/>
                <a:gd name="T2" fmla="*/ 15 w 90"/>
                <a:gd name="T3" fmla="*/ 0 h 30"/>
                <a:gd name="T4" fmla="*/ 12 w 90"/>
                <a:gd name="T5" fmla="*/ 0 h 30"/>
                <a:gd name="T6" fmla="*/ 8 w 90"/>
                <a:gd name="T7" fmla="*/ 1 h 30"/>
                <a:gd name="T8" fmla="*/ 6 w 90"/>
                <a:gd name="T9" fmla="*/ 2 h 30"/>
                <a:gd name="T10" fmla="*/ 4 w 90"/>
                <a:gd name="T11" fmla="*/ 5 h 30"/>
                <a:gd name="T12" fmla="*/ 2 w 90"/>
                <a:gd name="T13" fmla="*/ 7 h 30"/>
                <a:gd name="T14" fmla="*/ 1 w 90"/>
                <a:gd name="T15" fmla="*/ 10 h 30"/>
                <a:gd name="T16" fmla="*/ 0 w 90"/>
                <a:gd name="T17" fmla="*/ 12 h 30"/>
                <a:gd name="T18" fmla="*/ 0 w 90"/>
                <a:gd name="T19" fmla="*/ 15 h 30"/>
                <a:gd name="T20" fmla="*/ 0 w 90"/>
                <a:gd name="T21" fmla="*/ 19 h 30"/>
                <a:gd name="T22" fmla="*/ 1 w 90"/>
                <a:gd name="T23" fmla="*/ 22 h 30"/>
                <a:gd name="T24" fmla="*/ 2 w 90"/>
                <a:gd name="T25" fmla="*/ 24 h 30"/>
                <a:gd name="T26" fmla="*/ 4 w 90"/>
                <a:gd name="T27" fmla="*/ 26 h 30"/>
                <a:gd name="T28" fmla="*/ 6 w 90"/>
                <a:gd name="T29" fmla="*/ 28 h 30"/>
                <a:gd name="T30" fmla="*/ 8 w 90"/>
                <a:gd name="T31" fmla="*/ 29 h 30"/>
                <a:gd name="T32" fmla="*/ 12 w 90"/>
                <a:gd name="T33" fmla="*/ 30 h 30"/>
                <a:gd name="T34" fmla="*/ 15 w 90"/>
                <a:gd name="T35" fmla="*/ 30 h 30"/>
                <a:gd name="T36" fmla="*/ 75 w 90"/>
                <a:gd name="T37" fmla="*/ 30 h 30"/>
                <a:gd name="T38" fmla="*/ 78 w 90"/>
                <a:gd name="T39" fmla="*/ 30 h 30"/>
                <a:gd name="T40" fmla="*/ 80 w 90"/>
                <a:gd name="T41" fmla="*/ 29 h 30"/>
                <a:gd name="T42" fmla="*/ 83 w 90"/>
                <a:gd name="T43" fmla="*/ 28 h 30"/>
                <a:gd name="T44" fmla="*/ 86 w 90"/>
                <a:gd name="T45" fmla="*/ 26 h 30"/>
                <a:gd name="T46" fmla="*/ 87 w 90"/>
                <a:gd name="T47" fmla="*/ 24 h 30"/>
                <a:gd name="T48" fmla="*/ 89 w 90"/>
                <a:gd name="T49" fmla="*/ 22 h 30"/>
                <a:gd name="T50" fmla="*/ 90 w 90"/>
                <a:gd name="T51" fmla="*/ 19 h 30"/>
                <a:gd name="T52" fmla="*/ 90 w 90"/>
                <a:gd name="T53" fmla="*/ 15 h 30"/>
                <a:gd name="T54" fmla="*/ 90 w 90"/>
                <a:gd name="T55" fmla="*/ 12 h 30"/>
                <a:gd name="T56" fmla="*/ 89 w 90"/>
                <a:gd name="T57" fmla="*/ 10 h 30"/>
                <a:gd name="T58" fmla="*/ 87 w 90"/>
                <a:gd name="T59" fmla="*/ 7 h 30"/>
                <a:gd name="T60" fmla="*/ 86 w 90"/>
                <a:gd name="T61" fmla="*/ 5 h 30"/>
                <a:gd name="T62" fmla="*/ 83 w 90"/>
                <a:gd name="T63" fmla="*/ 2 h 30"/>
                <a:gd name="T64" fmla="*/ 80 w 90"/>
                <a:gd name="T65" fmla="*/ 1 h 30"/>
                <a:gd name="T66" fmla="*/ 78 w 90"/>
                <a:gd name="T67" fmla="*/ 0 h 30"/>
                <a:gd name="T68" fmla="*/ 75 w 90"/>
                <a:gd name="T69" fmla="*/ 0 h 30"/>
                <a:gd name="T70" fmla="*/ 75 w 90"/>
                <a:gd name="T71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90" h="30">
                  <a:moveTo>
                    <a:pt x="75" y="0"/>
                  </a:moveTo>
                  <a:lnTo>
                    <a:pt x="15" y="0"/>
                  </a:lnTo>
                  <a:lnTo>
                    <a:pt x="12" y="0"/>
                  </a:lnTo>
                  <a:lnTo>
                    <a:pt x="8" y="1"/>
                  </a:lnTo>
                  <a:lnTo>
                    <a:pt x="6" y="2"/>
                  </a:lnTo>
                  <a:lnTo>
                    <a:pt x="4" y="5"/>
                  </a:lnTo>
                  <a:lnTo>
                    <a:pt x="2" y="7"/>
                  </a:lnTo>
                  <a:lnTo>
                    <a:pt x="1" y="10"/>
                  </a:lnTo>
                  <a:lnTo>
                    <a:pt x="0" y="12"/>
                  </a:lnTo>
                  <a:lnTo>
                    <a:pt x="0" y="15"/>
                  </a:lnTo>
                  <a:lnTo>
                    <a:pt x="0" y="19"/>
                  </a:lnTo>
                  <a:lnTo>
                    <a:pt x="1" y="22"/>
                  </a:lnTo>
                  <a:lnTo>
                    <a:pt x="2" y="24"/>
                  </a:lnTo>
                  <a:lnTo>
                    <a:pt x="4" y="26"/>
                  </a:lnTo>
                  <a:lnTo>
                    <a:pt x="6" y="28"/>
                  </a:lnTo>
                  <a:lnTo>
                    <a:pt x="8" y="29"/>
                  </a:lnTo>
                  <a:lnTo>
                    <a:pt x="12" y="30"/>
                  </a:lnTo>
                  <a:lnTo>
                    <a:pt x="15" y="30"/>
                  </a:lnTo>
                  <a:lnTo>
                    <a:pt x="75" y="30"/>
                  </a:lnTo>
                  <a:lnTo>
                    <a:pt x="78" y="30"/>
                  </a:lnTo>
                  <a:lnTo>
                    <a:pt x="80" y="29"/>
                  </a:lnTo>
                  <a:lnTo>
                    <a:pt x="83" y="28"/>
                  </a:lnTo>
                  <a:lnTo>
                    <a:pt x="86" y="26"/>
                  </a:lnTo>
                  <a:lnTo>
                    <a:pt x="87" y="24"/>
                  </a:lnTo>
                  <a:lnTo>
                    <a:pt x="89" y="22"/>
                  </a:lnTo>
                  <a:lnTo>
                    <a:pt x="90" y="19"/>
                  </a:lnTo>
                  <a:lnTo>
                    <a:pt x="90" y="15"/>
                  </a:lnTo>
                  <a:lnTo>
                    <a:pt x="90" y="12"/>
                  </a:lnTo>
                  <a:lnTo>
                    <a:pt x="89" y="10"/>
                  </a:lnTo>
                  <a:lnTo>
                    <a:pt x="87" y="7"/>
                  </a:lnTo>
                  <a:lnTo>
                    <a:pt x="86" y="5"/>
                  </a:lnTo>
                  <a:lnTo>
                    <a:pt x="83" y="2"/>
                  </a:lnTo>
                  <a:lnTo>
                    <a:pt x="80" y="1"/>
                  </a:lnTo>
                  <a:lnTo>
                    <a:pt x="78" y="0"/>
                  </a:lnTo>
                  <a:lnTo>
                    <a:pt x="75" y="0"/>
                  </a:lnTo>
                  <a:lnTo>
                    <a:pt x="7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4" name="Freeform 326">
              <a:extLst>
                <a:ext uri="{FF2B5EF4-FFF2-40B4-BE49-F238E27FC236}">
                  <a16:creationId xmlns:a16="http://schemas.microsoft.com/office/drawing/2014/main" id="{6CB5DF83-D093-42D5-8CBB-A4DD8BB2F734}"/>
                </a:ext>
              </a:extLst>
            </p:cNvPr>
            <p:cNvSpPr>
              <a:spLocks/>
            </p:cNvSpPr>
            <p:nvPr/>
          </p:nvSpPr>
          <p:spPr bwMode="auto">
            <a:xfrm>
              <a:off x="2751138" y="3252788"/>
              <a:ext cx="28575" cy="9525"/>
            </a:xfrm>
            <a:custGeom>
              <a:avLst/>
              <a:gdLst>
                <a:gd name="T0" fmla="*/ 75 w 90"/>
                <a:gd name="T1" fmla="*/ 0 h 30"/>
                <a:gd name="T2" fmla="*/ 15 w 90"/>
                <a:gd name="T3" fmla="*/ 0 h 30"/>
                <a:gd name="T4" fmla="*/ 12 w 90"/>
                <a:gd name="T5" fmla="*/ 0 h 30"/>
                <a:gd name="T6" fmla="*/ 10 w 90"/>
                <a:gd name="T7" fmla="*/ 1 h 30"/>
                <a:gd name="T8" fmla="*/ 6 w 90"/>
                <a:gd name="T9" fmla="*/ 2 h 30"/>
                <a:gd name="T10" fmla="*/ 4 w 90"/>
                <a:gd name="T11" fmla="*/ 5 h 30"/>
                <a:gd name="T12" fmla="*/ 2 w 90"/>
                <a:gd name="T13" fmla="*/ 7 h 30"/>
                <a:gd name="T14" fmla="*/ 1 w 90"/>
                <a:gd name="T15" fmla="*/ 10 h 30"/>
                <a:gd name="T16" fmla="*/ 0 w 90"/>
                <a:gd name="T17" fmla="*/ 12 h 30"/>
                <a:gd name="T18" fmla="*/ 0 w 90"/>
                <a:gd name="T19" fmla="*/ 15 h 30"/>
                <a:gd name="T20" fmla="*/ 0 w 90"/>
                <a:gd name="T21" fmla="*/ 19 h 30"/>
                <a:gd name="T22" fmla="*/ 1 w 90"/>
                <a:gd name="T23" fmla="*/ 22 h 30"/>
                <a:gd name="T24" fmla="*/ 2 w 90"/>
                <a:gd name="T25" fmla="*/ 24 h 30"/>
                <a:gd name="T26" fmla="*/ 4 w 90"/>
                <a:gd name="T27" fmla="*/ 26 h 30"/>
                <a:gd name="T28" fmla="*/ 6 w 90"/>
                <a:gd name="T29" fmla="*/ 28 h 30"/>
                <a:gd name="T30" fmla="*/ 10 w 90"/>
                <a:gd name="T31" fmla="*/ 29 h 30"/>
                <a:gd name="T32" fmla="*/ 12 w 90"/>
                <a:gd name="T33" fmla="*/ 30 h 30"/>
                <a:gd name="T34" fmla="*/ 15 w 90"/>
                <a:gd name="T35" fmla="*/ 30 h 30"/>
                <a:gd name="T36" fmla="*/ 75 w 90"/>
                <a:gd name="T37" fmla="*/ 30 h 30"/>
                <a:gd name="T38" fmla="*/ 78 w 90"/>
                <a:gd name="T39" fmla="*/ 30 h 30"/>
                <a:gd name="T40" fmla="*/ 81 w 90"/>
                <a:gd name="T41" fmla="*/ 29 h 30"/>
                <a:gd name="T42" fmla="*/ 84 w 90"/>
                <a:gd name="T43" fmla="*/ 28 h 30"/>
                <a:gd name="T44" fmla="*/ 86 w 90"/>
                <a:gd name="T45" fmla="*/ 26 h 30"/>
                <a:gd name="T46" fmla="*/ 88 w 90"/>
                <a:gd name="T47" fmla="*/ 24 h 30"/>
                <a:gd name="T48" fmla="*/ 89 w 90"/>
                <a:gd name="T49" fmla="*/ 22 h 30"/>
                <a:gd name="T50" fmla="*/ 90 w 90"/>
                <a:gd name="T51" fmla="*/ 19 h 30"/>
                <a:gd name="T52" fmla="*/ 90 w 90"/>
                <a:gd name="T53" fmla="*/ 15 h 30"/>
                <a:gd name="T54" fmla="*/ 90 w 90"/>
                <a:gd name="T55" fmla="*/ 12 h 30"/>
                <a:gd name="T56" fmla="*/ 89 w 90"/>
                <a:gd name="T57" fmla="*/ 10 h 30"/>
                <a:gd name="T58" fmla="*/ 88 w 90"/>
                <a:gd name="T59" fmla="*/ 7 h 30"/>
                <a:gd name="T60" fmla="*/ 86 w 90"/>
                <a:gd name="T61" fmla="*/ 5 h 30"/>
                <a:gd name="T62" fmla="*/ 84 w 90"/>
                <a:gd name="T63" fmla="*/ 2 h 30"/>
                <a:gd name="T64" fmla="*/ 81 w 90"/>
                <a:gd name="T65" fmla="*/ 1 h 30"/>
                <a:gd name="T66" fmla="*/ 78 w 90"/>
                <a:gd name="T67" fmla="*/ 0 h 30"/>
                <a:gd name="T68" fmla="*/ 75 w 90"/>
                <a:gd name="T69" fmla="*/ 0 h 30"/>
                <a:gd name="T70" fmla="*/ 75 w 90"/>
                <a:gd name="T71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90" h="30">
                  <a:moveTo>
                    <a:pt x="75" y="0"/>
                  </a:moveTo>
                  <a:lnTo>
                    <a:pt x="15" y="0"/>
                  </a:lnTo>
                  <a:lnTo>
                    <a:pt x="12" y="0"/>
                  </a:lnTo>
                  <a:lnTo>
                    <a:pt x="10" y="1"/>
                  </a:lnTo>
                  <a:lnTo>
                    <a:pt x="6" y="2"/>
                  </a:lnTo>
                  <a:lnTo>
                    <a:pt x="4" y="5"/>
                  </a:lnTo>
                  <a:lnTo>
                    <a:pt x="2" y="7"/>
                  </a:lnTo>
                  <a:lnTo>
                    <a:pt x="1" y="10"/>
                  </a:lnTo>
                  <a:lnTo>
                    <a:pt x="0" y="12"/>
                  </a:lnTo>
                  <a:lnTo>
                    <a:pt x="0" y="15"/>
                  </a:lnTo>
                  <a:lnTo>
                    <a:pt x="0" y="19"/>
                  </a:lnTo>
                  <a:lnTo>
                    <a:pt x="1" y="22"/>
                  </a:lnTo>
                  <a:lnTo>
                    <a:pt x="2" y="24"/>
                  </a:lnTo>
                  <a:lnTo>
                    <a:pt x="4" y="26"/>
                  </a:lnTo>
                  <a:lnTo>
                    <a:pt x="6" y="28"/>
                  </a:lnTo>
                  <a:lnTo>
                    <a:pt x="10" y="29"/>
                  </a:lnTo>
                  <a:lnTo>
                    <a:pt x="12" y="30"/>
                  </a:lnTo>
                  <a:lnTo>
                    <a:pt x="15" y="30"/>
                  </a:lnTo>
                  <a:lnTo>
                    <a:pt x="75" y="30"/>
                  </a:lnTo>
                  <a:lnTo>
                    <a:pt x="78" y="30"/>
                  </a:lnTo>
                  <a:lnTo>
                    <a:pt x="81" y="29"/>
                  </a:lnTo>
                  <a:lnTo>
                    <a:pt x="84" y="28"/>
                  </a:lnTo>
                  <a:lnTo>
                    <a:pt x="86" y="26"/>
                  </a:lnTo>
                  <a:lnTo>
                    <a:pt x="88" y="24"/>
                  </a:lnTo>
                  <a:lnTo>
                    <a:pt x="89" y="22"/>
                  </a:lnTo>
                  <a:lnTo>
                    <a:pt x="90" y="19"/>
                  </a:lnTo>
                  <a:lnTo>
                    <a:pt x="90" y="15"/>
                  </a:lnTo>
                  <a:lnTo>
                    <a:pt x="90" y="12"/>
                  </a:lnTo>
                  <a:lnTo>
                    <a:pt x="89" y="10"/>
                  </a:lnTo>
                  <a:lnTo>
                    <a:pt x="88" y="7"/>
                  </a:lnTo>
                  <a:lnTo>
                    <a:pt x="86" y="5"/>
                  </a:lnTo>
                  <a:lnTo>
                    <a:pt x="84" y="2"/>
                  </a:lnTo>
                  <a:lnTo>
                    <a:pt x="81" y="1"/>
                  </a:lnTo>
                  <a:lnTo>
                    <a:pt x="78" y="0"/>
                  </a:lnTo>
                  <a:lnTo>
                    <a:pt x="75" y="0"/>
                  </a:lnTo>
                  <a:lnTo>
                    <a:pt x="7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26" name="Freeform 327">
              <a:extLst>
                <a:ext uri="{FF2B5EF4-FFF2-40B4-BE49-F238E27FC236}">
                  <a16:creationId xmlns:a16="http://schemas.microsoft.com/office/drawing/2014/main" id="{D1FD7895-BE7E-4957-BE73-023CAADFC96B}"/>
                </a:ext>
              </a:extLst>
            </p:cNvPr>
            <p:cNvSpPr>
              <a:spLocks/>
            </p:cNvSpPr>
            <p:nvPr/>
          </p:nvSpPr>
          <p:spPr bwMode="auto">
            <a:xfrm>
              <a:off x="2789238" y="3219450"/>
              <a:ext cx="19050" cy="19050"/>
            </a:xfrm>
            <a:custGeom>
              <a:avLst/>
              <a:gdLst>
                <a:gd name="T0" fmla="*/ 30 w 60"/>
                <a:gd name="T1" fmla="*/ 0 h 60"/>
                <a:gd name="T2" fmla="*/ 25 w 60"/>
                <a:gd name="T3" fmla="*/ 0 h 60"/>
                <a:gd name="T4" fmla="*/ 18 w 60"/>
                <a:gd name="T5" fmla="*/ 2 h 60"/>
                <a:gd name="T6" fmla="*/ 14 w 60"/>
                <a:gd name="T7" fmla="*/ 6 h 60"/>
                <a:gd name="T8" fmla="*/ 9 w 60"/>
                <a:gd name="T9" fmla="*/ 9 h 60"/>
                <a:gd name="T10" fmla="*/ 5 w 60"/>
                <a:gd name="T11" fmla="*/ 13 h 60"/>
                <a:gd name="T12" fmla="*/ 2 w 60"/>
                <a:gd name="T13" fmla="*/ 18 h 60"/>
                <a:gd name="T14" fmla="*/ 1 w 60"/>
                <a:gd name="T15" fmla="*/ 24 h 60"/>
                <a:gd name="T16" fmla="*/ 0 w 60"/>
                <a:gd name="T17" fmla="*/ 30 h 60"/>
                <a:gd name="T18" fmla="*/ 1 w 60"/>
                <a:gd name="T19" fmla="*/ 36 h 60"/>
                <a:gd name="T20" fmla="*/ 2 w 60"/>
                <a:gd name="T21" fmla="*/ 42 h 60"/>
                <a:gd name="T22" fmla="*/ 5 w 60"/>
                <a:gd name="T23" fmla="*/ 46 h 60"/>
                <a:gd name="T24" fmla="*/ 9 w 60"/>
                <a:gd name="T25" fmla="*/ 52 h 60"/>
                <a:gd name="T26" fmla="*/ 14 w 60"/>
                <a:gd name="T27" fmla="*/ 55 h 60"/>
                <a:gd name="T28" fmla="*/ 18 w 60"/>
                <a:gd name="T29" fmla="*/ 58 h 60"/>
                <a:gd name="T30" fmla="*/ 25 w 60"/>
                <a:gd name="T31" fmla="*/ 59 h 60"/>
                <a:gd name="T32" fmla="*/ 30 w 60"/>
                <a:gd name="T33" fmla="*/ 60 h 60"/>
                <a:gd name="T34" fmla="*/ 37 w 60"/>
                <a:gd name="T35" fmla="*/ 59 h 60"/>
                <a:gd name="T36" fmla="*/ 42 w 60"/>
                <a:gd name="T37" fmla="*/ 58 h 60"/>
                <a:gd name="T38" fmla="*/ 47 w 60"/>
                <a:gd name="T39" fmla="*/ 55 h 60"/>
                <a:gd name="T40" fmla="*/ 52 w 60"/>
                <a:gd name="T41" fmla="*/ 52 h 60"/>
                <a:gd name="T42" fmla="*/ 56 w 60"/>
                <a:gd name="T43" fmla="*/ 47 h 60"/>
                <a:gd name="T44" fmla="*/ 58 w 60"/>
                <a:gd name="T45" fmla="*/ 42 h 60"/>
                <a:gd name="T46" fmla="*/ 60 w 60"/>
                <a:gd name="T47" fmla="*/ 37 h 60"/>
                <a:gd name="T48" fmla="*/ 60 w 60"/>
                <a:gd name="T49" fmla="*/ 30 h 60"/>
                <a:gd name="T50" fmla="*/ 60 w 60"/>
                <a:gd name="T51" fmla="*/ 24 h 60"/>
                <a:gd name="T52" fmla="*/ 58 w 60"/>
                <a:gd name="T53" fmla="*/ 18 h 60"/>
                <a:gd name="T54" fmla="*/ 56 w 60"/>
                <a:gd name="T55" fmla="*/ 13 h 60"/>
                <a:gd name="T56" fmla="*/ 52 w 60"/>
                <a:gd name="T57" fmla="*/ 9 h 60"/>
                <a:gd name="T58" fmla="*/ 47 w 60"/>
                <a:gd name="T59" fmla="*/ 6 h 60"/>
                <a:gd name="T60" fmla="*/ 42 w 60"/>
                <a:gd name="T61" fmla="*/ 2 h 60"/>
                <a:gd name="T62" fmla="*/ 37 w 60"/>
                <a:gd name="T63" fmla="*/ 0 h 60"/>
                <a:gd name="T64" fmla="*/ 30 w 60"/>
                <a:gd name="T65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60" h="60">
                  <a:moveTo>
                    <a:pt x="30" y="0"/>
                  </a:moveTo>
                  <a:lnTo>
                    <a:pt x="25" y="0"/>
                  </a:lnTo>
                  <a:lnTo>
                    <a:pt x="18" y="2"/>
                  </a:lnTo>
                  <a:lnTo>
                    <a:pt x="14" y="6"/>
                  </a:lnTo>
                  <a:lnTo>
                    <a:pt x="9" y="9"/>
                  </a:lnTo>
                  <a:lnTo>
                    <a:pt x="5" y="13"/>
                  </a:lnTo>
                  <a:lnTo>
                    <a:pt x="2" y="18"/>
                  </a:lnTo>
                  <a:lnTo>
                    <a:pt x="1" y="24"/>
                  </a:lnTo>
                  <a:lnTo>
                    <a:pt x="0" y="30"/>
                  </a:lnTo>
                  <a:lnTo>
                    <a:pt x="1" y="36"/>
                  </a:lnTo>
                  <a:lnTo>
                    <a:pt x="2" y="42"/>
                  </a:lnTo>
                  <a:lnTo>
                    <a:pt x="5" y="46"/>
                  </a:lnTo>
                  <a:lnTo>
                    <a:pt x="9" y="52"/>
                  </a:lnTo>
                  <a:lnTo>
                    <a:pt x="14" y="55"/>
                  </a:lnTo>
                  <a:lnTo>
                    <a:pt x="18" y="58"/>
                  </a:lnTo>
                  <a:lnTo>
                    <a:pt x="25" y="59"/>
                  </a:lnTo>
                  <a:lnTo>
                    <a:pt x="30" y="60"/>
                  </a:lnTo>
                  <a:lnTo>
                    <a:pt x="37" y="59"/>
                  </a:lnTo>
                  <a:lnTo>
                    <a:pt x="42" y="58"/>
                  </a:lnTo>
                  <a:lnTo>
                    <a:pt x="47" y="55"/>
                  </a:lnTo>
                  <a:lnTo>
                    <a:pt x="52" y="52"/>
                  </a:lnTo>
                  <a:lnTo>
                    <a:pt x="56" y="47"/>
                  </a:lnTo>
                  <a:lnTo>
                    <a:pt x="58" y="42"/>
                  </a:lnTo>
                  <a:lnTo>
                    <a:pt x="60" y="37"/>
                  </a:lnTo>
                  <a:lnTo>
                    <a:pt x="60" y="30"/>
                  </a:lnTo>
                  <a:lnTo>
                    <a:pt x="60" y="24"/>
                  </a:lnTo>
                  <a:lnTo>
                    <a:pt x="58" y="18"/>
                  </a:lnTo>
                  <a:lnTo>
                    <a:pt x="56" y="13"/>
                  </a:lnTo>
                  <a:lnTo>
                    <a:pt x="52" y="9"/>
                  </a:lnTo>
                  <a:lnTo>
                    <a:pt x="47" y="6"/>
                  </a:lnTo>
                  <a:lnTo>
                    <a:pt x="42" y="2"/>
                  </a:lnTo>
                  <a:lnTo>
                    <a:pt x="37" y="0"/>
                  </a:lnTo>
                  <a:lnTo>
                    <a:pt x="3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7" name="Freeform 328">
              <a:extLst>
                <a:ext uri="{FF2B5EF4-FFF2-40B4-BE49-F238E27FC236}">
                  <a16:creationId xmlns:a16="http://schemas.microsoft.com/office/drawing/2014/main" id="{95BF3BC4-EAD8-4A59-AB4E-4F2CDFCDF31A}"/>
                </a:ext>
              </a:extLst>
            </p:cNvPr>
            <p:cNvSpPr>
              <a:spLocks/>
            </p:cNvSpPr>
            <p:nvPr/>
          </p:nvSpPr>
          <p:spPr bwMode="auto">
            <a:xfrm>
              <a:off x="2838450" y="3219450"/>
              <a:ext cx="19050" cy="19050"/>
            </a:xfrm>
            <a:custGeom>
              <a:avLst/>
              <a:gdLst>
                <a:gd name="T0" fmla="*/ 30 w 60"/>
                <a:gd name="T1" fmla="*/ 0 h 60"/>
                <a:gd name="T2" fmla="*/ 24 w 60"/>
                <a:gd name="T3" fmla="*/ 0 h 60"/>
                <a:gd name="T4" fmla="*/ 19 w 60"/>
                <a:gd name="T5" fmla="*/ 2 h 60"/>
                <a:gd name="T6" fmla="*/ 13 w 60"/>
                <a:gd name="T7" fmla="*/ 6 h 60"/>
                <a:gd name="T8" fmla="*/ 9 w 60"/>
                <a:gd name="T9" fmla="*/ 9 h 60"/>
                <a:gd name="T10" fmla="*/ 5 w 60"/>
                <a:gd name="T11" fmla="*/ 13 h 60"/>
                <a:gd name="T12" fmla="*/ 2 w 60"/>
                <a:gd name="T13" fmla="*/ 18 h 60"/>
                <a:gd name="T14" fmla="*/ 0 w 60"/>
                <a:gd name="T15" fmla="*/ 24 h 60"/>
                <a:gd name="T16" fmla="*/ 0 w 60"/>
                <a:gd name="T17" fmla="*/ 30 h 60"/>
                <a:gd name="T18" fmla="*/ 0 w 60"/>
                <a:gd name="T19" fmla="*/ 36 h 60"/>
                <a:gd name="T20" fmla="*/ 2 w 60"/>
                <a:gd name="T21" fmla="*/ 42 h 60"/>
                <a:gd name="T22" fmla="*/ 5 w 60"/>
                <a:gd name="T23" fmla="*/ 46 h 60"/>
                <a:gd name="T24" fmla="*/ 9 w 60"/>
                <a:gd name="T25" fmla="*/ 52 h 60"/>
                <a:gd name="T26" fmla="*/ 13 w 60"/>
                <a:gd name="T27" fmla="*/ 55 h 60"/>
                <a:gd name="T28" fmla="*/ 19 w 60"/>
                <a:gd name="T29" fmla="*/ 58 h 60"/>
                <a:gd name="T30" fmla="*/ 24 w 60"/>
                <a:gd name="T31" fmla="*/ 59 h 60"/>
                <a:gd name="T32" fmla="*/ 30 w 60"/>
                <a:gd name="T33" fmla="*/ 60 h 60"/>
                <a:gd name="T34" fmla="*/ 36 w 60"/>
                <a:gd name="T35" fmla="*/ 59 h 60"/>
                <a:gd name="T36" fmla="*/ 42 w 60"/>
                <a:gd name="T37" fmla="*/ 58 h 60"/>
                <a:gd name="T38" fmla="*/ 46 w 60"/>
                <a:gd name="T39" fmla="*/ 55 h 60"/>
                <a:gd name="T40" fmla="*/ 51 w 60"/>
                <a:gd name="T41" fmla="*/ 52 h 60"/>
                <a:gd name="T42" fmla="*/ 55 w 60"/>
                <a:gd name="T43" fmla="*/ 47 h 60"/>
                <a:gd name="T44" fmla="*/ 58 w 60"/>
                <a:gd name="T45" fmla="*/ 42 h 60"/>
                <a:gd name="T46" fmla="*/ 59 w 60"/>
                <a:gd name="T47" fmla="*/ 37 h 60"/>
                <a:gd name="T48" fmla="*/ 60 w 60"/>
                <a:gd name="T49" fmla="*/ 30 h 60"/>
                <a:gd name="T50" fmla="*/ 59 w 60"/>
                <a:gd name="T51" fmla="*/ 24 h 60"/>
                <a:gd name="T52" fmla="*/ 58 w 60"/>
                <a:gd name="T53" fmla="*/ 18 h 60"/>
                <a:gd name="T54" fmla="*/ 55 w 60"/>
                <a:gd name="T55" fmla="*/ 13 h 60"/>
                <a:gd name="T56" fmla="*/ 51 w 60"/>
                <a:gd name="T57" fmla="*/ 9 h 60"/>
                <a:gd name="T58" fmla="*/ 46 w 60"/>
                <a:gd name="T59" fmla="*/ 6 h 60"/>
                <a:gd name="T60" fmla="*/ 42 w 60"/>
                <a:gd name="T61" fmla="*/ 2 h 60"/>
                <a:gd name="T62" fmla="*/ 36 w 60"/>
                <a:gd name="T63" fmla="*/ 0 h 60"/>
                <a:gd name="T64" fmla="*/ 30 w 60"/>
                <a:gd name="T65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60" h="60">
                  <a:moveTo>
                    <a:pt x="30" y="0"/>
                  </a:moveTo>
                  <a:lnTo>
                    <a:pt x="24" y="0"/>
                  </a:lnTo>
                  <a:lnTo>
                    <a:pt x="19" y="2"/>
                  </a:lnTo>
                  <a:lnTo>
                    <a:pt x="13" y="6"/>
                  </a:lnTo>
                  <a:lnTo>
                    <a:pt x="9" y="9"/>
                  </a:lnTo>
                  <a:lnTo>
                    <a:pt x="5" y="13"/>
                  </a:lnTo>
                  <a:lnTo>
                    <a:pt x="2" y="18"/>
                  </a:lnTo>
                  <a:lnTo>
                    <a:pt x="0" y="24"/>
                  </a:lnTo>
                  <a:lnTo>
                    <a:pt x="0" y="30"/>
                  </a:lnTo>
                  <a:lnTo>
                    <a:pt x="0" y="36"/>
                  </a:lnTo>
                  <a:lnTo>
                    <a:pt x="2" y="42"/>
                  </a:lnTo>
                  <a:lnTo>
                    <a:pt x="5" y="46"/>
                  </a:lnTo>
                  <a:lnTo>
                    <a:pt x="9" y="52"/>
                  </a:lnTo>
                  <a:lnTo>
                    <a:pt x="13" y="55"/>
                  </a:lnTo>
                  <a:lnTo>
                    <a:pt x="19" y="58"/>
                  </a:lnTo>
                  <a:lnTo>
                    <a:pt x="24" y="59"/>
                  </a:lnTo>
                  <a:lnTo>
                    <a:pt x="30" y="60"/>
                  </a:lnTo>
                  <a:lnTo>
                    <a:pt x="36" y="59"/>
                  </a:lnTo>
                  <a:lnTo>
                    <a:pt x="42" y="58"/>
                  </a:lnTo>
                  <a:lnTo>
                    <a:pt x="46" y="55"/>
                  </a:lnTo>
                  <a:lnTo>
                    <a:pt x="51" y="52"/>
                  </a:lnTo>
                  <a:lnTo>
                    <a:pt x="55" y="47"/>
                  </a:lnTo>
                  <a:lnTo>
                    <a:pt x="58" y="42"/>
                  </a:lnTo>
                  <a:lnTo>
                    <a:pt x="59" y="37"/>
                  </a:lnTo>
                  <a:lnTo>
                    <a:pt x="60" y="30"/>
                  </a:lnTo>
                  <a:lnTo>
                    <a:pt x="59" y="24"/>
                  </a:lnTo>
                  <a:lnTo>
                    <a:pt x="58" y="18"/>
                  </a:lnTo>
                  <a:lnTo>
                    <a:pt x="55" y="13"/>
                  </a:lnTo>
                  <a:lnTo>
                    <a:pt x="51" y="9"/>
                  </a:lnTo>
                  <a:lnTo>
                    <a:pt x="46" y="6"/>
                  </a:lnTo>
                  <a:lnTo>
                    <a:pt x="42" y="2"/>
                  </a:lnTo>
                  <a:lnTo>
                    <a:pt x="36" y="0"/>
                  </a:lnTo>
                  <a:lnTo>
                    <a:pt x="3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8" name="Freeform 329">
              <a:extLst>
                <a:ext uri="{FF2B5EF4-FFF2-40B4-BE49-F238E27FC236}">
                  <a16:creationId xmlns:a16="http://schemas.microsoft.com/office/drawing/2014/main" id="{1BFE98A9-36A1-4BE5-8282-0A6D114A07AB}"/>
                </a:ext>
              </a:extLst>
            </p:cNvPr>
            <p:cNvSpPr>
              <a:spLocks/>
            </p:cNvSpPr>
            <p:nvPr/>
          </p:nvSpPr>
          <p:spPr bwMode="auto">
            <a:xfrm>
              <a:off x="2813050" y="3195638"/>
              <a:ext cx="20638" cy="19050"/>
            </a:xfrm>
            <a:custGeom>
              <a:avLst/>
              <a:gdLst>
                <a:gd name="T0" fmla="*/ 30 w 61"/>
                <a:gd name="T1" fmla="*/ 0 h 60"/>
                <a:gd name="T2" fmla="*/ 25 w 61"/>
                <a:gd name="T3" fmla="*/ 0 h 60"/>
                <a:gd name="T4" fmla="*/ 19 w 61"/>
                <a:gd name="T5" fmla="*/ 2 h 60"/>
                <a:gd name="T6" fmla="*/ 14 w 61"/>
                <a:gd name="T7" fmla="*/ 4 h 60"/>
                <a:gd name="T8" fmla="*/ 10 w 61"/>
                <a:gd name="T9" fmla="*/ 9 h 60"/>
                <a:gd name="T10" fmla="*/ 6 w 61"/>
                <a:gd name="T11" fmla="*/ 13 h 60"/>
                <a:gd name="T12" fmla="*/ 3 w 61"/>
                <a:gd name="T13" fmla="*/ 18 h 60"/>
                <a:gd name="T14" fmla="*/ 1 w 61"/>
                <a:gd name="T15" fmla="*/ 24 h 60"/>
                <a:gd name="T16" fmla="*/ 0 w 61"/>
                <a:gd name="T17" fmla="*/ 30 h 60"/>
                <a:gd name="T18" fmla="*/ 1 w 61"/>
                <a:gd name="T19" fmla="*/ 36 h 60"/>
                <a:gd name="T20" fmla="*/ 3 w 61"/>
                <a:gd name="T21" fmla="*/ 42 h 60"/>
                <a:gd name="T22" fmla="*/ 6 w 61"/>
                <a:gd name="T23" fmla="*/ 46 h 60"/>
                <a:gd name="T24" fmla="*/ 10 w 61"/>
                <a:gd name="T25" fmla="*/ 52 h 60"/>
                <a:gd name="T26" fmla="*/ 14 w 61"/>
                <a:gd name="T27" fmla="*/ 55 h 60"/>
                <a:gd name="T28" fmla="*/ 19 w 61"/>
                <a:gd name="T29" fmla="*/ 58 h 60"/>
                <a:gd name="T30" fmla="*/ 25 w 61"/>
                <a:gd name="T31" fmla="*/ 59 h 60"/>
                <a:gd name="T32" fmla="*/ 30 w 61"/>
                <a:gd name="T33" fmla="*/ 60 h 60"/>
                <a:gd name="T34" fmla="*/ 37 w 61"/>
                <a:gd name="T35" fmla="*/ 59 h 60"/>
                <a:gd name="T36" fmla="*/ 42 w 61"/>
                <a:gd name="T37" fmla="*/ 58 h 60"/>
                <a:gd name="T38" fmla="*/ 47 w 61"/>
                <a:gd name="T39" fmla="*/ 55 h 60"/>
                <a:gd name="T40" fmla="*/ 52 w 61"/>
                <a:gd name="T41" fmla="*/ 52 h 60"/>
                <a:gd name="T42" fmla="*/ 56 w 61"/>
                <a:gd name="T43" fmla="*/ 46 h 60"/>
                <a:gd name="T44" fmla="*/ 58 w 61"/>
                <a:gd name="T45" fmla="*/ 42 h 60"/>
                <a:gd name="T46" fmla="*/ 60 w 61"/>
                <a:gd name="T47" fmla="*/ 36 h 60"/>
                <a:gd name="T48" fmla="*/ 61 w 61"/>
                <a:gd name="T49" fmla="*/ 30 h 60"/>
                <a:gd name="T50" fmla="*/ 60 w 61"/>
                <a:gd name="T51" fmla="*/ 24 h 60"/>
                <a:gd name="T52" fmla="*/ 58 w 61"/>
                <a:gd name="T53" fmla="*/ 18 h 60"/>
                <a:gd name="T54" fmla="*/ 56 w 61"/>
                <a:gd name="T55" fmla="*/ 13 h 60"/>
                <a:gd name="T56" fmla="*/ 52 w 61"/>
                <a:gd name="T57" fmla="*/ 9 h 60"/>
                <a:gd name="T58" fmla="*/ 47 w 61"/>
                <a:gd name="T59" fmla="*/ 4 h 60"/>
                <a:gd name="T60" fmla="*/ 42 w 61"/>
                <a:gd name="T61" fmla="*/ 2 h 60"/>
                <a:gd name="T62" fmla="*/ 37 w 61"/>
                <a:gd name="T63" fmla="*/ 0 h 60"/>
                <a:gd name="T64" fmla="*/ 30 w 61"/>
                <a:gd name="T65" fmla="*/ 0 h 60"/>
                <a:gd name="T66" fmla="*/ 30 w 61"/>
                <a:gd name="T67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61" h="60">
                  <a:moveTo>
                    <a:pt x="30" y="0"/>
                  </a:moveTo>
                  <a:lnTo>
                    <a:pt x="25" y="0"/>
                  </a:lnTo>
                  <a:lnTo>
                    <a:pt x="19" y="2"/>
                  </a:lnTo>
                  <a:lnTo>
                    <a:pt x="14" y="4"/>
                  </a:lnTo>
                  <a:lnTo>
                    <a:pt x="10" y="9"/>
                  </a:lnTo>
                  <a:lnTo>
                    <a:pt x="6" y="13"/>
                  </a:lnTo>
                  <a:lnTo>
                    <a:pt x="3" y="18"/>
                  </a:lnTo>
                  <a:lnTo>
                    <a:pt x="1" y="24"/>
                  </a:lnTo>
                  <a:lnTo>
                    <a:pt x="0" y="30"/>
                  </a:lnTo>
                  <a:lnTo>
                    <a:pt x="1" y="36"/>
                  </a:lnTo>
                  <a:lnTo>
                    <a:pt x="3" y="42"/>
                  </a:lnTo>
                  <a:lnTo>
                    <a:pt x="6" y="46"/>
                  </a:lnTo>
                  <a:lnTo>
                    <a:pt x="10" y="52"/>
                  </a:lnTo>
                  <a:lnTo>
                    <a:pt x="14" y="55"/>
                  </a:lnTo>
                  <a:lnTo>
                    <a:pt x="19" y="58"/>
                  </a:lnTo>
                  <a:lnTo>
                    <a:pt x="25" y="59"/>
                  </a:lnTo>
                  <a:lnTo>
                    <a:pt x="30" y="60"/>
                  </a:lnTo>
                  <a:lnTo>
                    <a:pt x="37" y="59"/>
                  </a:lnTo>
                  <a:lnTo>
                    <a:pt x="42" y="58"/>
                  </a:lnTo>
                  <a:lnTo>
                    <a:pt x="47" y="55"/>
                  </a:lnTo>
                  <a:lnTo>
                    <a:pt x="52" y="52"/>
                  </a:lnTo>
                  <a:lnTo>
                    <a:pt x="56" y="46"/>
                  </a:lnTo>
                  <a:lnTo>
                    <a:pt x="58" y="42"/>
                  </a:lnTo>
                  <a:lnTo>
                    <a:pt x="60" y="36"/>
                  </a:lnTo>
                  <a:lnTo>
                    <a:pt x="61" y="30"/>
                  </a:lnTo>
                  <a:lnTo>
                    <a:pt x="60" y="24"/>
                  </a:lnTo>
                  <a:lnTo>
                    <a:pt x="58" y="18"/>
                  </a:lnTo>
                  <a:lnTo>
                    <a:pt x="56" y="13"/>
                  </a:lnTo>
                  <a:lnTo>
                    <a:pt x="52" y="9"/>
                  </a:lnTo>
                  <a:lnTo>
                    <a:pt x="47" y="4"/>
                  </a:lnTo>
                  <a:lnTo>
                    <a:pt x="42" y="2"/>
                  </a:lnTo>
                  <a:lnTo>
                    <a:pt x="37" y="0"/>
                  </a:lnTo>
                  <a:lnTo>
                    <a:pt x="30" y="0"/>
                  </a:lnTo>
                  <a:lnTo>
                    <a:pt x="3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9" name="Freeform 330">
              <a:extLst>
                <a:ext uri="{FF2B5EF4-FFF2-40B4-BE49-F238E27FC236}">
                  <a16:creationId xmlns:a16="http://schemas.microsoft.com/office/drawing/2014/main" id="{2A854092-6E2E-480C-A939-1ED822252B40}"/>
                </a:ext>
              </a:extLst>
            </p:cNvPr>
            <p:cNvSpPr>
              <a:spLocks/>
            </p:cNvSpPr>
            <p:nvPr/>
          </p:nvSpPr>
          <p:spPr bwMode="auto">
            <a:xfrm>
              <a:off x="2813050" y="3243263"/>
              <a:ext cx="20638" cy="19050"/>
            </a:xfrm>
            <a:custGeom>
              <a:avLst/>
              <a:gdLst>
                <a:gd name="T0" fmla="*/ 30 w 61"/>
                <a:gd name="T1" fmla="*/ 0 h 60"/>
                <a:gd name="T2" fmla="*/ 25 w 61"/>
                <a:gd name="T3" fmla="*/ 0 h 60"/>
                <a:gd name="T4" fmla="*/ 19 w 61"/>
                <a:gd name="T5" fmla="*/ 2 h 60"/>
                <a:gd name="T6" fmla="*/ 14 w 61"/>
                <a:gd name="T7" fmla="*/ 6 h 60"/>
                <a:gd name="T8" fmla="*/ 10 w 61"/>
                <a:gd name="T9" fmla="*/ 9 h 60"/>
                <a:gd name="T10" fmla="*/ 6 w 61"/>
                <a:gd name="T11" fmla="*/ 13 h 60"/>
                <a:gd name="T12" fmla="*/ 3 w 61"/>
                <a:gd name="T13" fmla="*/ 19 h 60"/>
                <a:gd name="T14" fmla="*/ 1 w 61"/>
                <a:gd name="T15" fmla="*/ 24 h 60"/>
                <a:gd name="T16" fmla="*/ 0 w 61"/>
                <a:gd name="T17" fmla="*/ 30 h 60"/>
                <a:gd name="T18" fmla="*/ 1 w 61"/>
                <a:gd name="T19" fmla="*/ 37 h 60"/>
                <a:gd name="T20" fmla="*/ 3 w 61"/>
                <a:gd name="T21" fmla="*/ 42 h 60"/>
                <a:gd name="T22" fmla="*/ 6 w 61"/>
                <a:gd name="T23" fmla="*/ 47 h 60"/>
                <a:gd name="T24" fmla="*/ 10 w 61"/>
                <a:gd name="T25" fmla="*/ 52 h 60"/>
                <a:gd name="T26" fmla="*/ 14 w 61"/>
                <a:gd name="T27" fmla="*/ 55 h 60"/>
                <a:gd name="T28" fmla="*/ 19 w 61"/>
                <a:gd name="T29" fmla="*/ 58 h 60"/>
                <a:gd name="T30" fmla="*/ 25 w 61"/>
                <a:gd name="T31" fmla="*/ 60 h 60"/>
                <a:gd name="T32" fmla="*/ 30 w 61"/>
                <a:gd name="T33" fmla="*/ 60 h 60"/>
                <a:gd name="T34" fmla="*/ 37 w 61"/>
                <a:gd name="T35" fmla="*/ 60 h 60"/>
                <a:gd name="T36" fmla="*/ 42 w 61"/>
                <a:gd name="T37" fmla="*/ 58 h 60"/>
                <a:gd name="T38" fmla="*/ 47 w 61"/>
                <a:gd name="T39" fmla="*/ 55 h 60"/>
                <a:gd name="T40" fmla="*/ 52 w 61"/>
                <a:gd name="T41" fmla="*/ 52 h 60"/>
                <a:gd name="T42" fmla="*/ 56 w 61"/>
                <a:gd name="T43" fmla="*/ 47 h 60"/>
                <a:gd name="T44" fmla="*/ 58 w 61"/>
                <a:gd name="T45" fmla="*/ 42 h 60"/>
                <a:gd name="T46" fmla="*/ 60 w 61"/>
                <a:gd name="T47" fmla="*/ 37 h 60"/>
                <a:gd name="T48" fmla="*/ 61 w 61"/>
                <a:gd name="T49" fmla="*/ 30 h 60"/>
                <a:gd name="T50" fmla="*/ 60 w 61"/>
                <a:gd name="T51" fmla="*/ 24 h 60"/>
                <a:gd name="T52" fmla="*/ 58 w 61"/>
                <a:gd name="T53" fmla="*/ 19 h 60"/>
                <a:gd name="T54" fmla="*/ 56 w 61"/>
                <a:gd name="T55" fmla="*/ 13 h 60"/>
                <a:gd name="T56" fmla="*/ 52 w 61"/>
                <a:gd name="T57" fmla="*/ 9 h 60"/>
                <a:gd name="T58" fmla="*/ 47 w 61"/>
                <a:gd name="T59" fmla="*/ 6 h 60"/>
                <a:gd name="T60" fmla="*/ 42 w 61"/>
                <a:gd name="T61" fmla="*/ 2 h 60"/>
                <a:gd name="T62" fmla="*/ 37 w 61"/>
                <a:gd name="T63" fmla="*/ 1 h 60"/>
                <a:gd name="T64" fmla="*/ 30 w 61"/>
                <a:gd name="T65" fmla="*/ 0 h 60"/>
                <a:gd name="T66" fmla="*/ 30 w 61"/>
                <a:gd name="T67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61" h="60">
                  <a:moveTo>
                    <a:pt x="30" y="0"/>
                  </a:moveTo>
                  <a:lnTo>
                    <a:pt x="25" y="0"/>
                  </a:lnTo>
                  <a:lnTo>
                    <a:pt x="19" y="2"/>
                  </a:lnTo>
                  <a:lnTo>
                    <a:pt x="14" y="6"/>
                  </a:lnTo>
                  <a:lnTo>
                    <a:pt x="10" y="9"/>
                  </a:lnTo>
                  <a:lnTo>
                    <a:pt x="6" y="13"/>
                  </a:lnTo>
                  <a:lnTo>
                    <a:pt x="3" y="19"/>
                  </a:lnTo>
                  <a:lnTo>
                    <a:pt x="1" y="24"/>
                  </a:lnTo>
                  <a:lnTo>
                    <a:pt x="0" y="30"/>
                  </a:lnTo>
                  <a:lnTo>
                    <a:pt x="1" y="37"/>
                  </a:lnTo>
                  <a:lnTo>
                    <a:pt x="3" y="42"/>
                  </a:lnTo>
                  <a:lnTo>
                    <a:pt x="6" y="47"/>
                  </a:lnTo>
                  <a:lnTo>
                    <a:pt x="10" y="52"/>
                  </a:lnTo>
                  <a:lnTo>
                    <a:pt x="14" y="55"/>
                  </a:lnTo>
                  <a:lnTo>
                    <a:pt x="19" y="58"/>
                  </a:lnTo>
                  <a:lnTo>
                    <a:pt x="25" y="60"/>
                  </a:lnTo>
                  <a:lnTo>
                    <a:pt x="30" y="60"/>
                  </a:lnTo>
                  <a:lnTo>
                    <a:pt x="37" y="60"/>
                  </a:lnTo>
                  <a:lnTo>
                    <a:pt x="42" y="58"/>
                  </a:lnTo>
                  <a:lnTo>
                    <a:pt x="47" y="55"/>
                  </a:lnTo>
                  <a:lnTo>
                    <a:pt x="52" y="52"/>
                  </a:lnTo>
                  <a:lnTo>
                    <a:pt x="56" y="47"/>
                  </a:lnTo>
                  <a:lnTo>
                    <a:pt x="58" y="42"/>
                  </a:lnTo>
                  <a:lnTo>
                    <a:pt x="60" y="37"/>
                  </a:lnTo>
                  <a:lnTo>
                    <a:pt x="61" y="30"/>
                  </a:lnTo>
                  <a:lnTo>
                    <a:pt x="60" y="24"/>
                  </a:lnTo>
                  <a:lnTo>
                    <a:pt x="58" y="19"/>
                  </a:lnTo>
                  <a:lnTo>
                    <a:pt x="56" y="13"/>
                  </a:lnTo>
                  <a:lnTo>
                    <a:pt x="52" y="9"/>
                  </a:lnTo>
                  <a:lnTo>
                    <a:pt x="47" y="6"/>
                  </a:lnTo>
                  <a:lnTo>
                    <a:pt x="42" y="2"/>
                  </a:lnTo>
                  <a:lnTo>
                    <a:pt x="37" y="1"/>
                  </a:lnTo>
                  <a:lnTo>
                    <a:pt x="30" y="0"/>
                  </a:lnTo>
                  <a:lnTo>
                    <a:pt x="3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27D96532-8BC1-4DC3-8ED0-2FC35D5D6693}"/>
              </a:ext>
            </a:extLst>
          </p:cNvPr>
          <p:cNvGrpSpPr/>
          <p:nvPr/>
        </p:nvGrpSpPr>
        <p:grpSpPr>
          <a:xfrm>
            <a:off x="6116931" y="1751369"/>
            <a:ext cx="131684" cy="172715"/>
            <a:chOff x="3784600" y="2508250"/>
            <a:chExt cx="219075" cy="287338"/>
          </a:xfrm>
          <a:solidFill>
            <a:schemeClr val="bg1"/>
          </a:solidFill>
        </p:grpSpPr>
        <p:sp>
          <p:nvSpPr>
            <p:cNvPr id="31" name="Freeform 31">
              <a:extLst>
                <a:ext uri="{FF2B5EF4-FFF2-40B4-BE49-F238E27FC236}">
                  <a16:creationId xmlns:a16="http://schemas.microsoft.com/office/drawing/2014/main" id="{70518687-475D-4FFB-978A-367476F1D19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784600" y="2508250"/>
              <a:ext cx="219075" cy="287338"/>
            </a:xfrm>
            <a:custGeom>
              <a:avLst/>
              <a:gdLst>
                <a:gd name="T0" fmla="*/ 30 w 692"/>
                <a:gd name="T1" fmla="*/ 874 h 904"/>
                <a:gd name="T2" fmla="*/ 75 w 692"/>
                <a:gd name="T3" fmla="*/ 512 h 904"/>
                <a:gd name="T4" fmla="*/ 80 w 692"/>
                <a:gd name="T5" fmla="*/ 511 h 904"/>
                <a:gd name="T6" fmla="*/ 86 w 692"/>
                <a:gd name="T7" fmla="*/ 508 h 904"/>
                <a:gd name="T8" fmla="*/ 89 w 692"/>
                <a:gd name="T9" fmla="*/ 502 h 904"/>
                <a:gd name="T10" fmla="*/ 90 w 692"/>
                <a:gd name="T11" fmla="*/ 497 h 904"/>
                <a:gd name="T12" fmla="*/ 89 w 692"/>
                <a:gd name="T13" fmla="*/ 344 h 904"/>
                <a:gd name="T14" fmla="*/ 87 w 692"/>
                <a:gd name="T15" fmla="*/ 338 h 904"/>
                <a:gd name="T16" fmla="*/ 83 w 692"/>
                <a:gd name="T17" fmla="*/ 334 h 904"/>
                <a:gd name="T18" fmla="*/ 78 w 692"/>
                <a:gd name="T19" fmla="*/ 332 h 904"/>
                <a:gd name="T20" fmla="*/ 30 w 692"/>
                <a:gd name="T21" fmla="*/ 331 h 904"/>
                <a:gd name="T22" fmla="*/ 475 w 692"/>
                <a:gd name="T23" fmla="*/ 30 h 904"/>
                <a:gd name="T24" fmla="*/ 662 w 692"/>
                <a:gd name="T25" fmla="*/ 874 h 904"/>
                <a:gd name="T26" fmla="*/ 492 w 692"/>
                <a:gd name="T27" fmla="*/ 5 h 904"/>
                <a:gd name="T28" fmla="*/ 487 w 692"/>
                <a:gd name="T29" fmla="*/ 2 h 904"/>
                <a:gd name="T30" fmla="*/ 481 w 692"/>
                <a:gd name="T31" fmla="*/ 0 h 904"/>
                <a:gd name="T32" fmla="*/ 12 w 692"/>
                <a:gd name="T33" fmla="*/ 0 h 904"/>
                <a:gd name="T34" fmla="*/ 6 w 692"/>
                <a:gd name="T35" fmla="*/ 3 h 904"/>
                <a:gd name="T36" fmla="*/ 2 w 692"/>
                <a:gd name="T37" fmla="*/ 7 h 904"/>
                <a:gd name="T38" fmla="*/ 0 w 692"/>
                <a:gd name="T39" fmla="*/ 12 h 904"/>
                <a:gd name="T40" fmla="*/ 0 w 692"/>
                <a:gd name="T41" fmla="*/ 346 h 904"/>
                <a:gd name="T42" fmla="*/ 1 w 692"/>
                <a:gd name="T43" fmla="*/ 352 h 904"/>
                <a:gd name="T44" fmla="*/ 4 w 692"/>
                <a:gd name="T45" fmla="*/ 357 h 904"/>
                <a:gd name="T46" fmla="*/ 8 w 692"/>
                <a:gd name="T47" fmla="*/ 360 h 904"/>
                <a:gd name="T48" fmla="*/ 15 w 692"/>
                <a:gd name="T49" fmla="*/ 361 h 904"/>
                <a:gd name="T50" fmla="*/ 60 w 692"/>
                <a:gd name="T51" fmla="*/ 482 h 904"/>
                <a:gd name="T52" fmla="*/ 12 w 692"/>
                <a:gd name="T53" fmla="*/ 482 h 904"/>
                <a:gd name="T54" fmla="*/ 6 w 692"/>
                <a:gd name="T55" fmla="*/ 484 h 904"/>
                <a:gd name="T56" fmla="*/ 2 w 692"/>
                <a:gd name="T57" fmla="*/ 488 h 904"/>
                <a:gd name="T58" fmla="*/ 0 w 692"/>
                <a:gd name="T59" fmla="*/ 494 h 904"/>
                <a:gd name="T60" fmla="*/ 0 w 692"/>
                <a:gd name="T61" fmla="*/ 889 h 904"/>
                <a:gd name="T62" fmla="*/ 1 w 692"/>
                <a:gd name="T63" fmla="*/ 894 h 904"/>
                <a:gd name="T64" fmla="*/ 4 w 692"/>
                <a:gd name="T65" fmla="*/ 899 h 904"/>
                <a:gd name="T66" fmla="*/ 8 w 692"/>
                <a:gd name="T67" fmla="*/ 902 h 904"/>
                <a:gd name="T68" fmla="*/ 15 w 692"/>
                <a:gd name="T69" fmla="*/ 904 h 904"/>
                <a:gd name="T70" fmla="*/ 680 w 692"/>
                <a:gd name="T71" fmla="*/ 902 h 904"/>
                <a:gd name="T72" fmla="*/ 685 w 692"/>
                <a:gd name="T73" fmla="*/ 900 h 904"/>
                <a:gd name="T74" fmla="*/ 689 w 692"/>
                <a:gd name="T75" fmla="*/ 897 h 904"/>
                <a:gd name="T76" fmla="*/ 692 w 692"/>
                <a:gd name="T77" fmla="*/ 892 h 904"/>
                <a:gd name="T78" fmla="*/ 692 w 692"/>
                <a:gd name="T79" fmla="*/ 211 h 904"/>
                <a:gd name="T80" fmla="*/ 690 w 692"/>
                <a:gd name="T81" fmla="*/ 205 h 904"/>
                <a:gd name="T82" fmla="*/ 687 w 692"/>
                <a:gd name="T83" fmla="*/ 200 h 9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692" h="904">
                  <a:moveTo>
                    <a:pt x="662" y="874"/>
                  </a:moveTo>
                  <a:lnTo>
                    <a:pt x="30" y="874"/>
                  </a:lnTo>
                  <a:lnTo>
                    <a:pt x="30" y="512"/>
                  </a:lnTo>
                  <a:lnTo>
                    <a:pt x="75" y="512"/>
                  </a:lnTo>
                  <a:lnTo>
                    <a:pt x="78" y="511"/>
                  </a:lnTo>
                  <a:lnTo>
                    <a:pt x="80" y="511"/>
                  </a:lnTo>
                  <a:lnTo>
                    <a:pt x="83" y="509"/>
                  </a:lnTo>
                  <a:lnTo>
                    <a:pt x="86" y="508"/>
                  </a:lnTo>
                  <a:lnTo>
                    <a:pt x="87" y="506"/>
                  </a:lnTo>
                  <a:lnTo>
                    <a:pt x="89" y="502"/>
                  </a:lnTo>
                  <a:lnTo>
                    <a:pt x="89" y="500"/>
                  </a:lnTo>
                  <a:lnTo>
                    <a:pt x="90" y="497"/>
                  </a:lnTo>
                  <a:lnTo>
                    <a:pt x="90" y="346"/>
                  </a:lnTo>
                  <a:lnTo>
                    <a:pt x="89" y="344"/>
                  </a:lnTo>
                  <a:lnTo>
                    <a:pt x="89" y="340"/>
                  </a:lnTo>
                  <a:lnTo>
                    <a:pt x="87" y="338"/>
                  </a:lnTo>
                  <a:lnTo>
                    <a:pt x="86" y="336"/>
                  </a:lnTo>
                  <a:lnTo>
                    <a:pt x="83" y="334"/>
                  </a:lnTo>
                  <a:lnTo>
                    <a:pt x="80" y="333"/>
                  </a:lnTo>
                  <a:lnTo>
                    <a:pt x="78" y="332"/>
                  </a:lnTo>
                  <a:lnTo>
                    <a:pt x="75" y="331"/>
                  </a:lnTo>
                  <a:lnTo>
                    <a:pt x="30" y="331"/>
                  </a:lnTo>
                  <a:lnTo>
                    <a:pt x="30" y="30"/>
                  </a:lnTo>
                  <a:lnTo>
                    <a:pt x="475" y="30"/>
                  </a:lnTo>
                  <a:lnTo>
                    <a:pt x="662" y="217"/>
                  </a:lnTo>
                  <a:lnTo>
                    <a:pt x="662" y="874"/>
                  </a:lnTo>
                  <a:close/>
                  <a:moveTo>
                    <a:pt x="687" y="200"/>
                  </a:moveTo>
                  <a:lnTo>
                    <a:pt x="492" y="5"/>
                  </a:lnTo>
                  <a:lnTo>
                    <a:pt x="489" y="3"/>
                  </a:lnTo>
                  <a:lnTo>
                    <a:pt x="487" y="2"/>
                  </a:lnTo>
                  <a:lnTo>
                    <a:pt x="484" y="0"/>
                  </a:lnTo>
                  <a:lnTo>
                    <a:pt x="481" y="0"/>
                  </a:lnTo>
                  <a:lnTo>
                    <a:pt x="15" y="0"/>
                  </a:lnTo>
                  <a:lnTo>
                    <a:pt x="12" y="0"/>
                  </a:lnTo>
                  <a:lnTo>
                    <a:pt x="8" y="2"/>
                  </a:lnTo>
                  <a:lnTo>
                    <a:pt x="6" y="3"/>
                  </a:lnTo>
                  <a:lnTo>
                    <a:pt x="4" y="5"/>
                  </a:lnTo>
                  <a:lnTo>
                    <a:pt x="2" y="7"/>
                  </a:lnTo>
                  <a:lnTo>
                    <a:pt x="1" y="9"/>
                  </a:lnTo>
                  <a:lnTo>
                    <a:pt x="0" y="12"/>
                  </a:lnTo>
                  <a:lnTo>
                    <a:pt x="0" y="15"/>
                  </a:lnTo>
                  <a:lnTo>
                    <a:pt x="0" y="346"/>
                  </a:lnTo>
                  <a:lnTo>
                    <a:pt x="0" y="349"/>
                  </a:lnTo>
                  <a:lnTo>
                    <a:pt x="1" y="352"/>
                  </a:lnTo>
                  <a:lnTo>
                    <a:pt x="2" y="354"/>
                  </a:lnTo>
                  <a:lnTo>
                    <a:pt x="4" y="357"/>
                  </a:lnTo>
                  <a:lnTo>
                    <a:pt x="6" y="359"/>
                  </a:lnTo>
                  <a:lnTo>
                    <a:pt x="8" y="360"/>
                  </a:lnTo>
                  <a:lnTo>
                    <a:pt x="12" y="361"/>
                  </a:lnTo>
                  <a:lnTo>
                    <a:pt x="15" y="361"/>
                  </a:lnTo>
                  <a:lnTo>
                    <a:pt x="60" y="361"/>
                  </a:lnTo>
                  <a:lnTo>
                    <a:pt x="60" y="482"/>
                  </a:lnTo>
                  <a:lnTo>
                    <a:pt x="15" y="482"/>
                  </a:lnTo>
                  <a:lnTo>
                    <a:pt x="12" y="482"/>
                  </a:lnTo>
                  <a:lnTo>
                    <a:pt x="8" y="483"/>
                  </a:lnTo>
                  <a:lnTo>
                    <a:pt x="6" y="484"/>
                  </a:lnTo>
                  <a:lnTo>
                    <a:pt x="4" y="486"/>
                  </a:lnTo>
                  <a:lnTo>
                    <a:pt x="2" y="488"/>
                  </a:lnTo>
                  <a:lnTo>
                    <a:pt x="1" y="491"/>
                  </a:lnTo>
                  <a:lnTo>
                    <a:pt x="0" y="494"/>
                  </a:lnTo>
                  <a:lnTo>
                    <a:pt x="0" y="497"/>
                  </a:lnTo>
                  <a:lnTo>
                    <a:pt x="0" y="889"/>
                  </a:lnTo>
                  <a:lnTo>
                    <a:pt x="0" y="891"/>
                  </a:lnTo>
                  <a:lnTo>
                    <a:pt x="1" y="894"/>
                  </a:lnTo>
                  <a:lnTo>
                    <a:pt x="2" y="897"/>
                  </a:lnTo>
                  <a:lnTo>
                    <a:pt x="4" y="899"/>
                  </a:lnTo>
                  <a:lnTo>
                    <a:pt x="6" y="900"/>
                  </a:lnTo>
                  <a:lnTo>
                    <a:pt x="8" y="902"/>
                  </a:lnTo>
                  <a:lnTo>
                    <a:pt x="12" y="902"/>
                  </a:lnTo>
                  <a:lnTo>
                    <a:pt x="15" y="904"/>
                  </a:lnTo>
                  <a:lnTo>
                    <a:pt x="677" y="904"/>
                  </a:lnTo>
                  <a:lnTo>
                    <a:pt x="680" y="902"/>
                  </a:lnTo>
                  <a:lnTo>
                    <a:pt x="683" y="902"/>
                  </a:lnTo>
                  <a:lnTo>
                    <a:pt x="685" y="900"/>
                  </a:lnTo>
                  <a:lnTo>
                    <a:pt x="687" y="899"/>
                  </a:lnTo>
                  <a:lnTo>
                    <a:pt x="689" y="897"/>
                  </a:lnTo>
                  <a:lnTo>
                    <a:pt x="690" y="894"/>
                  </a:lnTo>
                  <a:lnTo>
                    <a:pt x="692" y="892"/>
                  </a:lnTo>
                  <a:lnTo>
                    <a:pt x="692" y="889"/>
                  </a:lnTo>
                  <a:lnTo>
                    <a:pt x="692" y="211"/>
                  </a:lnTo>
                  <a:lnTo>
                    <a:pt x="692" y="207"/>
                  </a:lnTo>
                  <a:lnTo>
                    <a:pt x="690" y="205"/>
                  </a:lnTo>
                  <a:lnTo>
                    <a:pt x="689" y="202"/>
                  </a:lnTo>
                  <a:lnTo>
                    <a:pt x="687" y="2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2" name="Freeform 32">
              <a:extLst>
                <a:ext uri="{FF2B5EF4-FFF2-40B4-BE49-F238E27FC236}">
                  <a16:creationId xmlns:a16="http://schemas.microsoft.com/office/drawing/2014/main" id="{C387781C-476D-4F25-85D2-A6F813601B8F}"/>
                </a:ext>
              </a:extLst>
            </p:cNvPr>
            <p:cNvSpPr>
              <a:spLocks/>
            </p:cNvSpPr>
            <p:nvPr/>
          </p:nvSpPr>
          <p:spPr bwMode="auto">
            <a:xfrm>
              <a:off x="3832225" y="2546350"/>
              <a:ext cx="9525" cy="66675"/>
            </a:xfrm>
            <a:custGeom>
              <a:avLst/>
              <a:gdLst>
                <a:gd name="T0" fmla="*/ 15 w 30"/>
                <a:gd name="T1" fmla="*/ 0 h 210"/>
                <a:gd name="T2" fmla="*/ 12 w 30"/>
                <a:gd name="T3" fmla="*/ 0 h 210"/>
                <a:gd name="T4" fmla="*/ 9 w 30"/>
                <a:gd name="T5" fmla="*/ 1 h 210"/>
                <a:gd name="T6" fmla="*/ 6 w 30"/>
                <a:gd name="T7" fmla="*/ 2 h 210"/>
                <a:gd name="T8" fmla="*/ 4 w 30"/>
                <a:gd name="T9" fmla="*/ 4 h 210"/>
                <a:gd name="T10" fmla="*/ 2 w 30"/>
                <a:gd name="T11" fmla="*/ 6 h 210"/>
                <a:gd name="T12" fmla="*/ 1 w 30"/>
                <a:gd name="T13" fmla="*/ 9 h 210"/>
                <a:gd name="T14" fmla="*/ 0 w 30"/>
                <a:gd name="T15" fmla="*/ 11 h 210"/>
                <a:gd name="T16" fmla="*/ 0 w 30"/>
                <a:gd name="T17" fmla="*/ 15 h 210"/>
                <a:gd name="T18" fmla="*/ 0 w 30"/>
                <a:gd name="T19" fmla="*/ 195 h 210"/>
                <a:gd name="T20" fmla="*/ 0 w 30"/>
                <a:gd name="T21" fmla="*/ 198 h 210"/>
                <a:gd name="T22" fmla="*/ 1 w 30"/>
                <a:gd name="T23" fmla="*/ 201 h 210"/>
                <a:gd name="T24" fmla="*/ 2 w 30"/>
                <a:gd name="T25" fmla="*/ 203 h 210"/>
                <a:gd name="T26" fmla="*/ 4 w 30"/>
                <a:gd name="T27" fmla="*/ 206 h 210"/>
                <a:gd name="T28" fmla="*/ 6 w 30"/>
                <a:gd name="T29" fmla="*/ 208 h 210"/>
                <a:gd name="T30" fmla="*/ 9 w 30"/>
                <a:gd name="T31" fmla="*/ 209 h 210"/>
                <a:gd name="T32" fmla="*/ 12 w 30"/>
                <a:gd name="T33" fmla="*/ 210 h 210"/>
                <a:gd name="T34" fmla="*/ 15 w 30"/>
                <a:gd name="T35" fmla="*/ 210 h 210"/>
                <a:gd name="T36" fmla="*/ 18 w 30"/>
                <a:gd name="T37" fmla="*/ 210 h 210"/>
                <a:gd name="T38" fmla="*/ 20 w 30"/>
                <a:gd name="T39" fmla="*/ 209 h 210"/>
                <a:gd name="T40" fmla="*/ 24 w 30"/>
                <a:gd name="T41" fmla="*/ 208 h 210"/>
                <a:gd name="T42" fmla="*/ 26 w 30"/>
                <a:gd name="T43" fmla="*/ 206 h 210"/>
                <a:gd name="T44" fmla="*/ 28 w 30"/>
                <a:gd name="T45" fmla="*/ 203 h 210"/>
                <a:gd name="T46" fmla="*/ 29 w 30"/>
                <a:gd name="T47" fmla="*/ 201 h 210"/>
                <a:gd name="T48" fmla="*/ 30 w 30"/>
                <a:gd name="T49" fmla="*/ 198 h 210"/>
                <a:gd name="T50" fmla="*/ 30 w 30"/>
                <a:gd name="T51" fmla="*/ 195 h 210"/>
                <a:gd name="T52" fmla="*/ 30 w 30"/>
                <a:gd name="T53" fmla="*/ 15 h 210"/>
                <a:gd name="T54" fmla="*/ 30 w 30"/>
                <a:gd name="T55" fmla="*/ 11 h 210"/>
                <a:gd name="T56" fmla="*/ 29 w 30"/>
                <a:gd name="T57" fmla="*/ 8 h 210"/>
                <a:gd name="T58" fmla="*/ 28 w 30"/>
                <a:gd name="T59" fmla="*/ 6 h 210"/>
                <a:gd name="T60" fmla="*/ 26 w 30"/>
                <a:gd name="T61" fmla="*/ 4 h 210"/>
                <a:gd name="T62" fmla="*/ 24 w 30"/>
                <a:gd name="T63" fmla="*/ 2 h 210"/>
                <a:gd name="T64" fmla="*/ 20 w 30"/>
                <a:gd name="T65" fmla="*/ 1 h 210"/>
                <a:gd name="T66" fmla="*/ 18 w 30"/>
                <a:gd name="T67" fmla="*/ 0 h 210"/>
                <a:gd name="T68" fmla="*/ 15 w 30"/>
                <a:gd name="T69" fmla="*/ 0 h 210"/>
                <a:gd name="T70" fmla="*/ 15 w 30"/>
                <a:gd name="T71" fmla="*/ 0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30" h="210">
                  <a:moveTo>
                    <a:pt x="15" y="0"/>
                  </a:moveTo>
                  <a:lnTo>
                    <a:pt x="12" y="0"/>
                  </a:lnTo>
                  <a:lnTo>
                    <a:pt x="9" y="1"/>
                  </a:lnTo>
                  <a:lnTo>
                    <a:pt x="6" y="2"/>
                  </a:lnTo>
                  <a:lnTo>
                    <a:pt x="4" y="4"/>
                  </a:lnTo>
                  <a:lnTo>
                    <a:pt x="2" y="6"/>
                  </a:lnTo>
                  <a:lnTo>
                    <a:pt x="1" y="9"/>
                  </a:lnTo>
                  <a:lnTo>
                    <a:pt x="0" y="11"/>
                  </a:lnTo>
                  <a:lnTo>
                    <a:pt x="0" y="15"/>
                  </a:lnTo>
                  <a:lnTo>
                    <a:pt x="0" y="195"/>
                  </a:lnTo>
                  <a:lnTo>
                    <a:pt x="0" y="198"/>
                  </a:lnTo>
                  <a:lnTo>
                    <a:pt x="1" y="201"/>
                  </a:lnTo>
                  <a:lnTo>
                    <a:pt x="2" y="203"/>
                  </a:lnTo>
                  <a:lnTo>
                    <a:pt x="4" y="206"/>
                  </a:lnTo>
                  <a:lnTo>
                    <a:pt x="6" y="208"/>
                  </a:lnTo>
                  <a:lnTo>
                    <a:pt x="9" y="209"/>
                  </a:lnTo>
                  <a:lnTo>
                    <a:pt x="12" y="210"/>
                  </a:lnTo>
                  <a:lnTo>
                    <a:pt x="15" y="210"/>
                  </a:lnTo>
                  <a:lnTo>
                    <a:pt x="18" y="210"/>
                  </a:lnTo>
                  <a:lnTo>
                    <a:pt x="20" y="209"/>
                  </a:lnTo>
                  <a:lnTo>
                    <a:pt x="24" y="208"/>
                  </a:lnTo>
                  <a:lnTo>
                    <a:pt x="26" y="206"/>
                  </a:lnTo>
                  <a:lnTo>
                    <a:pt x="28" y="203"/>
                  </a:lnTo>
                  <a:lnTo>
                    <a:pt x="29" y="201"/>
                  </a:lnTo>
                  <a:lnTo>
                    <a:pt x="30" y="198"/>
                  </a:lnTo>
                  <a:lnTo>
                    <a:pt x="30" y="195"/>
                  </a:lnTo>
                  <a:lnTo>
                    <a:pt x="30" y="15"/>
                  </a:lnTo>
                  <a:lnTo>
                    <a:pt x="30" y="11"/>
                  </a:lnTo>
                  <a:lnTo>
                    <a:pt x="29" y="8"/>
                  </a:lnTo>
                  <a:lnTo>
                    <a:pt x="28" y="6"/>
                  </a:lnTo>
                  <a:lnTo>
                    <a:pt x="26" y="4"/>
                  </a:lnTo>
                  <a:lnTo>
                    <a:pt x="24" y="2"/>
                  </a:lnTo>
                  <a:lnTo>
                    <a:pt x="20" y="1"/>
                  </a:lnTo>
                  <a:lnTo>
                    <a:pt x="18" y="0"/>
                  </a:lnTo>
                  <a:lnTo>
                    <a:pt x="15" y="0"/>
                  </a:lnTo>
                  <a:lnTo>
                    <a:pt x="1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3" name="Freeform 33">
              <a:extLst>
                <a:ext uri="{FF2B5EF4-FFF2-40B4-BE49-F238E27FC236}">
                  <a16:creationId xmlns:a16="http://schemas.microsoft.com/office/drawing/2014/main" id="{FF94D14D-555C-4856-84A8-57492219D348}"/>
                </a:ext>
              </a:extLst>
            </p:cNvPr>
            <p:cNvSpPr>
              <a:spLocks/>
            </p:cNvSpPr>
            <p:nvPr/>
          </p:nvSpPr>
          <p:spPr bwMode="auto">
            <a:xfrm>
              <a:off x="3870325" y="2546350"/>
              <a:ext cx="9525" cy="66675"/>
            </a:xfrm>
            <a:custGeom>
              <a:avLst/>
              <a:gdLst>
                <a:gd name="T0" fmla="*/ 15 w 30"/>
                <a:gd name="T1" fmla="*/ 210 h 210"/>
                <a:gd name="T2" fmla="*/ 18 w 30"/>
                <a:gd name="T3" fmla="*/ 210 h 210"/>
                <a:gd name="T4" fmla="*/ 22 w 30"/>
                <a:gd name="T5" fmla="*/ 209 h 210"/>
                <a:gd name="T6" fmla="*/ 24 w 30"/>
                <a:gd name="T7" fmla="*/ 208 h 210"/>
                <a:gd name="T8" fmla="*/ 26 w 30"/>
                <a:gd name="T9" fmla="*/ 206 h 210"/>
                <a:gd name="T10" fmla="*/ 28 w 30"/>
                <a:gd name="T11" fmla="*/ 203 h 210"/>
                <a:gd name="T12" fmla="*/ 29 w 30"/>
                <a:gd name="T13" fmla="*/ 201 h 210"/>
                <a:gd name="T14" fmla="*/ 30 w 30"/>
                <a:gd name="T15" fmla="*/ 198 h 210"/>
                <a:gd name="T16" fmla="*/ 30 w 30"/>
                <a:gd name="T17" fmla="*/ 195 h 210"/>
                <a:gd name="T18" fmla="*/ 30 w 30"/>
                <a:gd name="T19" fmla="*/ 15 h 210"/>
                <a:gd name="T20" fmla="*/ 30 w 30"/>
                <a:gd name="T21" fmla="*/ 11 h 210"/>
                <a:gd name="T22" fmla="*/ 29 w 30"/>
                <a:gd name="T23" fmla="*/ 8 h 210"/>
                <a:gd name="T24" fmla="*/ 28 w 30"/>
                <a:gd name="T25" fmla="*/ 6 h 210"/>
                <a:gd name="T26" fmla="*/ 26 w 30"/>
                <a:gd name="T27" fmla="*/ 4 h 210"/>
                <a:gd name="T28" fmla="*/ 24 w 30"/>
                <a:gd name="T29" fmla="*/ 2 h 210"/>
                <a:gd name="T30" fmla="*/ 22 w 30"/>
                <a:gd name="T31" fmla="*/ 1 h 210"/>
                <a:gd name="T32" fmla="*/ 18 w 30"/>
                <a:gd name="T33" fmla="*/ 0 h 210"/>
                <a:gd name="T34" fmla="*/ 15 w 30"/>
                <a:gd name="T35" fmla="*/ 0 h 210"/>
                <a:gd name="T36" fmla="*/ 12 w 30"/>
                <a:gd name="T37" fmla="*/ 0 h 210"/>
                <a:gd name="T38" fmla="*/ 10 w 30"/>
                <a:gd name="T39" fmla="*/ 1 h 210"/>
                <a:gd name="T40" fmla="*/ 7 w 30"/>
                <a:gd name="T41" fmla="*/ 2 h 210"/>
                <a:gd name="T42" fmla="*/ 4 w 30"/>
                <a:gd name="T43" fmla="*/ 4 h 210"/>
                <a:gd name="T44" fmla="*/ 3 w 30"/>
                <a:gd name="T45" fmla="*/ 6 h 210"/>
                <a:gd name="T46" fmla="*/ 1 w 30"/>
                <a:gd name="T47" fmla="*/ 9 h 210"/>
                <a:gd name="T48" fmla="*/ 0 w 30"/>
                <a:gd name="T49" fmla="*/ 11 h 210"/>
                <a:gd name="T50" fmla="*/ 0 w 30"/>
                <a:gd name="T51" fmla="*/ 15 h 210"/>
                <a:gd name="T52" fmla="*/ 0 w 30"/>
                <a:gd name="T53" fmla="*/ 195 h 210"/>
                <a:gd name="T54" fmla="*/ 0 w 30"/>
                <a:gd name="T55" fmla="*/ 198 h 210"/>
                <a:gd name="T56" fmla="*/ 1 w 30"/>
                <a:gd name="T57" fmla="*/ 201 h 210"/>
                <a:gd name="T58" fmla="*/ 3 w 30"/>
                <a:gd name="T59" fmla="*/ 203 h 210"/>
                <a:gd name="T60" fmla="*/ 4 w 30"/>
                <a:gd name="T61" fmla="*/ 206 h 210"/>
                <a:gd name="T62" fmla="*/ 7 w 30"/>
                <a:gd name="T63" fmla="*/ 208 h 210"/>
                <a:gd name="T64" fmla="*/ 10 w 30"/>
                <a:gd name="T65" fmla="*/ 209 h 210"/>
                <a:gd name="T66" fmla="*/ 12 w 30"/>
                <a:gd name="T67" fmla="*/ 210 h 210"/>
                <a:gd name="T68" fmla="*/ 15 w 30"/>
                <a:gd name="T69" fmla="*/ 210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30" h="210">
                  <a:moveTo>
                    <a:pt x="15" y="210"/>
                  </a:moveTo>
                  <a:lnTo>
                    <a:pt x="18" y="210"/>
                  </a:lnTo>
                  <a:lnTo>
                    <a:pt x="22" y="209"/>
                  </a:lnTo>
                  <a:lnTo>
                    <a:pt x="24" y="208"/>
                  </a:lnTo>
                  <a:lnTo>
                    <a:pt x="26" y="206"/>
                  </a:lnTo>
                  <a:lnTo>
                    <a:pt x="28" y="203"/>
                  </a:lnTo>
                  <a:lnTo>
                    <a:pt x="29" y="201"/>
                  </a:lnTo>
                  <a:lnTo>
                    <a:pt x="30" y="198"/>
                  </a:lnTo>
                  <a:lnTo>
                    <a:pt x="30" y="195"/>
                  </a:lnTo>
                  <a:lnTo>
                    <a:pt x="30" y="15"/>
                  </a:lnTo>
                  <a:lnTo>
                    <a:pt x="30" y="11"/>
                  </a:lnTo>
                  <a:lnTo>
                    <a:pt x="29" y="8"/>
                  </a:lnTo>
                  <a:lnTo>
                    <a:pt x="28" y="6"/>
                  </a:lnTo>
                  <a:lnTo>
                    <a:pt x="26" y="4"/>
                  </a:lnTo>
                  <a:lnTo>
                    <a:pt x="24" y="2"/>
                  </a:lnTo>
                  <a:lnTo>
                    <a:pt x="22" y="1"/>
                  </a:lnTo>
                  <a:lnTo>
                    <a:pt x="18" y="0"/>
                  </a:lnTo>
                  <a:lnTo>
                    <a:pt x="15" y="0"/>
                  </a:lnTo>
                  <a:lnTo>
                    <a:pt x="12" y="0"/>
                  </a:lnTo>
                  <a:lnTo>
                    <a:pt x="10" y="1"/>
                  </a:lnTo>
                  <a:lnTo>
                    <a:pt x="7" y="2"/>
                  </a:lnTo>
                  <a:lnTo>
                    <a:pt x="4" y="4"/>
                  </a:lnTo>
                  <a:lnTo>
                    <a:pt x="3" y="6"/>
                  </a:lnTo>
                  <a:lnTo>
                    <a:pt x="1" y="9"/>
                  </a:lnTo>
                  <a:lnTo>
                    <a:pt x="0" y="11"/>
                  </a:lnTo>
                  <a:lnTo>
                    <a:pt x="0" y="15"/>
                  </a:lnTo>
                  <a:lnTo>
                    <a:pt x="0" y="195"/>
                  </a:lnTo>
                  <a:lnTo>
                    <a:pt x="0" y="198"/>
                  </a:lnTo>
                  <a:lnTo>
                    <a:pt x="1" y="201"/>
                  </a:lnTo>
                  <a:lnTo>
                    <a:pt x="3" y="203"/>
                  </a:lnTo>
                  <a:lnTo>
                    <a:pt x="4" y="206"/>
                  </a:lnTo>
                  <a:lnTo>
                    <a:pt x="7" y="208"/>
                  </a:lnTo>
                  <a:lnTo>
                    <a:pt x="10" y="209"/>
                  </a:lnTo>
                  <a:lnTo>
                    <a:pt x="12" y="210"/>
                  </a:lnTo>
                  <a:lnTo>
                    <a:pt x="15" y="21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4" name="Freeform 34">
              <a:extLst>
                <a:ext uri="{FF2B5EF4-FFF2-40B4-BE49-F238E27FC236}">
                  <a16:creationId xmlns:a16="http://schemas.microsoft.com/office/drawing/2014/main" id="{5D6E6286-1DAA-4A0C-8A50-F89B71CDA14E}"/>
                </a:ext>
              </a:extLst>
            </p:cNvPr>
            <p:cNvSpPr>
              <a:spLocks/>
            </p:cNvSpPr>
            <p:nvPr/>
          </p:nvSpPr>
          <p:spPr bwMode="auto">
            <a:xfrm>
              <a:off x="3908425" y="2546350"/>
              <a:ext cx="9525" cy="66675"/>
            </a:xfrm>
            <a:custGeom>
              <a:avLst/>
              <a:gdLst>
                <a:gd name="T0" fmla="*/ 15 w 31"/>
                <a:gd name="T1" fmla="*/ 210 h 210"/>
                <a:gd name="T2" fmla="*/ 18 w 31"/>
                <a:gd name="T3" fmla="*/ 210 h 210"/>
                <a:gd name="T4" fmla="*/ 22 w 31"/>
                <a:gd name="T5" fmla="*/ 209 h 210"/>
                <a:gd name="T6" fmla="*/ 24 w 31"/>
                <a:gd name="T7" fmla="*/ 208 h 210"/>
                <a:gd name="T8" fmla="*/ 26 w 31"/>
                <a:gd name="T9" fmla="*/ 206 h 210"/>
                <a:gd name="T10" fmla="*/ 28 w 31"/>
                <a:gd name="T11" fmla="*/ 203 h 210"/>
                <a:gd name="T12" fmla="*/ 29 w 31"/>
                <a:gd name="T13" fmla="*/ 201 h 210"/>
                <a:gd name="T14" fmla="*/ 30 w 31"/>
                <a:gd name="T15" fmla="*/ 198 h 210"/>
                <a:gd name="T16" fmla="*/ 31 w 31"/>
                <a:gd name="T17" fmla="*/ 195 h 210"/>
                <a:gd name="T18" fmla="*/ 31 w 31"/>
                <a:gd name="T19" fmla="*/ 15 h 210"/>
                <a:gd name="T20" fmla="*/ 30 w 31"/>
                <a:gd name="T21" fmla="*/ 11 h 210"/>
                <a:gd name="T22" fmla="*/ 29 w 31"/>
                <a:gd name="T23" fmla="*/ 8 h 210"/>
                <a:gd name="T24" fmla="*/ 28 w 31"/>
                <a:gd name="T25" fmla="*/ 6 h 210"/>
                <a:gd name="T26" fmla="*/ 26 w 31"/>
                <a:gd name="T27" fmla="*/ 4 h 210"/>
                <a:gd name="T28" fmla="*/ 24 w 31"/>
                <a:gd name="T29" fmla="*/ 2 h 210"/>
                <a:gd name="T30" fmla="*/ 22 w 31"/>
                <a:gd name="T31" fmla="*/ 1 h 210"/>
                <a:gd name="T32" fmla="*/ 18 w 31"/>
                <a:gd name="T33" fmla="*/ 0 h 210"/>
                <a:gd name="T34" fmla="*/ 15 w 31"/>
                <a:gd name="T35" fmla="*/ 0 h 210"/>
                <a:gd name="T36" fmla="*/ 13 w 31"/>
                <a:gd name="T37" fmla="*/ 0 h 210"/>
                <a:gd name="T38" fmla="*/ 10 w 31"/>
                <a:gd name="T39" fmla="*/ 1 h 210"/>
                <a:gd name="T40" fmla="*/ 8 w 31"/>
                <a:gd name="T41" fmla="*/ 2 h 210"/>
                <a:gd name="T42" fmla="*/ 6 w 31"/>
                <a:gd name="T43" fmla="*/ 4 h 210"/>
                <a:gd name="T44" fmla="*/ 3 w 31"/>
                <a:gd name="T45" fmla="*/ 6 h 210"/>
                <a:gd name="T46" fmla="*/ 2 w 31"/>
                <a:gd name="T47" fmla="*/ 9 h 210"/>
                <a:gd name="T48" fmla="*/ 1 w 31"/>
                <a:gd name="T49" fmla="*/ 11 h 210"/>
                <a:gd name="T50" fmla="*/ 0 w 31"/>
                <a:gd name="T51" fmla="*/ 15 h 210"/>
                <a:gd name="T52" fmla="*/ 0 w 31"/>
                <a:gd name="T53" fmla="*/ 195 h 210"/>
                <a:gd name="T54" fmla="*/ 1 w 31"/>
                <a:gd name="T55" fmla="*/ 198 h 210"/>
                <a:gd name="T56" fmla="*/ 2 w 31"/>
                <a:gd name="T57" fmla="*/ 201 h 210"/>
                <a:gd name="T58" fmla="*/ 3 w 31"/>
                <a:gd name="T59" fmla="*/ 203 h 210"/>
                <a:gd name="T60" fmla="*/ 6 w 31"/>
                <a:gd name="T61" fmla="*/ 206 h 210"/>
                <a:gd name="T62" fmla="*/ 8 w 31"/>
                <a:gd name="T63" fmla="*/ 208 h 210"/>
                <a:gd name="T64" fmla="*/ 10 w 31"/>
                <a:gd name="T65" fmla="*/ 209 h 210"/>
                <a:gd name="T66" fmla="*/ 13 w 31"/>
                <a:gd name="T67" fmla="*/ 210 h 210"/>
                <a:gd name="T68" fmla="*/ 15 w 31"/>
                <a:gd name="T69" fmla="*/ 210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31" h="210">
                  <a:moveTo>
                    <a:pt x="15" y="210"/>
                  </a:moveTo>
                  <a:lnTo>
                    <a:pt x="18" y="210"/>
                  </a:lnTo>
                  <a:lnTo>
                    <a:pt x="22" y="209"/>
                  </a:lnTo>
                  <a:lnTo>
                    <a:pt x="24" y="208"/>
                  </a:lnTo>
                  <a:lnTo>
                    <a:pt x="26" y="206"/>
                  </a:lnTo>
                  <a:lnTo>
                    <a:pt x="28" y="203"/>
                  </a:lnTo>
                  <a:lnTo>
                    <a:pt x="29" y="201"/>
                  </a:lnTo>
                  <a:lnTo>
                    <a:pt x="30" y="198"/>
                  </a:lnTo>
                  <a:lnTo>
                    <a:pt x="31" y="195"/>
                  </a:lnTo>
                  <a:lnTo>
                    <a:pt x="31" y="15"/>
                  </a:lnTo>
                  <a:lnTo>
                    <a:pt x="30" y="11"/>
                  </a:lnTo>
                  <a:lnTo>
                    <a:pt x="29" y="8"/>
                  </a:lnTo>
                  <a:lnTo>
                    <a:pt x="28" y="6"/>
                  </a:lnTo>
                  <a:lnTo>
                    <a:pt x="26" y="4"/>
                  </a:lnTo>
                  <a:lnTo>
                    <a:pt x="24" y="2"/>
                  </a:lnTo>
                  <a:lnTo>
                    <a:pt x="22" y="1"/>
                  </a:lnTo>
                  <a:lnTo>
                    <a:pt x="18" y="0"/>
                  </a:lnTo>
                  <a:lnTo>
                    <a:pt x="15" y="0"/>
                  </a:lnTo>
                  <a:lnTo>
                    <a:pt x="13" y="0"/>
                  </a:lnTo>
                  <a:lnTo>
                    <a:pt x="10" y="1"/>
                  </a:lnTo>
                  <a:lnTo>
                    <a:pt x="8" y="2"/>
                  </a:lnTo>
                  <a:lnTo>
                    <a:pt x="6" y="4"/>
                  </a:lnTo>
                  <a:lnTo>
                    <a:pt x="3" y="6"/>
                  </a:lnTo>
                  <a:lnTo>
                    <a:pt x="2" y="9"/>
                  </a:lnTo>
                  <a:lnTo>
                    <a:pt x="1" y="11"/>
                  </a:lnTo>
                  <a:lnTo>
                    <a:pt x="0" y="15"/>
                  </a:lnTo>
                  <a:lnTo>
                    <a:pt x="0" y="195"/>
                  </a:lnTo>
                  <a:lnTo>
                    <a:pt x="1" y="198"/>
                  </a:lnTo>
                  <a:lnTo>
                    <a:pt x="2" y="201"/>
                  </a:lnTo>
                  <a:lnTo>
                    <a:pt x="3" y="203"/>
                  </a:lnTo>
                  <a:lnTo>
                    <a:pt x="6" y="206"/>
                  </a:lnTo>
                  <a:lnTo>
                    <a:pt x="8" y="208"/>
                  </a:lnTo>
                  <a:lnTo>
                    <a:pt x="10" y="209"/>
                  </a:lnTo>
                  <a:lnTo>
                    <a:pt x="13" y="210"/>
                  </a:lnTo>
                  <a:lnTo>
                    <a:pt x="15" y="21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5" name="Freeform 35">
              <a:extLst>
                <a:ext uri="{FF2B5EF4-FFF2-40B4-BE49-F238E27FC236}">
                  <a16:creationId xmlns:a16="http://schemas.microsoft.com/office/drawing/2014/main" id="{142C2370-FD50-4C57-A009-AC439154CFEA}"/>
                </a:ext>
              </a:extLst>
            </p:cNvPr>
            <p:cNvSpPr>
              <a:spLocks/>
            </p:cNvSpPr>
            <p:nvPr/>
          </p:nvSpPr>
          <p:spPr bwMode="auto">
            <a:xfrm>
              <a:off x="3946525" y="2565400"/>
              <a:ext cx="9525" cy="57150"/>
            </a:xfrm>
            <a:custGeom>
              <a:avLst/>
              <a:gdLst>
                <a:gd name="T0" fmla="*/ 15 w 30"/>
                <a:gd name="T1" fmla="*/ 180 h 180"/>
                <a:gd name="T2" fmla="*/ 19 w 30"/>
                <a:gd name="T3" fmla="*/ 180 h 180"/>
                <a:gd name="T4" fmla="*/ 21 w 30"/>
                <a:gd name="T5" fmla="*/ 179 h 180"/>
                <a:gd name="T6" fmla="*/ 24 w 30"/>
                <a:gd name="T7" fmla="*/ 178 h 180"/>
                <a:gd name="T8" fmla="*/ 26 w 30"/>
                <a:gd name="T9" fmla="*/ 176 h 180"/>
                <a:gd name="T10" fmla="*/ 27 w 30"/>
                <a:gd name="T11" fmla="*/ 173 h 180"/>
                <a:gd name="T12" fmla="*/ 29 w 30"/>
                <a:gd name="T13" fmla="*/ 171 h 180"/>
                <a:gd name="T14" fmla="*/ 30 w 30"/>
                <a:gd name="T15" fmla="*/ 168 h 180"/>
                <a:gd name="T16" fmla="*/ 30 w 30"/>
                <a:gd name="T17" fmla="*/ 165 h 180"/>
                <a:gd name="T18" fmla="*/ 30 w 30"/>
                <a:gd name="T19" fmla="*/ 15 h 180"/>
                <a:gd name="T20" fmla="*/ 30 w 30"/>
                <a:gd name="T21" fmla="*/ 11 h 180"/>
                <a:gd name="T22" fmla="*/ 29 w 30"/>
                <a:gd name="T23" fmla="*/ 9 h 180"/>
                <a:gd name="T24" fmla="*/ 27 w 30"/>
                <a:gd name="T25" fmla="*/ 6 h 180"/>
                <a:gd name="T26" fmla="*/ 26 w 30"/>
                <a:gd name="T27" fmla="*/ 4 h 180"/>
                <a:gd name="T28" fmla="*/ 24 w 30"/>
                <a:gd name="T29" fmla="*/ 2 h 180"/>
                <a:gd name="T30" fmla="*/ 21 w 30"/>
                <a:gd name="T31" fmla="*/ 1 h 180"/>
                <a:gd name="T32" fmla="*/ 19 w 30"/>
                <a:gd name="T33" fmla="*/ 0 h 180"/>
                <a:gd name="T34" fmla="*/ 15 w 30"/>
                <a:gd name="T35" fmla="*/ 0 h 180"/>
                <a:gd name="T36" fmla="*/ 12 w 30"/>
                <a:gd name="T37" fmla="*/ 0 h 180"/>
                <a:gd name="T38" fmla="*/ 9 w 30"/>
                <a:gd name="T39" fmla="*/ 1 h 180"/>
                <a:gd name="T40" fmla="*/ 7 w 30"/>
                <a:gd name="T41" fmla="*/ 2 h 180"/>
                <a:gd name="T42" fmla="*/ 5 w 30"/>
                <a:gd name="T43" fmla="*/ 4 h 180"/>
                <a:gd name="T44" fmla="*/ 3 w 30"/>
                <a:gd name="T45" fmla="*/ 6 h 180"/>
                <a:gd name="T46" fmla="*/ 1 w 30"/>
                <a:gd name="T47" fmla="*/ 9 h 180"/>
                <a:gd name="T48" fmla="*/ 0 w 30"/>
                <a:gd name="T49" fmla="*/ 11 h 180"/>
                <a:gd name="T50" fmla="*/ 0 w 30"/>
                <a:gd name="T51" fmla="*/ 15 h 180"/>
                <a:gd name="T52" fmla="*/ 0 w 30"/>
                <a:gd name="T53" fmla="*/ 165 h 180"/>
                <a:gd name="T54" fmla="*/ 0 w 30"/>
                <a:gd name="T55" fmla="*/ 168 h 180"/>
                <a:gd name="T56" fmla="*/ 1 w 30"/>
                <a:gd name="T57" fmla="*/ 171 h 180"/>
                <a:gd name="T58" fmla="*/ 3 w 30"/>
                <a:gd name="T59" fmla="*/ 173 h 180"/>
                <a:gd name="T60" fmla="*/ 5 w 30"/>
                <a:gd name="T61" fmla="*/ 176 h 180"/>
                <a:gd name="T62" fmla="*/ 7 w 30"/>
                <a:gd name="T63" fmla="*/ 178 h 180"/>
                <a:gd name="T64" fmla="*/ 9 w 30"/>
                <a:gd name="T65" fmla="*/ 179 h 180"/>
                <a:gd name="T66" fmla="*/ 12 w 30"/>
                <a:gd name="T67" fmla="*/ 180 h 180"/>
                <a:gd name="T68" fmla="*/ 15 w 30"/>
                <a:gd name="T69" fmla="*/ 180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30" h="180">
                  <a:moveTo>
                    <a:pt x="15" y="180"/>
                  </a:moveTo>
                  <a:lnTo>
                    <a:pt x="19" y="180"/>
                  </a:lnTo>
                  <a:lnTo>
                    <a:pt x="21" y="179"/>
                  </a:lnTo>
                  <a:lnTo>
                    <a:pt x="24" y="178"/>
                  </a:lnTo>
                  <a:lnTo>
                    <a:pt x="26" y="176"/>
                  </a:lnTo>
                  <a:lnTo>
                    <a:pt x="27" y="173"/>
                  </a:lnTo>
                  <a:lnTo>
                    <a:pt x="29" y="171"/>
                  </a:lnTo>
                  <a:lnTo>
                    <a:pt x="30" y="168"/>
                  </a:lnTo>
                  <a:lnTo>
                    <a:pt x="30" y="165"/>
                  </a:lnTo>
                  <a:lnTo>
                    <a:pt x="30" y="15"/>
                  </a:lnTo>
                  <a:lnTo>
                    <a:pt x="30" y="11"/>
                  </a:lnTo>
                  <a:lnTo>
                    <a:pt x="29" y="9"/>
                  </a:lnTo>
                  <a:lnTo>
                    <a:pt x="27" y="6"/>
                  </a:lnTo>
                  <a:lnTo>
                    <a:pt x="26" y="4"/>
                  </a:lnTo>
                  <a:lnTo>
                    <a:pt x="24" y="2"/>
                  </a:lnTo>
                  <a:lnTo>
                    <a:pt x="21" y="1"/>
                  </a:lnTo>
                  <a:lnTo>
                    <a:pt x="19" y="0"/>
                  </a:lnTo>
                  <a:lnTo>
                    <a:pt x="15" y="0"/>
                  </a:lnTo>
                  <a:lnTo>
                    <a:pt x="12" y="0"/>
                  </a:lnTo>
                  <a:lnTo>
                    <a:pt x="9" y="1"/>
                  </a:lnTo>
                  <a:lnTo>
                    <a:pt x="7" y="2"/>
                  </a:lnTo>
                  <a:lnTo>
                    <a:pt x="5" y="4"/>
                  </a:lnTo>
                  <a:lnTo>
                    <a:pt x="3" y="6"/>
                  </a:lnTo>
                  <a:lnTo>
                    <a:pt x="1" y="9"/>
                  </a:lnTo>
                  <a:lnTo>
                    <a:pt x="0" y="11"/>
                  </a:lnTo>
                  <a:lnTo>
                    <a:pt x="0" y="15"/>
                  </a:lnTo>
                  <a:lnTo>
                    <a:pt x="0" y="165"/>
                  </a:lnTo>
                  <a:lnTo>
                    <a:pt x="0" y="168"/>
                  </a:lnTo>
                  <a:lnTo>
                    <a:pt x="1" y="171"/>
                  </a:lnTo>
                  <a:lnTo>
                    <a:pt x="3" y="173"/>
                  </a:lnTo>
                  <a:lnTo>
                    <a:pt x="5" y="176"/>
                  </a:lnTo>
                  <a:lnTo>
                    <a:pt x="7" y="178"/>
                  </a:lnTo>
                  <a:lnTo>
                    <a:pt x="9" y="179"/>
                  </a:lnTo>
                  <a:lnTo>
                    <a:pt x="12" y="180"/>
                  </a:lnTo>
                  <a:lnTo>
                    <a:pt x="15" y="18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6" name="Freeform 36">
              <a:extLst>
                <a:ext uri="{FF2B5EF4-FFF2-40B4-BE49-F238E27FC236}">
                  <a16:creationId xmlns:a16="http://schemas.microsoft.com/office/drawing/2014/main" id="{AEF094E3-1AA7-4DCC-B4C8-4D980F5DA3F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865563" y="2708275"/>
              <a:ext cx="57150" cy="47625"/>
            </a:xfrm>
            <a:custGeom>
              <a:avLst/>
              <a:gdLst>
                <a:gd name="T0" fmla="*/ 42 w 181"/>
                <a:gd name="T1" fmla="*/ 120 h 150"/>
                <a:gd name="T2" fmla="*/ 90 w 181"/>
                <a:gd name="T3" fmla="*/ 43 h 150"/>
                <a:gd name="T4" fmla="*/ 138 w 181"/>
                <a:gd name="T5" fmla="*/ 120 h 150"/>
                <a:gd name="T6" fmla="*/ 42 w 181"/>
                <a:gd name="T7" fmla="*/ 120 h 150"/>
                <a:gd name="T8" fmla="*/ 103 w 181"/>
                <a:gd name="T9" fmla="*/ 8 h 150"/>
                <a:gd name="T10" fmla="*/ 101 w 181"/>
                <a:gd name="T11" fmla="*/ 4 h 150"/>
                <a:gd name="T12" fmla="*/ 98 w 181"/>
                <a:gd name="T13" fmla="*/ 2 h 150"/>
                <a:gd name="T14" fmla="*/ 94 w 181"/>
                <a:gd name="T15" fmla="*/ 1 h 150"/>
                <a:gd name="T16" fmla="*/ 90 w 181"/>
                <a:gd name="T17" fmla="*/ 0 h 150"/>
                <a:gd name="T18" fmla="*/ 87 w 181"/>
                <a:gd name="T19" fmla="*/ 1 h 150"/>
                <a:gd name="T20" fmla="*/ 84 w 181"/>
                <a:gd name="T21" fmla="*/ 2 h 150"/>
                <a:gd name="T22" fmla="*/ 80 w 181"/>
                <a:gd name="T23" fmla="*/ 4 h 150"/>
                <a:gd name="T24" fmla="*/ 77 w 181"/>
                <a:gd name="T25" fmla="*/ 8 h 150"/>
                <a:gd name="T26" fmla="*/ 2 w 181"/>
                <a:gd name="T27" fmla="*/ 128 h 150"/>
                <a:gd name="T28" fmla="*/ 1 w 181"/>
                <a:gd name="T29" fmla="*/ 131 h 150"/>
                <a:gd name="T30" fmla="*/ 0 w 181"/>
                <a:gd name="T31" fmla="*/ 135 h 150"/>
                <a:gd name="T32" fmla="*/ 1 w 181"/>
                <a:gd name="T33" fmla="*/ 140 h 150"/>
                <a:gd name="T34" fmla="*/ 2 w 181"/>
                <a:gd name="T35" fmla="*/ 143 h 150"/>
                <a:gd name="T36" fmla="*/ 4 w 181"/>
                <a:gd name="T37" fmla="*/ 146 h 150"/>
                <a:gd name="T38" fmla="*/ 8 w 181"/>
                <a:gd name="T39" fmla="*/ 148 h 150"/>
                <a:gd name="T40" fmla="*/ 11 w 181"/>
                <a:gd name="T41" fmla="*/ 150 h 150"/>
                <a:gd name="T42" fmla="*/ 15 w 181"/>
                <a:gd name="T43" fmla="*/ 150 h 150"/>
                <a:gd name="T44" fmla="*/ 166 w 181"/>
                <a:gd name="T45" fmla="*/ 150 h 150"/>
                <a:gd name="T46" fmla="*/ 166 w 181"/>
                <a:gd name="T47" fmla="*/ 150 h 150"/>
                <a:gd name="T48" fmla="*/ 166 w 181"/>
                <a:gd name="T49" fmla="*/ 150 h 150"/>
                <a:gd name="T50" fmla="*/ 170 w 181"/>
                <a:gd name="T51" fmla="*/ 150 h 150"/>
                <a:gd name="T52" fmla="*/ 172 w 181"/>
                <a:gd name="T53" fmla="*/ 149 h 150"/>
                <a:gd name="T54" fmla="*/ 175 w 181"/>
                <a:gd name="T55" fmla="*/ 148 h 150"/>
                <a:gd name="T56" fmla="*/ 177 w 181"/>
                <a:gd name="T57" fmla="*/ 146 h 150"/>
                <a:gd name="T58" fmla="*/ 178 w 181"/>
                <a:gd name="T59" fmla="*/ 144 h 150"/>
                <a:gd name="T60" fmla="*/ 180 w 181"/>
                <a:gd name="T61" fmla="*/ 142 h 150"/>
                <a:gd name="T62" fmla="*/ 181 w 181"/>
                <a:gd name="T63" fmla="*/ 139 h 150"/>
                <a:gd name="T64" fmla="*/ 181 w 181"/>
                <a:gd name="T65" fmla="*/ 135 h 150"/>
                <a:gd name="T66" fmla="*/ 180 w 181"/>
                <a:gd name="T67" fmla="*/ 130 h 150"/>
                <a:gd name="T68" fmla="*/ 177 w 181"/>
                <a:gd name="T69" fmla="*/ 126 h 150"/>
                <a:gd name="T70" fmla="*/ 103 w 181"/>
                <a:gd name="T71" fmla="*/ 8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81" h="150">
                  <a:moveTo>
                    <a:pt x="42" y="120"/>
                  </a:moveTo>
                  <a:lnTo>
                    <a:pt x="90" y="43"/>
                  </a:lnTo>
                  <a:lnTo>
                    <a:pt x="138" y="120"/>
                  </a:lnTo>
                  <a:lnTo>
                    <a:pt x="42" y="120"/>
                  </a:lnTo>
                  <a:close/>
                  <a:moveTo>
                    <a:pt x="103" y="8"/>
                  </a:moveTo>
                  <a:lnTo>
                    <a:pt x="101" y="4"/>
                  </a:lnTo>
                  <a:lnTo>
                    <a:pt x="98" y="2"/>
                  </a:lnTo>
                  <a:lnTo>
                    <a:pt x="94" y="1"/>
                  </a:lnTo>
                  <a:lnTo>
                    <a:pt x="90" y="0"/>
                  </a:lnTo>
                  <a:lnTo>
                    <a:pt x="87" y="1"/>
                  </a:lnTo>
                  <a:lnTo>
                    <a:pt x="84" y="2"/>
                  </a:lnTo>
                  <a:lnTo>
                    <a:pt x="80" y="4"/>
                  </a:lnTo>
                  <a:lnTo>
                    <a:pt x="77" y="8"/>
                  </a:lnTo>
                  <a:lnTo>
                    <a:pt x="2" y="128"/>
                  </a:lnTo>
                  <a:lnTo>
                    <a:pt x="1" y="131"/>
                  </a:lnTo>
                  <a:lnTo>
                    <a:pt x="0" y="135"/>
                  </a:lnTo>
                  <a:lnTo>
                    <a:pt x="1" y="140"/>
                  </a:lnTo>
                  <a:lnTo>
                    <a:pt x="2" y="143"/>
                  </a:lnTo>
                  <a:lnTo>
                    <a:pt x="4" y="146"/>
                  </a:lnTo>
                  <a:lnTo>
                    <a:pt x="8" y="148"/>
                  </a:lnTo>
                  <a:lnTo>
                    <a:pt x="11" y="150"/>
                  </a:lnTo>
                  <a:lnTo>
                    <a:pt x="15" y="150"/>
                  </a:lnTo>
                  <a:lnTo>
                    <a:pt x="166" y="150"/>
                  </a:lnTo>
                  <a:lnTo>
                    <a:pt x="166" y="150"/>
                  </a:lnTo>
                  <a:lnTo>
                    <a:pt x="166" y="150"/>
                  </a:lnTo>
                  <a:lnTo>
                    <a:pt x="170" y="150"/>
                  </a:lnTo>
                  <a:lnTo>
                    <a:pt x="172" y="149"/>
                  </a:lnTo>
                  <a:lnTo>
                    <a:pt x="175" y="148"/>
                  </a:lnTo>
                  <a:lnTo>
                    <a:pt x="177" y="146"/>
                  </a:lnTo>
                  <a:lnTo>
                    <a:pt x="178" y="144"/>
                  </a:lnTo>
                  <a:lnTo>
                    <a:pt x="180" y="142"/>
                  </a:lnTo>
                  <a:lnTo>
                    <a:pt x="181" y="139"/>
                  </a:lnTo>
                  <a:lnTo>
                    <a:pt x="181" y="135"/>
                  </a:lnTo>
                  <a:lnTo>
                    <a:pt x="180" y="130"/>
                  </a:lnTo>
                  <a:lnTo>
                    <a:pt x="177" y="126"/>
                  </a:lnTo>
                  <a:lnTo>
                    <a:pt x="103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</p:grpSp>
      <p:sp>
        <p:nvSpPr>
          <p:cNvPr id="42" name="Rectangle 41">
            <a:extLst>
              <a:ext uri="{FF2B5EF4-FFF2-40B4-BE49-F238E27FC236}">
                <a16:creationId xmlns:a16="http://schemas.microsoft.com/office/drawing/2014/main" id="{A9146A47-F48B-457D-926B-9493B2B6C7A8}"/>
              </a:ext>
            </a:extLst>
          </p:cNvPr>
          <p:cNvSpPr/>
          <p:nvPr/>
        </p:nvSpPr>
        <p:spPr>
          <a:xfrm rot="5400000">
            <a:off x="1435157" y="-1810546"/>
            <a:ext cx="401651" cy="4367532"/>
          </a:xfrm>
          <a:prstGeom prst="rect">
            <a:avLst/>
          </a:prstGeom>
          <a:solidFill>
            <a:srgbClr val="F7D61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ar-AE" dirty="0">
                <a:solidFill>
                  <a:schemeClr val="bg1"/>
                </a:solidFill>
              </a:rPr>
              <a:t>نسخة جديدة 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7" name="Arrow: Right 16">
            <a:extLst>
              <a:ext uri="{FF2B5EF4-FFF2-40B4-BE49-F238E27FC236}">
                <a16:creationId xmlns:a16="http://schemas.microsoft.com/office/drawing/2014/main" id="{50E4865D-621C-4547-A04A-1B48088C8CC8}"/>
              </a:ext>
            </a:extLst>
          </p:cNvPr>
          <p:cNvSpPr/>
          <p:nvPr/>
        </p:nvSpPr>
        <p:spPr>
          <a:xfrm>
            <a:off x="2356030" y="2433469"/>
            <a:ext cx="279702" cy="205370"/>
          </a:xfrm>
          <a:prstGeom prst="rightArrow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8" name="Arrow: Right 17">
            <a:extLst>
              <a:ext uri="{FF2B5EF4-FFF2-40B4-BE49-F238E27FC236}">
                <a16:creationId xmlns:a16="http://schemas.microsoft.com/office/drawing/2014/main" id="{9CC03F7F-8F84-4D2B-B571-C759587CC622}"/>
              </a:ext>
            </a:extLst>
          </p:cNvPr>
          <p:cNvSpPr/>
          <p:nvPr/>
        </p:nvSpPr>
        <p:spPr>
          <a:xfrm>
            <a:off x="6005707" y="2442394"/>
            <a:ext cx="279702" cy="205370"/>
          </a:xfrm>
          <a:prstGeom prst="rightArrow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610DA34F-337E-450A-AF25-70FCCB78050C}"/>
              </a:ext>
            </a:extLst>
          </p:cNvPr>
          <p:cNvSpPr txBox="1"/>
          <p:nvPr/>
        </p:nvSpPr>
        <p:spPr>
          <a:xfrm>
            <a:off x="45953" y="4329466"/>
            <a:ext cx="2272128" cy="553998"/>
          </a:xfrm>
          <a:prstGeom prst="rect">
            <a:avLst/>
          </a:prstGeom>
          <a:noFill/>
          <a:ln w="6350">
            <a:noFill/>
            <a:prstDash val="dash"/>
          </a:ln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ar-AE" sz="900" b="1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تنبيه</a:t>
            </a:r>
            <a:endParaRPr lang="en-US" sz="900" b="1" dirty="0">
              <a:solidFill>
                <a:prstClr val="black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r"/>
            <a:r>
              <a:rPr lang="ar-TN" sz="900" dirty="0"/>
              <a:t>في حال تحديث  التطبيق بميزات جديدة فهذا يعني أنه  يحتاج إلى تحديثه و هنا يحتاج الحريف إلى ضغط زر ” موافق” للتحديث </a:t>
            </a:r>
            <a:endParaRPr lang="en-US" sz="900" dirty="0">
              <a:solidFill>
                <a:prstClr val="black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32D989AE-B281-4EDB-A900-DE5023E7B821}"/>
              </a:ext>
            </a:extLst>
          </p:cNvPr>
          <p:cNvSpPr txBox="1"/>
          <p:nvPr/>
        </p:nvSpPr>
        <p:spPr>
          <a:xfrm>
            <a:off x="3553016" y="4164062"/>
            <a:ext cx="2024330" cy="553998"/>
          </a:xfrm>
          <a:prstGeom prst="rect">
            <a:avLst/>
          </a:prstGeom>
          <a:noFill/>
          <a:ln w="6350">
            <a:noFill/>
            <a:prstDash val="dash"/>
          </a:ln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ar-AE" sz="900" b="1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متجر ألألعاب و متجر التطبيقات </a:t>
            </a:r>
            <a:endParaRPr lang="en-US" sz="900" b="1" dirty="0">
              <a:solidFill>
                <a:prstClr val="black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r"/>
            <a:r>
              <a:rPr lang="ar-TN" sz="900" dirty="0"/>
              <a:t>بعد ضغط “موافق” يتم تحويلك إلى متجر التطبيقات للتحديث, يحتاج الحريف لضغط خيار التحديث في متجر التطبيقات للتحديث أو فسخه وإعادة تنزيله.</a:t>
            </a:r>
            <a:endParaRPr lang="en-US" sz="900" dirty="0">
              <a:solidFill>
                <a:prstClr val="black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5F490CC4-20A0-4113-8E2C-574E6261F733}"/>
              </a:ext>
            </a:extLst>
          </p:cNvPr>
          <p:cNvSpPr txBox="1"/>
          <p:nvPr/>
        </p:nvSpPr>
        <p:spPr>
          <a:xfrm>
            <a:off x="6928693" y="4275891"/>
            <a:ext cx="2024330" cy="415498"/>
          </a:xfrm>
          <a:prstGeom prst="rect">
            <a:avLst/>
          </a:prstGeom>
          <a:noFill/>
          <a:ln w="6350">
            <a:noFill/>
            <a:prstDash val="dash"/>
          </a:ln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ar-AE" sz="900" b="1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متجر الألعاب و متجر التطبيقات </a:t>
            </a:r>
            <a:endParaRPr lang="en-US" sz="900" b="1" dirty="0">
              <a:solidFill>
                <a:prstClr val="black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r"/>
            <a:r>
              <a:rPr lang="ar-TN" sz="900" dirty="0"/>
              <a:t>يحتاج الحريف إلى ضغط إعادة التحميل  لفتح التطبيق بالميزات المحدثة الجديدة </a:t>
            </a:r>
            <a:endParaRPr lang="en-US" sz="900" dirty="0">
              <a:solidFill>
                <a:prstClr val="black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9C81623-0DD1-411A-8A8A-686F405D9D2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170" y="348480"/>
            <a:ext cx="1868499" cy="404650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401F86C-954A-41E5-8F37-F814B106549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2616" y="251660"/>
            <a:ext cx="1903911" cy="4123193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6B6E64A0-53E0-4672-BBBF-60D658D9369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4666" y="139849"/>
            <a:ext cx="1962551" cy="4250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589253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/>
              <a:t>SlideSalad is #1 online marketplace of premium presentations templates for all needs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SlideSalad- </a:t>
            </a:r>
            <a:r>
              <a:rPr lang="de-DE" noProof="1"/>
              <a:t>COPYRIGHT NOTICE</a:t>
            </a:r>
            <a:endParaRPr lang="en-US" dirty="0"/>
          </a:p>
        </p:txBody>
      </p:sp>
      <p:sp>
        <p:nvSpPr>
          <p:cNvPr id="19" name="Rechteck 8"/>
          <p:cNvSpPr/>
          <p:nvPr/>
        </p:nvSpPr>
        <p:spPr>
          <a:xfrm>
            <a:off x="304800" y="1263498"/>
            <a:ext cx="3843121" cy="27889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ct val="20000"/>
              </a:spcAft>
            </a:pPr>
            <a:r>
              <a:rPr lang="en-US" sz="1600" b="1" noProof="1">
                <a:solidFill>
                  <a:schemeClr val="bg1"/>
                </a:solidFill>
                <a:latin typeface="+mj-lt"/>
              </a:rPr>
              <a:t>Things you can do with the template</a:t>
            </a:r>
          </a:p>
          <a:p>
            <a:pPr>
              <a:spcAft>
                <a:spcPct val="20000"/>
              </a:spcAft>
            </a:pPr>
            <a:r>
              <a:rPr lang="de-DE" sz="1100" noProof="1">
                <a:solidFill>
                  <a:schemeClr val="bg1"/>
                </a:solidFill>
                <a:latin typeface="+mj-lt"/>
              </a:rPr>
              <a:t>Use the free templates for your own presentations and projects without limitations.</a:t>
            </a:r>
          </a:p>
          <a:p>
            <a:pPr marL="133350" indent="-133350">
              <a:spcAft>
                <a:spcPts val="375"/>
              </a:spcAft>
              <a:buFontTx/>
              <a:buChar char="•"/>
            </a:pPr>
            <a:r>
              <a:rPr lang="de-DE" sz="1100" u="sng" noProof="1">
                <a:solidFill>
                  <a:schemeClr val="bg1"/>
                </a:solidFill>
                <a:latin typeface="+mj-lt"/>
              </a:rPr>
              <a:t>Please link back to our website</a:t>
            </a:r>
            <a:r>
              <a:rPr lang="de-DE" sz="1100" noProof="1">
                <a:solidFill>
                  <a:schemeClr val="bg1"/>
                </a:solidFill>
                <a:latin typeface="+mj-lt"/>
              </a:rPr>
              <a:t> if you like our free designs </a:t>
            </a:r>
            <a:br>
              <a:rPr lang="de-DE" sz="1100" noProof="1">
                <a:solidFill>
                  <a:schemeClr val="bg1"/>
                </a:solidFill>
                <a:latin typeface="+mj-lt"/>
              </a:rPr>
            </a:br>
            <a:r>
              <a:rPr lang="de-DE" sz="1100" noProof="1">
                <a:solidFill>
                  <a:schemeClr val="bg1"/>
                </a:solidFill>
                <a:latin typeface="+mj-lt"/>
              </a:rPr>
              <a:t>or </a:t>
            </a:r>
            <a:r>
              <a:rPr lang="de-DE" sz="1100" u="sng" noProof="1">
                <a:solidFill>
                  <a:schemeClr val="bg1"/>
                </a:solidFill>
                <a:latin typeface="+mj-lt"/>
              </a:rPr>
              <a:t>write a comment</a:t>
            </a:r>
            <a:r>
              <a:rPr lang="de-DE" sz="1100" noProof="1">
                <a:solidFill>
                  <a:schemeClr val="bg1"/>
                </a:solidFill>
                <a:latin typeface="+mj-lt"/>
              </a:rPr>
              <a:t> to this template on our website.</a:t>
            </a:r>
          </a:p>
          <a:p>
            <a:endParaRPr lang="de-DE" sz="1100" noProof="1">
              <a:solidFill>
                <a:schemeClr val="bg1"/>
              </a:solidFill>
              <a:latin typeface="+mj-lt"/>
            </a:endParaRPr>
          </a:p>
          <a:p>
            <a:r>
              <a:rPr lang="en-US" sz="1100" noProof="1">
                <a:solidFill>
                  <a:schemeClr val="bg1"/>
                </a:solidFill>
                <a:latin typeface="+mj-lt"/>
              </a:rPr>
              <a:t>All copyright and intellectual property rights, without limitation, are retained by </a:t>
            </a:r>
            <a:r>
              <a:rPr lang="en-US" sz="1100" b="1" u="sng" noProof="1">
                <a:solidFill>
                  <a:schemeClr val="bg1"/>
                </a:solidFill>
                <a:latin typeface="+mj-lt"/>
              </a:rPr>
              <a:t>SlideSalad.com</a:t>
            </a:r>
            <a:r>
              <a:rPr lang="en-US" sz="1100" noProof="1">
                <a:solidFill>
                  <a:schemeClr val="bg1"/>
                </a:solidFill>
                <a:latin typeface="+mj-lt"/>
              </a:rPr>
              <a:t>. </a:t>
            </a:r>
            <a:br>
              <a:rPr lang="en-US" sz="1100" noProof="1">
                <a:solidFill>
                  <a:schemeClr val="bg1"/>
                </a:solidFill>
                <a:latin typeface="+mj-lt"/>
              </a:rPr>
            </a:br>
            <a:r>
              <a:rPr lang="en-US" sz="1100" noProof="1">
                <a:solidFill>
                  <a:schemeClr val="bg1"/>
                </a:solidFill>
                <a:latin typeface="+mj-lt"/>
              </a:rPr>
              <a:t>By downloading and using this template, you agree </a:t>
            </a:r>
            <a:br>
              <a:rPr lang="en-US" sz="1100" noProof="1">
                <a:solidFill>
                  <a:schemeClr val="bg1"/>
                </a:solidFill>
                <a:latin typeface="+mj-lt"/>
              </a:rPr>
            </a:br>
            <a:r>
              <a:rPr lang="en-US" sz="1100" noProof="1">
                <a:solidFill>
                  <a:schemeClr val="bg1"/>
                </a:solidFill>
                <a:latin typeface="+mj-lt"/>
              </a:rPr>
              <a:t>to this statement.</a:t>
            </a:r>
          </a:p>
          <a:p>
            <a:endParaRPr lang="de-DE" sz="1200" b="1" noProof="1">
              <a:solidFill>
                <a:schemeClr val="bg1"/>
              </a:solidFill>
              <a:latin typeface="+mj-lt"/>
            </a:endParaRPr>
          </a:p>
          <a:p>
            <a:r>
              <a:rPr lang="de-DE" sz="1200" b="1" noProof="1">
                <a:solidFill>
                  <a:schemeClr val="bg1"/>
                </a:solidFill>
                <a:latin typeface="+mj-lt"/>
              </a:rPr>
              <a:t>Please contact us if you have any questions </a:t>
            </a:r>
            <a:br>
              <a:rPr lang="de-DE" sz="1200" b="1" noProof="1">
                <a:solidFill>
                  <a:schemeClr val="bg1"/>
                </a:solidFill>
                <a:latin typeface="+mj-lt"/>
              </a:rPr>
            </a:br>
            <a:r>
              <a:rPr lang="de-DE" sz="1200" b="1" noProof="1">
                <a:solidFill>
                  <a:schemeClr val="bg1"/>
                </a:solidFill>
                <a:latin typeface="+mj-lt"/>
              </a:rPr>
              <a:t>about usage: </a:t>
            </a:r>
            <a:r>
              <a:rPr lang="de-DE" sz="1200" noProof="1">
                <a:solidFill>
                  <a:schemeClr val="bg1"/>
                </a:solidFill>
                <a:latin typeface="+mj-lt"/>
              </a:rPr>
              <a:t>support@slidesalad.com</a:t>
            </a:r>
          </a:p>
        </p:txBody>
      </p:sp>
      <p:sp>
        <p:nvSpPr>
          <p:cNvPr id="22" name="Rechteck 9"/>
          <p:cNvSpPr/>
          <p:nvPr/>
        </p:nvSpPr>
        <p:spPr>
          <a:xfrm>
            <a:off x="4801949" y="1263498"/>
            <a:ext cx="3947413" cy="15399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ct val="20000"/>
              </a:spcAft>
            </a:pPr>
            <a:r>
              <a:rPr lang="en-US" sz="1600" b="1" noProof="1">
                <a:solidFill>
                  <a:schemeClr val="bg1"/>
                </a:solidFill>
                <a:latin typeface="+mj-lt"/>
              </a:rPr>
              <a:t>Things you can’t do with the template</a:t>
            </a:r>
          </a:p>
          <a:p>
            <a:pPr>
              <a:spcAft>
                <a:spcPct val="20000"/>
              </a:spcAft>
            </a:pPr>
            <a:r>
              <a:rPr lang="en-US" sz="1100" noProof="1">
                <a:solidFill>
                  <a:schemeClr val="bg1"/>
                </a:solidFill>
                <a:latin typeface="+mj-lt"/>
              </a:rPr>
              <a:t>Resell or distribute the templates or backgrounds.</a:t>
            </a:r>
          </a:p>
          <a:p>
            <a:pPr marL="133350" indent="-133350">
              <a:spcAft>
                <a:spcPts val="375"/>
              </a:spcAft>
              <a:buFontTx/>
              <a:buChar char="•"/>
            </a:pPr>
            <a:r>
              <a:rPr lang="en-US" sz="1100" noProof="1">
                <a:solidFill>
                  <a:schemeClr val="bg1"/>
                </a:solidFill>
                <a:latin typeface="+mj-lt"/>
              </a:rPr>
              <a:t>Make these templates available on a website or social network for download.</a:t>
            </a:r>
          </a:p>
          <a:p>
            <a:pPr marL="133350" indent="-133350">
              <a:spcAft>
                <a:spcPts val="375"/>
              </a:spcAft>
              <a:buFontTx/>
              <a:buChar char="•"/>
            </a:pPr>
            <a:r>
              <a:rPr lang="en-US" sz="1100" noProof="1">
                <a:solidFill>
                  <a:schemeClr val="bg1"/>
                </a:solidFill>
                <a:latin typeface="+mj-lt"/>
              </a:rPr>
              <a:t>Edit or modify the downloaded templates and claim / </a:t>
            </a:r>
            <a:br>
              <a:rPr lang="en-US" sz="1100" noProof="1">
                <a:solidFill>
                  <a:schemeClr val="bg1"/>
                </a:solidFill>
                <a:latin typeface="+mj-lt"/>
              </a:rPr>
            </a:br>
            <a:r>
              <a:rPr lang="en-US" sz="1100" noProof="1">
                <a:solidFill>
                  <a:schemeClr val="bg1"/>
                </a:solidFill>
                <a:latin typeface="+mj-lt"/>
              </a:rPr>
              <a:t>pass off as your own work.</a:t>
            </a:r>
          </a:p>
          <a:p>
            <a:pPr marL="133350" indent="-133350">
              <a:buFontTx/>
              <a:buChar char="•"/>
            </a:pPr>
            <a:endParaRPr lang="en-US" sz="1100" noProof="1">
              <a:solidFill>
                <a:schemeClr val="bg1"/>
              </a:solidFill>
              <a:latin typeface="+mj-lt"/>
            </a:endParaRPr>
          </a:p>
        </p:txBody>
      </p:sp>
      <p:sp>
        <p:nvSpPr>
          <p:cNvPr id="25" name="Rechteck 10"/>
          <p:cNvSpPr/>
          <p:nvPr/>
        </p:nvSpPr>
        <p:spPr>
          <a:xfrm>
            <a:off x="381000" y="4282486"/>
            <a:ext cx="832590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noProof="1">
                <a:solidFill>
                  <a:schemeClr val="bg1"/>
                </a:solidFill>
                <a:latin typeface="+mj-lt"/>
              </a:rPr>
              <a:t>More PowerPoint, Google Slides and Keynote templates are available at </a:t>
            </a:r>
            <a:r>
              <a:rPr lang="en-US" sz="1400" b="1" u="sng" noProof="1">
                <a:solidFill>
                  <a:schemeClr val="bg1"/>
                </a:solidFill>
                <a:latin typeface="+mj-lt"/>
              </a:rPr>
              <a:t>www.SlideSalad.com</a:t>
            </a:r>
          </a:p>
        </p:txBody>
      </p:sp>
      <p:sp>
        <p:nvSpPr>
          <p:cNvPr id="7" name="Text Placeholder 15">
            <a:extLst>
              <a:ext uri="{FF2B5EF4-FFF2-40B4-BE49-F238E27FC236}">
                <a16:creationId xmlns:a16="http://schemas.microsoft.com/office/drawing/2014/main" id="{921DD78B-26FA-4776-B720-8812C90A1575}"/>
              </a:ext>
            </a:extLst>
          </p:cNvPr>
          <p:cNvSpPr txBox="1">
            <a:spLocks/>
          </p:cNvSpPr>
          <p:nvPr/>
        </p:nvSpPr>
        <p:spPr>
          <a:xfrm>
            <a:off x="1844858" y="480528"/>
            <a:ext cx="6096000" cy="401648"/>
          </a:xfr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en-US" sz="2000" b="1" dirty="0">
              <a:solidFill>
                <a:srgbClr val="FFC000"/>
              </a:solidFill>
              <a:latin typeface="+mj-lt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C52D8A2-67D1-452E-A822-FDEF2F0131A9}"/>
              </a:ext>
            </a:extLst>
          </p:cNvPr>
          <p:cNvSpPr txBox="1"/>
          <p:nvPr/>
        </p:nvSpPr>
        <p:spPr>
          <a:xfrm>
            <a:off x="193028" y="2241956"/>
            <a:ext cx="3346895" cy="1692771"/>
          </a:xfrm>
          <a:prstGeom prst="rect">
            <a:avLst/>
          </a:prstGeom>
          <a:noFill/>
          <a:ln w="6350">
            <a:noFill/>
            <a:prstDash val="dash"/>
          </a:ln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ar-AE" sz="1000" b="1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الأحكام والشروط</a:t>
            </a:r>
            <a:endParaRPr lang="en-US" sz="1000" b="1" dirty="0">
              <a:solidFill>
                <a:prstClr val="black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r"/>
            <a:r>
              <a:rPr lang="ar-AE" sz="1000" b="0" dirty="0">
                <a:solidFill>
                  <a:srgbClr val="344154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يجب أن تنطبق الأحكام و الشروط التالية على الحريف/الركاب مستعملي الخدمات المقدمة من قبل شوفلي تاكسي لكراء خدمات التاكسي .</a:t>
            </a:r>
          </a:p>
          <a:p>
            <a:pPr algn="r"/>
            <a:r>
              <a:rPr lang="ar-AE" sz="1000" b="0" dirty="0">
                <a:solidFill>
                  <a:srgbClr val="344154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يجب على كل حريف قراءة الأحكام و الشروط بتمعن قبل ضغط زر موافق.</a:t>
            </a:r>
          </a:p>
          <a:p>
            <a:pPr algn="r"/>
            <a:r>
              <a:rPr lang="ar-AE" sz="1000" b="0" dirty="0">
                <a:solidFill>
                  <a:srgbClr val="344154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في حال يكون أي حريف غير راض بشروط و أحكام شوفلي تاكسي يمكنه عدم الموافقة.</a:t>
            </a:r>
          </a:p>
          <a:p>
            <a:pPr algn="r"/>
            <a:r>
              <a:rPr lang="ar-AE" sz="1000" b="0" dirty="0">
                <a:solidFill>
                  <a:srgbClr val="344154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في حال ضغط الحريف زر عدم الموافقة فهو غير قادر أن يكمل مع تطبيق شوفلي تاكسي</a:t>
            </a:r>
          </a:p>
          <a:p>
            <a:endParaRPr lang="en-US" sz="1000" b="0" dirty="0">
              <a:solidFill>
                <a:srgbClr val="344154"/>
              </a:solidFill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0463B664-3958-4F2D-B3E9-86A27A1FC0FB}"/>
              </a:ext>
            </a:extLst>
          </p:cNvPr>
          <p:cNvGrpSpPr/>
          <p:nvPr/>
        </p:nvGrpSpPr>
        <p:grpSpPr>
          <a:xfrm>
            <a:off x="2753265" y="3057268"/>
            <a:ext cx="160255" cy="43504"/>
            <a:chOff x="2632075" y="3195638"/>
            <a:chExt cx="225425" cy="66675"/>
          </a:xfrm>
          <a:solidFill>
            <a:schemeClr val="bg1"/>
          </a:solidFill>
        </p:grpSpPr>
        <p:sp>
          <p:nvSpPr>
            <p:cNvPr id="21" name="Freeform 324">
              <a:extLst>
                <a:ext uri="{FF2B5EF4-FFF2-40B4-BE49-F238E27FC236}">
                  <a16:creationId xmlns:a16="http://schemas.microsoft.com/office/drawing/2014/main" id="{498F5E98-7CE6-435D-AE46-FF6D0DCDDEDC}"/>
                </a:ext>
              </a:extLst>
            </p:cNvPr>
            <p:cNvSpPr>
              <a:spLocks/>
            </p:cNvSpPr>
            <p:nvPr/>
          </p:nvSpPr>
          <p:spPr bwMode="auto">
            <a:xfrm>
              <a:off x="2632075" y="3200400"/>
              <a:ext cx="57150" cy="57150"/>
            </a:xfrm>
            <a:custGeom>
              <a:avLst/>
              <a:gdLst>
                <a:gd name="T0" fmla="*/ 105 w 181"/>
                <a:gd name="T1" fmla="*/ 75 h 180"/>
                <a:gd name="T2" fmla="*/ 105 w 181"/>
                <a:gd name="T3" fmla="*/ 12 h 180"/>
                <a:gd name="T4" fmla="*/ 102 w 181"/>
                <a:gd name="T5" fmla="*/ 7 h 180"/>
                <a:gd name="T6" fmla="*/ 98 w 181"/>
                <a:gd name="T7" fmla="*/ 2 h 180"/>
                <a:gd name="T8" fmla="*/ 93 w 181"/>
                <a:gd name="T9" fmla="*/ 0 h 180"/>
                <a:gd name="T10" fmla="*/ 86 w 181"/>
                <a:gd name="T11" fmla="*/ 0 h 180"/>
                <a:gd name="T12" fmla="*/ 81 w 181"/>
                <a:gd name="T13" fmla="*/ 2 h 180"/>
                <a:gd name="T14" fmla="*/ 78 w 181"/>
                <a:gd name="T15" fmla="*/ 7 h 180"/>
                <a:gd name="T16" fmla="*/ 76 w 181"/>
                <a:gd name="T17" fmla="*/ 12 h 180"/>
                <a:gd name="T18" fmla="*/ 75 w 181"/>
                <a:gd name="T19" fmla="*/ 75 h 180"/>
                <a:gd name="T20" fmla="*/ 11 w 181"/>
                <a:gd name="T21" fmla="*/ 75 h 180"/>
                <a:gd name="T22" fmla="*/ 6 w 181"/>
                <a:gd name="T23" fmla="*/ 77 h 180"/>
                <a:gd name="T24" fmla="*/ 2 w 181"/>
                <a:gd name="T25" fmla="*/ 82 h 180"/>
                <a:gd name="T26" fmla="*/ 0 w 181"/>
                <a:gd name="T27" fmla="*/ 87 h 180"/>
                <a:gd name="T28" fmla="*/ 0 w 181"/>
                <a:gd name="T29" fmla="*/ 93 h 180"/>
                <a:gd name="T30" fmla="*/ 2 w 181"/>
                <a:gd name="T31" fmla="*/ 99 h 180"/>
                <a:gd name="T32" fmla="*/ 6 w 181"/>
                <a:gd name="T33" fmla="*/ 102 h 180"/>
                <a:gd name="T34" fmla="*/ 11 w 181"/>
                <a:gd name="T35" fmla="*/ 105 h 180"/>
                <a:gd name="T36" fmla="*/ 75 w 181"/>
                <a:gd name="T37" fmla="*/ 105 h 180"/>
                <a:gd name="T38" fmla="*/ 76 w 181"/>
                <a:gd name="T39" fmla="*/ 169 h 180"/>
                <a:gd name="T40" fmla="*/ 78 w 181"/>
                <a:gd name="T41" fmla="*/ 174 h 180"/>
                <a:gd name="T42" fmla="*/ 81 w 181"/>
                <a:gd name="T43" fmla="*/ 178 h 180"/>
                <a:gd name="T44" fmla="*/ 86 w 181"/>
                <a:gd name="T45" fmla="*/ 180 h 180"/>
                <a:gd name="T46" fmla="*/ 93 w 181"/>
                <a:gd name="T47" fmla="*/ 180 h 180"/>
                <a:gd name="T48" fmla="*/ 98 w 181"/>
                <a:gd name="T49" fmla="*/ 178 h 180"/>
                <a:gd name="T50" fmla="*/ 102 w 181"/>
                <a:gd name="T51" fmla="*/ 174 h 180"/>
                <a:gd name="T52" fmla="*/ 105 w 181"/>
                <a:gd name="T53" fmla="*/ 169 h 180"/>
                <a:gd name="T54" fmla="*/ 105 w 181"/>
                <a:gd name="T55" fmla="*/ 105 h 180"/>
                <a:gd name="T56" fmla="*/ 168 w 181"/>
                <a:gd name="T57" fmla="*/ 105 h 180"/>
                <a:gd name="T58" fmla="*/ 173 w 181"/>
                <a:gd name="T59" fmla="*/ 102 h 180"/>
                <a:gd name="T60" fmla="*/ 178 w 181"/>
                <a:gd name="T61" fmla="*/ 99 h 180"/>
                <a:gd name="T62" fmla="*/ 180 w 181"/>
                <a:gd name="T63" fmla="*/ 93 h 180"/>
                <a:gd name="T64" fmla="*/ 180 w 181"/>
                <a:gd name="T65" fmla="*/ 87 h 180"/>
                <a:gd name="T66" fmla="*/ 178 w 181"/>
                <a:gd name="T67" fmla="*/ 82 h 180"/>
                <a:gd name="T68" fmla="*/ 173 w 181"/>
                <a:gd name="T69" fmla="*/ 77 h 180"/>
                <a:gd name="T70" fmla="*/ 168 w 181"/>
                <a:gd name="T71" fmla="*/ 75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81" h="180">
                  <a:moveTo>
                    <a:pt x="165" y="75"/>
                  </a:moveTo>
                  <a:lnTo>
                    <a:pt x="105" y="75"/>
                  </a:lnTo>
                  <a:lnTo>
                    <a:pt x="105" y="15"/>
                  </a:lnTo>
                  <a:lnTo>
                    <a:pt x="105" y="12"/>
                  </a:lnTo>
                  <a:lnTo>
                    <a:pt x="104" y="9"/>
                  </a:lnTo>
                  <a:lnTo>
                    <a:pt x="102" y="7"/>
                  </a:lnTo>
                  <a:lnTo>
                    <a:pt x="100" y="4"/>
                  </a:lnTo>
                  <a:lnTo>
                    <a:pt x="98" y="2"/>
                  </a:lnTo>
                  <a:lnTo>
                    <a:pt x="96" y="1"/>
                  </a:lnTo>
                  <a:lnTo>
                    <a:pt x="93" y="0"/>
                  </a:lnTo>
                  <a:lnTo>
                    <a:pt x="90" y="0"/>
                  </a:lnTo>
                  <a:lnTo>
                    <a:pt x="86" y="0"/>
                  </a:lnTo>
                  <a:lnTo>
                    <a:pt x="84" y="1"/>
                  </a:lnTo>
                  <a:lnTo>
                    <a:pt x="81" y="2"/>
                  </a:lnTo>
                  <a:lnTo>
                    <a:pt x="79" y="4"/>
                  </a:lnTo>
                  <a:lnTo>
                    <a:pt x="78" y="7"/>
                  </a:lnTo>
                  <a:lnTo>
                    <a:pt x="76" y="9"/>
                  </a:lnTo>
                  <a:lnTo>
                    <a:pt x="76" y="12"/>
                  </a:lnTo>
                  <a:lnTo>
                    <a:pt x="75" y="15"/>
                  </a:lnTo>
                  <a:lnTo>
                    <a:pt x="75" y="75"/>
                  </a:lnTo>
                  <a:lnTo>
                    <a:pt x="15" y="75"/>
                  </a:lnTo>
                  <a:lnTo>
                    <a:pt x="11" y="75"/>
                  </a:lnTo>
                  <a:lnTo>
                    <a:pt x="9" y="76"/>
                  </a:lnTo>
                  <a:lnTo>
                    <a:pt x="6" y="77"/>
                  </a:lnTo>
                  <a:lnTo>
                    <a:pt x="4" y="80"/>
                  </a:lnTo>
                  <a:lnTo>
                    <a:pt x="2" y="82"/>
                  </a:lnTo>
                  <a:lnTo>
                    <a:pt x="1" y="84"/>
                  </a:lnTo>
                  <a:lnTo>
                    <a:pt x="0" y="87"/>
                  </a:lnTo>
                  <a:lnTo>
                    <a:pt x="0" y="90"/>
                  </a:lnTo>
                  <a:lnTo>
                    <a:pt x="0" y="93"/>
                  </a:lnTo>
                  <a:lnTo>
                    <a:pt x="1" y="96"/>
                  </a:lnTo>
                  <a:lnTo>
                    <a:pt x="2" y="99"/>
                  </a:lnTo>
                  <a:lnTo>
                    <a:pt x="4" y="101"/>
                  </a:lnTo>
                  <a:lnTo>
                    <a:pt x="6" y="102"/>
                  </a:lnTo>
                  <a:lnTo>
                    <a:pt x="9" y="104"/>
                  </a:lnTo>
                  <a:lnTo>
                    <a:pt x="11" y="105"/>
                  </a:lnTo>
                  <a:lnTo>
                    <a:pt x="15" y="105"/>
                  </a:lnTo>
                  <a:lnTo>
                    <a:pt x="75" y="105"/>
                  </a:lnTo>
                  <a:lnTo>
                    <a:pt x="75" y="165"/>
                  </a:lnTo>
                  <a:lnTo>
                    <a:pt x="76" y="169"/>
                  </a:lnTo>
                  <a:lnTo>
                    <a:pt x="76" y="171"/>
                  </a:lnTo>
                  <a:lnTo>
                    <a:pt x="78" y="174"/>
                  </a:lnTo>
                  <a:lnTo>
                    <a:pt x="79" y="176"/>
                  </a:lnTo>
                  <a:lnTo>
                    <a:pt x="81" y="178"/>
                  </a:lnTo>
                  <a:lnTo>
                    <a:pt x="84" y="179"/>
                  </a:lnTo>
                  <a:lnTo>
                    <a:pt x="86" y="180"/>
                  </a:lnTo>
                  <a:lnTo>
                    <a:pt x="90" y="180"/>
                  </a:lnTo>
                  <a:lnTo>
                    <a:pt x="93" y="180"/>
                  </a:lnTo>
                  <a:lnTo>
                    <a:pt x="96" y="179"/>
                  </a:lnTo>
                  <a:lnTo>
                    <a:pt x="98" y="178"/>
                  </a:lnTo>
                  <a:lnTo>
                    <a:pt x="100" y="176"/>
                  </a:lnTo>
                  <a:lnTo>
                    <a:pt x="102" y="174"/>
                  </a:lnTo>
                  <a:lnTo>
                    <a:pt x="104" y="171"/>
                  </a:lnTo>
                  <a:lnTo>
                    <a:pt x="105" y="169"/>
                  </a:lnTo>
                  <a:lnTo>
                    <a:pt x="105" y="165"/>
                  </a:lnTo>
                  <a:lnTo>
                    <a:pt x="105" y="105"/>
                  </a:lnTo>
                  <a:lnTo>
                    <a:pt x="165" y="105"/>
                  </a:lnTo>
                  <a:lnTo>
                    <a:pt x="168" y="105"/>
                  </a:lnTo>
                  <a:lnTo>
                    <a:pt x="171" y="104"/>
                  </a:lnTo>
                  <a:lnTo>
                    <a:pt x="173" y="102"/>
                  </a:lnTo>
                  <a:lnTo>
                    <a:pt x="175" y="101"/>
                  </a:lnTo>
                  <a:lnTo>
                    <a:pt x="178" y="99"/>
                  </a:lnTo>
                  <a:lnTo>
                    <a:pt x="179" y="96"/>
                  </a:lnTo>
                  <a:lnTo>
                    <a:pt x="180" y="93"/>
                  </a:lnTo>
                  <a:lnTo>
                    <a:pt x="181" y="90"/>
                  </a:lnTo>
                  <a:lnTo>
                    <a:pt x="180" y="87"/>
                  </a:lnTo>
                  <a:lnTo>
                    <a:pt x="179" y="84"/>
                  </a:lnTo>
                  <a:lnTo>
                    <a:pt x="178" y="82"/>
                  </a:lnTo>
                  <a:lnTo>
                    <a:pt x="175" y="80"/>
                  </a:lnTo>
                  <a:lnTo>
                    <a:pt x="173" y="77"/>
                  </a:lnTo>
                  <a:lnTo>
                    <a:pt x="171" y="76"/>
                  </a:lnTo>
                  <a:lnTo>
                    <a:pt x="168" y="75"/>
                  </a:lnTo>
                  <a:lnTo>
                    <a:pt x="165" y="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3" name="Freeform 325">
              <a:extLst>
                <a:ext uri="{FF2B5EF4-FFF2-40B4-BE49-F238E27FC236}">
                  <a16:creationId xmlns:a16="http://schemas.microsoft.com/office/drawing/2014/main" id="{96085507-98B8-4C08-8A90-58FB8D2AEAE4}"/>
                </a:ext>
              </a:extLst>
            </p:cNvPr>
            <p:cNvSpPr>
              <a:spLocks/>
            </p:cNvSpPr>
            <p:nvPr/>
          </p:nvSpPr>
          <p:spPr bwMode="auto">
            <a:xfrm>
              <a:off x="2703513" y="3252788"/>
              <a:ext cx="28575" cy="9525"/>
            </a:xfrm>
            <a:custGeom>
              <a:avLst/>
              <a:gdLst>
                <a:gd name="T0" fmla="*/ 75 w 90"/>
                <a:gd name="T1" fmla="*/ 0 h 30"/>
                <a:gd name="T2" fmla="*/ 15 w 90"/>
                <a:gd name="T3" fmla="*/ 0 h 30"/>
                <a:gd name="T4" fmla="*/ 12 w 90"/>
                <a:gd name="T5" fmla="*/ 0 h 30"/>
                <a:gd name="T6" fmla="*/ 8 w 90"/>
                <a:gd name="T7" fmla="*/ 1 h 30"/>
                <a:gd name="T8" fmla="*/ 6 w 90"/>
                <a:gd name="T9" fmla="*/ 2 h 30"/>
                <a:gd name="T10" fmla="*/ 4 w 90"/>
                <a:gd name="T11" fmla="*/ 5 h 30"/>
                <a:gd name="T12" fmla="*/ 2 w 90"/>
                <a:gd name="T13" fmla="*/ 7 h 30"/>
                <a:gd name="T14" fmla="*/ 1 w 90"/>
                <a:gd name="T15" fmla="*/ 10 h 30"/>
                <a:gd name="T16" fmla="*/ 0 w 90"/>
                <a:gd name="T17" fmla="*/ 12 h 30"/>
                <a:gd name="T18" fmla="*/ 0 w 90"/>
                <a:gd name="T19" fmla="*/ 15 h 30"/>
                <a:gd name="T20" fmla="*/ 0 w 90"/>
                <a:gd name="T21" fmla="*/ 19 h 30"/>
                <a:gd name="T22" fmla="*/ 1 w 90"/>
                <a:gd name="T23" fmla="*/ 22 h 30"/>
                <a:gd name="T24" fmla="*/ 2 w 90"/>
                <a:gd name="T25" fmla="*/ 24 h 30"/>
                <a:gd name="T26" fmla="*/ 4 w 90"/>
                <a:gd name="T27" fmla="*/ 26 h 30"/>
                <a:gd name="T28" fmla="*/ 6 w 90"/>
                <a:gd name="T29" fmla="*/ 28 h 30"/>
                <a:gd name="T30" fmla="*/ 8 w 90"/>
                <a:gd name="T31" fmla="*/ 29 h 30"/>
                <a:gd name="T32" fmla="*/ 12 w 90"/>
                <a:gd name="T33" fmla="*/ 30 h 30"/>
                <a:gd name="T34" fmla="*/ 15 w 90"/>
                <a:gd name="T35" fmla="*/ 30 h 30"/>
                <a:gd name="T36" fmla="*/ 75 w 90"/>
                <a:gd name="T37" fmla="*/ 30 h 30"/>
                <a:gd name="T38" fmla="*/ 78 w 90"/>
                <a:gd name="T39" fmla="*/ 30 h 30"/>
                <a:gd name="T40" fmla="*/ 80 w 90"/>
                <a:gd name="T41" fmla="*/ 29 h 30"/>
                <a:gd name="T42" fmla="*/ 83 w 90"/>
                <a:gd name="T43" fmla="*/ 28 h 30"/>
                <a:gd name="T44" fmla="*/ 86 w 90"/>
                <a:gd name="T45" fmla="*/ 26 h 30"/>
                <a:gd name="T46" fmla="*/ 87 w 90"/>
                <a:gd name="T47" fmla="*/ 24 h 30"/>
                <a:gd name="T48" fmla="*/ 89 w 90"/>
                <a:gd name="T49" fmla="*/ 22 h 30"/>
                <a:gd name="T50" fmla="*/ 90 w 90"/>
                <a:gd name="T51" fmla="*/ 19 h 30"/>
                <a:gd name="T52" fmla="*/ 90 w 90"/>
                <a:gd name="T53" fmla="*/ 15 h 30"/>
                <a:gd name="T54" fmla="*/ 90 w 90"/>
                <a:gd name="T55" fmla="*/ 12 h 30"/>
                <a:gd name="T56" fmla="*/ 89 w 90"/>
                <a:gd name="T57" fmla="*/ 10 h 30"/>
                <a:gd name="T58" fmla="*/ 87 w 90"/>
                <a:gd name="T59" fmla="*/ 7 h 30"/>
                <a:gd name="T60" fmla="*/ 86 w 90"/>
                <a:gd name="T61" fmla="*/ 5 h 30"/>
                <a:gd name="T62" fmla="*/ 83 w 90"/>
                <a:gd name="T63" fmla="*/ 2 h 30"/>
                <a:gd name="T64" fmla="*/ 80 w 90"/>
                <a:gd name="T65" fmla="*/ 1 h 30"/>
                <a:gd name="T66" fmla="*/ 78 w 90"/>
                <a:gd name="T67" fmla="*/ 0 h 30"/>
                <a:gd name="T68" fmla="*/ 75 w 90"/>
                <a:gd name="T69" fmla="*/ 0 h 30"/>
                <a:gd name="T70" fmla="*/ 75 w 90"/>
                <a:gd name="T71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90" h="30">
                  <a:moveTo>
                    <a:pt x="75" y="0"/>
                  </a:moveTo>
                  <a:lnTo>
                    <a:pt x="15" y="0"/>
                  </a:lnTo>
                  <a:lnTo>
                    <a:pt x="12" y="0"/>
                  </a:lnTo>
                  <a:lnTo>
                    <a:pt x="8" y="1"/>
                  </a:lnTo>
                  <a:lnTo>
                    <a:pt x="6" y="2"/>
                  </a:lnTo>
                  <a:lnTo>
                    <a:pt x="4" y="5"/>
                  </a:lnTo>
                  <a:lnTo>
                    <a:pt x="2" y="7"/>
                  </a:lnTo>
                  <a:lnTo>
                    <a:pt x="1" y="10"/>
                  </a:lnTo>
                  <a:lnTo>
                    <a:pt x="0" y="12"/>
                  </a:lnTo>
                  <a:lnTo>
                    <a:pt x="0" y="15"/>
                  </a:lnTo>
                  <a:lnTo>
                    <a:pt x="0" y="19"/>
                  </a:lnTo>
                  <a:lnTo>
                    <a:pt x="1" y="22"/>
                  </a:lnTo>
                  <a:lnTo>
                    <a:pt x="2" y="24"/>
                  </a:lnTo>
                  <a:lnTo>
                    <a:pt x="4" y="26"/>
                  </a:lnTo>
                  <a:lnTo>
                    <a:pt x="6" y="28"/>
                  </a:lnTo>
                  <a:lnTo>
                    <a:pt x="8" y="29"/>
                  </a:lnTo>
                  <a:lnTo>
                    <a:pt x="12" y="30"/>
                  </a:lnTo>
                  <a:lnTo>
                    <a:pt x="15" y="30"/>
                  </a:lnTo>
                  <a:lnTo>
                    <a:pt x="75" y="30"/>
                  </a:lnTo>
                  <a:lnTo>
                    <a:pt x="78" y="30"/>
                  </a:lnTo>
                  <a:lnTo>
                    <a:pt x="80" y="29"/>
                  </a:lnTo>
                  <a:lnTo>
                    <a:pt x="83" y="28"/>
                  </a:lnTo>
                  <a:lnTo>
                    <a:pt x="86" y="26"/>
                  </a:lnTo>
                  <a:lnTo>
                    <a:pt x="87" y="24"/>
                  </a:lnTo>
                  <a:lnTo>
                    <a:pt x="89" y="22"/>
                  </a:lnTo>
                  <a:lnTo>
                    <a:pt x="90" y="19"/>
                  </a:lnTo>
                  <a:lnTo>
                    <a:pt x="90" y="15"/>
                  </a:lnTo>
                  <a:lnTo>
                    <a:pt x="90" y="12"/>
                  </a:lnTo>
                  <a:lnTo>
                    <a:pt x="89" y="10"/>
                  </a:lnTo>
                  <a:lnTo>
                    <a:pt x="87" y="7"/>
                  </a:lnTo>
                  <a:lnTo>
                    <a:pt x="86" y="5"/>
                  </a:lnTo>
                  <a:lnTo>
                    <a:pt x="83" y="2"/>
                  </a:lnTo>
                  <a:lnTo>
                    <a:pt x="80" y="1"/>
                  </a:lnTo>
                  <a:lnTo>
                    <a:pt x="78" y="0"/>
                  </a:lnTo>
                  <a:lnTo>
                    <a:pt x="75" y="0"/>
                  </a:lnTo>
                  <a:lnTo>
                    <a:pt x="7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4" name="Freeform 326">
              <a:extLst>
                <a:ext uri="{FF2B5EF4-FFF2-40B4-BE49-F238E27FC236}">
                  <a16:creationId xmlns:a16="http://schemas.microsoft.com/office/drawing/2014/main" id="{6CB5DF83-D093-42D5-8CBB-A4DD8BB2F734}"/>
                </a:ext>
              </a:extLst>
            </p:cNvPr>
            <p:cNvSpPr>
              <a:spLocks/>
            </p:cNvSpPr>
            <p:nvPr/>
          </p:nvSpPr>
          <p:spPr bwMode="auto">
            <a:xfrm>
              <a:off x="2751138" y="3252788"/>
              <a:ext cx="28575" cy="9525"/>
            </a:xfrm>
            <a:custGeom>
              <a:avLst/>
              <a:gdLst>
                <a:gd name="T0" fmla="*/ 75 w 90"/>
                <a:gd name="T1" fmla="*/ 0 h 30"/>
                <a:gd name="T2" fmla="*/ 15 w 90"/>
                <a:gd name="T3" fmla="*/ 0 h 30"/>
                <a:gd name="T4" fmla="*/ 12 w 90"/>
                <a:gd name="T5" fmla="*/ 0 h 30"/>
                <a:gd name="T6" fmla="*/ 10 w 90"/>
                <a:gd name="T7" fmla="*/ 1 h 30"/>
                <a:gd name="T8" fmla="*/ 6 w 90"/>
                <a:gd name="T9" fmla="*/ 2 h 30"/>
                <a:gd name="T10" fmla="*/ 4 w 90"/>
                <a:gd name="T11" fmla="*/ 5 h 30"/>
                <a:gd name="T12" fmla="*/ 2 w 90"/>
                <a:gd name="T13" fmla="*/ 7 h 30"/>
                <a:gd name="T14" fmla="*/ 1 w 90"/>
                <a:gd name="T15" fmla="*/ 10 h 30"/>
                <a:gd name="T16" fmla="*/ 0 w 90"/>
                <a:gd name="T17" fmla="*/ 12 h 30"/>
                <a:gd name="T18" fmla="*/ 0 w 90"/>
                <a:gd name="T19" fmla="*/ 15 h 30"/>
                <a:gd name="T20" fmla="*/ 0 w 90"/>
                <a:gd name="T21" fmla="*/ 19 h 30"/>
                <a:gd name="T22" fmla="*/ 1 w 90"/>
                <a:gd name="T23" fmla="*/ 22 h 30"/>
                <a:gd name="T24" fmla="*/ 2 w 90"/>
                <a:gd name="T25" fmla="*/ 24 h 30"/>
                <a:gd name="T26" fmla="*/ 4 w 90"/>
                <a:gd name="T27" fmla="*/ 26 h 30"/>
                <a:gd name="T28" fmla="*/ 6 w 90"/>
                <a:gd name="T29" fmla="*/ 28 h 30"/>
                <a:gd name="T30" fmla="*/ 10 w 90"/>
                <a:gd name="T31" fmla="*/ 29 h 30"/>
                <a:gd name="T32" fmla="*/ 12 w 90"/>
                <a:gd name="T33" fmla="*/ 30 h 30"/>
                <a:gd name="T34" fmla="*/ 15 w 90"/>
                <a:gd name="T35" fmla="*/ 30 h 30"/>
                <a:gd name="T36" fmla="*/ 75 w 90"/>
                <a:gd name="T37" fmla="*/ 30 h 30"/>
                <a:gd name="T38" fmla="*/ 78 w 90"/>
                <a:gd name="T39" fmla="*/ 30 h 30"/>
                <a:gd name="T40" fmla="*/ 81 w 90"/>
                <a:gd name="T41" fmla="*/ 29 h 30"/>
                <a:gd name="T42" fmla="*/ 84 w 90"/>
                <a:gd name="T43" fmla="*/ 28 h 30"/>
                <a:gd name="T44" fmla="*/ 86 w 90"/>
                <a:gd name="T45" fmla="*/ 26 h 30"/>
                <a:gd name="T46" fmla="*/ 88 w 90"/>
                <a:gd name="T47" fmla="*/ 24 h 30"/>
                <a:gd name="T48" fmla="*/ 89 w 90"/>
                <a:gd name="T49" fmla="*/ 22 h 30"/>
                <a:gd name="T50" fmla="*/ 90 w 90"/>
                <a:gd name="T51" fmla="*/ 19 h 30"/>
                <a:gd name="T52" fmla="*/ 90 w 90"/>
                <a:gd name="T53" fmla="*/ 15 h 30"/>
                <a:gd name="T54" fmla="*/ 90 w 90"/>
                <a:gd name="T55" fmla="*/ 12 h 30"/>
                <a:gd name="T56" fmla="*/ 89 w 90"/>
                <a:gd name="T57" fmla="*/ 10 h 30"/>
                <a:gd name="T58" fmla="*/ 88 w 90"/>
                <a:gd name="T59" fmla="*/ 7 h 30"/>
                <a:gd name="T60" fmla="*/ 86 w 90"/>
                <a:gd name="T61" fmla="*/ 5 h 30"/>
                <a:gd name="T62" fmla="*/ 84 w 90"/>
                <a:gd name="T63" fmla="*/ 2 h 30"/>
                <a:gd name="T64" fmla="*/ 81 w 90"/>
                <a:gd name="T65" fmla="*/ 1 h 30"/>
                <a:gd name="T66" fmla="*/ 78 w 90"/>
                <a:gd name="T67" fmla="*/ 0 h 30"/>
                <a:gd name="T68" fmla="*/ 75 w 90"/>
                <a:gd name="T69" fmla="*/ 0 h 30"/>
                <a:gd name="T70" fmla="*/ 75 w 90"/>
                <a:gd name="T71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90" h="30">
                  <a:moveTo>
                    <a:pt x="75" y="0"/>
                  </a:moveTo>
                  <a:lnTo>
                    <a:pt x="15" y="0"/>
                  </a:lnTo>
                  <a:lnTo>
                    <a:pt x="12" y="0"/>
                  </a:lnTo>
                  <a:lnTo>
                    <a:pt x="10" y="1"/>
                  </a:lnTo>
                  <a:lnTo>
                    <a:pt x="6" y="2"/>
                  </a:lnTo>
                  <a:lnTo>
                    <a:pt x="4" y="5"/>
                  </a:lnTo>
                  <a:lnTo>
                    <a:pt x="2" y="7"/>
                  </a:lnTo>
                  <a:lnTo>
                    <a:pt x="1" y="10"/>
                  </a:lnTo>
                  <a:lnTo>
                    <a:pt x="0" y="12"/>
                  </a:lnTo>
                  <a:lnTo>
                    <a:pt x="0" y="15"/>
                  </a:lnTo>
                  <a:lnTo>
                    <a:pt x="0" y="19"/>
                  </a:lnTo>
                  <a:lnTo>
                    <a:pt x="1" y="22"/>
                  </a:lnTo>
                  <a:lnTo>
                    <a:pt x="2" y="24"/>
                  </a:lnTo>
                  <a:lnTo>
                    <a:pt x="4" y="26"/>
                  </a:lnTo>
                  <a:lnTo>
                    <a:pt x="6" y="28"/>
                  </a:lnTo>
                  <a:lnTo>
                    <a:pt x="10" y="29"/>
                  </a:lnTo>
                  <a:lnTo>
                    <a:pt x="12" y="30"/>
                  </a:lnTo>
                  <a:lnTo>
                    <a:pt x="15" y="30"/>
                  </a:lnTo>
                  <a:lnTo>
                    <a:pt x="75" y="30"/>
                  </a:lnTo>
                  <a:lnTo>
                    <a:pt x="78" y="30"/>
                  </a:lnTo>
                  <a:lnTo>
                    <a:pt x="81" y="29"/>
                  </a:lnTo>
                  <a:lnTo>
                    <a:pt x="84" y="28"/>
                  </a:lnTo>
                  <a:lnTo>
                    <a:pt x="86" y="26"/>
                  </a:lnTo>
                  <a:lnTo>
                    <a:pt x="88" y="24"/>
                  </a:lnTo>
                  <a:lnTo>
                    <a:pt x="89" y="22"/>
                  </a:lnTo>
                  <a:lnTo>
                    <a:pt x="90" y="19"/>
                  </a:lnTo>
                  <a:lnTo>
                    <a:pt x="90" y="15"/>
                  </a:lnTo>
                  <a:lnTo>
                    <a:pt x="90" y="12"/>
                  </a:lnTo>
                  <a:lnTo>
                    <a:pt x="89" y="10"/>
                  </a:lnTo>
                  <a:lnTo>
                    <a:pt x="88" y="7"/>
                  </a:lnTo>
                  <a:lnTo>
                    <a:pt x="86" y="5"/>
                  </a:lnTo>
                  <a:lnTo>
                    <a:pt x="84" y="2"/>
                  </a:lnTo>
                  <a:lnTo>
                    <a:pt x="81" y="1"/>
                  </a:lnTo>
                  <a:lnTo>
                    <a:pt x="78" y="0"/>
                  </a:lnTo>
                  <a:lnTo>
                    <a:pt x="75" y="0"/>
                  </a:lnTo>
                  <a:lnTo>
                    <a:pt x="7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26" name="Freeform 327">
              <a:extLst>
                <a:ext uri="{FF2B5EF4-FFF2-40B4-BE49-F238E27FC236}">
                  <a16:creationId xmlns:a16="http://schemas.microsoft.com/office/drawing/2014/main" id="{D1FD7895-BE7E-4957-BE73-023CAADFC96B}"/>
                </a:ext>
              </a:extLst>
            </p:cNvPr>
            <p:cNvSpPr>
              <a:spLocks/>
            </p:cNvSpPr>
            <p:nvPr/>
          </p:nvSpPr>
          <p:spPr bwMode="auto">
            <a:xfrm>
              <a:off x="2789238" y="3219450"/>
              <a:ext cx="19050" cy="19050"/>
            </a:xfrm>
            <a:custGeom>
              <a:avLst/>
              <a:gdLst>
                <a:gd name="T0" fmla="*/ 30 w 60"/>
                <a:gd name="T1" fmla="*/ 0 h 60"/>
                <a:gd name="T2" fmla="*/ 25 w 60"/>
                <a:gd name="T3" fmla="*/ 0 h 60"/>
                <a:gd name="T4" fmla="*/ 18 w 60"/>
                <a:gd name="T5" fmla="*/ 2 h 60"/>
                <a:gd name="T6" fmla="*/ 14 w 60"/>
                <a:gd name="T7" fmla="*/ 6 h 60"/>
                <a:gd name="T8" fmla="*/ 9 w 60"/>
                <a:gd name="T9" fmla="*/ 9 h 60"/>
                <a:gd name="T10" fmla="*/ 5 w 60"/>
                <a:gd name="T11" fmla="*/ 13 h 60"/>
                <a:gd name="T12" fmla="*/ 2 w 60"/>
                <a:gd name="T13" fmla="*/ 18 h 60"/>
                <a:gd name="T14" fmla="*/ 1 w 60"/>
                <a:gd name="T15" fmla="*/ 24 h 60"/>
                <a:gd name="T16" fmla="*/ 0 w 60"/>
                <a:gd name="T17" fmla="*/ 30 h 60"/>
                <a:gd name="T18" fmla="*/ 1 w 60"/>
                <a:gd name="T19" fmla="*/ 36 h 60"/>
                <a:gd name="T20" fmla="*/ 2 w 60"/>
                <a:gd name="T21" fmla="*/ 42 h 60"/>
                <a:gd name="T22" fmla="*/ 5 w 60"/>
                <a:gd name="T23" fmla="*/ 46 h 60"/>
                <a:gd name="T24" fmla="*/ 9 w 60"/>
                <a:gd name="T25" fmla="*/ 52 h 60"/>
                <a:gd name="T26" fmla="*/ 14 w 60"/>
                <a:gd name="T27" fmla="*/ 55 h 60"/>
                <a:gd name="T28" fmla="*/ 18 w 60"/>
                <a:gd name="T29" fmla="*/ 58 h 60"/>
                <a:gd name="T30" fmla="*/ 25 w 60"/>
                <a:gd name="T31" fmla="*/ 59 h 60"/>
                <a:gd name="T32" fmla="*/ 30 w 60"/>
                <a:gd name="T33" fmla="*/ 60 h 60"/>
                <a:gd name="T34" fmla="*/ 37 w 60"/>
                <a:gd name="T35" fmla="*/ 59 h 60"/>
                <a:gd name="T36" fmla="*/ 42 w 60"/>
                <a:gd name="T37" fmla="*/ 58 h 60"/>
                <a:gd name="T38" fmla="*/ 47 w 60"/>
                <a:gd name="T39" fmla="*/ 55 h 60"/>
                <a:gd name="T40" fmla="*/ 52 w 60"/>
                <a:gd name="T41" fmla="*/ 52 h 60"/>
                <a:gd name="T42" fmla="*/ 56 w 60"/>
                <a:gd name="T43" fmla="*/ 47 h 60"/>
                <a:gd name="T44" fmla="*/ 58 w 60"/>
                <a:gd name="T45" fmla="*/ 42 h 60"/>
                <a:gd name="T46" fmla="*/ 60 w 60"/>
                <a:gd name="T47" fmla="*/ 37 h 60"/>
                <a:gd name="T48" fmla="*/ 60 w 60"/>
                <a:gd name="T49" fmla="*/ 30 h 60"/>
                <a:gd name="T50" fmla="*/ 60 w 60"/>
                <a:gd name="T51" fmla="*/ 24 h 60"/>
                <a:gd name="T52" fmla="*/ 58 w 60"/>
                <a:gd name="T53" fmla="*/ 18 h 60"/>
                <a:gd name="T54" fmla="*/ 56 w 60"/>
                <a:gd name="T55" fmla="*/ 13 h 60"/>
                <a:gd name="T56" fmla="*/ 52 w 60"/>
                <a:gd name="T57" fmla="*/ 9 h 60"/>
                <a:gd name="T58" fmla="*/ 47 w 60"/>
                <a:gd name="T59" fmla="*/ 6 h 60"/>
                <a:gd name="T60" fmla="*/ 42 w 60"/>
                <a:gd name="T61" fmla="*/ 2 h 60"/>
                <a:gd name="T62" fmla="*/ 37 w 60"/>
                <a:gd name="T63" fmla="*/ 0 h 60"/>
                <a:gd name="T64" fmla="*/ 30 w 60"/>
                <a:gd name="T65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60" h="60">
                  <a:moveTo>
                    <a:pt x="30" y="0"/>
                  </a:moveTo>
                  <a:lnTo>
                    <a:pt x="25" y="0"/>
                  </a:lnTo>
                  <a:lnTo>
                    <a:pt x="18" y="2"/>
                  </a:lnTo>
                  <a:lnTo>
                    <a:pt x="14" y="6"/>
                  </a:lnTo>
                  <a:lnTo>
                    <a:pt x="9" y="9"/>
                  </a:lnTo>
                  <a:lnTo>
                    <a:pt x="5" y="13"/>
                  </a:lnTo>
                  <a:lnTo>
                    <a:pt x="2" y="18"/>
                  </a:lnTo>
                  <a:lnTo>
                    <a:pt x="1" y="24"/>
                  </a:lnTo>
                  <a:lnTo>
                    <a:pt x="0" y="30"/>
                  </a:lnTo>
                  <a:lnTo>
                    <a:pt x="1" y="36"/>
                  </a:lnTo>
                  <a:lnTo>
                    <a:pt x="2" y="42"/>
                  </a:lnTo>
                  <a:lnTo>
                    <a:pt x="5" y="46"/>
                  </a:lnTo>
                  <a:lnTo>
                    <a:pt x="9" y="52"/>
                  </a:lnTo>
                  <a:lnTo>
                    <a:pt x="14" y="55"/>
                  </a:lnTo>
                  <a:lnTo>
                    <a:pt x="18" y="58"/>
                  </a:lnTo>
                  <a:lnTo>
                    <a:pt x="25" y="59"/>
                  </a:lnTo>
                  <a:lnTo>
                    <a:pt x="30" y="60"/>
                  </a:lnTo>
                  <a:lnTo>
                    <a:pt x="37" y="59"/>
                  </a:lnTo>
                  <a:lnTo>
                    <a:pt x="42" y="58"/>
                  </a:lnTo>
                  <a:lnTo>
                    <a:pt x="47" y="55"/>
                  </a:lnTo>
                  <a:lnTo>
                    <a:pt x="52" y="52"/>
                  </a:lnTo>
                  <a:lnTo>
                    <a:pt x="56" y="47"/>
                  </a:lnTo>
                  <a:lnTo>
                    <a:pt x="58" y="42"/>
                  </a:lnTo>
                  <a:lnTo>
                    <a:pt x="60" y="37"/>
                  </a:lnTo>
                  <a:lnTo>
                    <a:pt x="60" y="30"/>
                  </a:lnTo>
                  <a:lnTo>
                    <a:pt x="60" y="24"/>
                  </a:lnTo>
                  <a:lnTo>
                    <a:pt x="58" y="18"/>
                  </a:lnTo>
                  <a:lnTo>
                    <a:pt x="56" y="13"/>
                  </a:lnTo>
                  <a:lnTo>
                    <a:pt x="52" y="9"/>
                  </a:lnTo>
                  <a:lnTo>
                    <a:pt x="47" y="6"/>
                  </a:lnTo>
                  <a:lnTo>
                    <a:pt x="42" y="2"/>
                  </a:lnTo>
                  <a:lnTo>
                    <a:pt x="37" y="0"/>
                  </a:lnTo>
                  <a:lnTo>
                    <a:pt x="3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7" name="Freeform 328">
              <a:extLst>
                <a:ext uri="{FF2B5EF4-FFF2-40B4-BE49-F238E27FC236}">
                  <a16:creationId xmlns:a16="http://schemas.microsoft.com/office/drawing/2014/main" id="{95BF3BC4-EAD8-4A59-AB4E-4F2CDFCDF31A}"/>
                </a:ext>
              </a:extLst>
            </p:cNvPr>
            <p:cNvSpPr>
              <a:spLocks/>
            </p:cNvSpPr>
            <p:nvPr/>
          </p:nvSpPr>
          <p:spPr bwMode="auto">
            <a:xfrm>
              <a:off x="2838450" y="3219450"/>
              <a:ext cx="19050" cy="19050"/>
            </a:xfrm>
            <a:custGeom>
              <a:avLst/>
              <a:gdLst>
                <a:gd name="T0" fmla="*/ 30 w 60"/>
                <a:gd name="T1" fmla="*/ 0 h 60"/>
                <a:gd name="T2" fmla="*/ 24 w 60"/>
                <a:gd name="T3" fmla="*/ 0 h 60"/>
                <a:gd name="T4" fmla="*/ 19 w 60"/>
                <a:gd name="T5" fmla="*/ 2 h 60"/>
                <a:gd name="T6" fmla="*/ 13 w 60"/>
                <a:gd name="T7" fmla="*/ 6 h 60"/>
                <a:gd name="T8" fmla="*/ 9 w 60"/>
                <a:gd name="T9" fmla="*/ 9 h 60"/>
                <a:gd name="T10" fmla="*/ 5 w 60"/>
                <a:gd name="T11" fmla="*/ 13 h 60"/>
                <a:gd name="T12" fmla="*/ 2 w 60"/>
                <a:gd name="T13" fmla="*/ 18 h 60"/>
                <a:gd name="T14" fmla="*/ 0 w 60"/>
                <a:gd name="T15" fmla="*/ 24 h 60"/>
                <a:gd name="T16" fmla="*/ 0 w 60"/>
                <a:gd name="T17" fmla="*/ 30 h 60"/>
                <a:gd name="T18" fmla="*/ 0 w 60"/>
                <a:gd name="T19" fmla="*/ 36 h 60"/>
                <a:gd name="T20" fmla="*/ 2 w 60"/>
                <a:gd name="T21" fmla="*/ 42 h 60"/>
                <a:gd name="T22" fmla="*/ 5 w 60"/>
                <a:gd name="T23" fmla="*/ 46 h 60"/>
                <a:gd name="T24" fmla="*/ 9 w 60"/>
                <a:gd name="T25" fmla="*/ 52 h 60"/>
                <a:gd name="T26" fmla="*/ 13 w 60"/>
                <a:gd name="T27" fmla="*/ 55 h 60"/>
                <a:gd name="T28" fmla="*/ 19 w 60"/>
                <a:gd name="T29" fmla="*/ 58 h 60"/>
                <a:gd name="T30" fmla="*/ 24 w 60"/>
                <a:gd name="T31" fmla="*/ 59 h 60"/>
                <a:gd name="T32" fmla="*/ 30 w 60"/>
                <a:gd name="T33" fmla="*/ 60 h 60"/>
                <a:gd name="T34" fmla="*/ 36 w 60"/>
                <a:gd name="T35" fmla="*/ 59 h 60"/>
                <a:gd name="T36" fmla="*/ 42 w 60"/>
                <a:gd name="T37" fmla="*/ 58 h 60"/>
                <a:gd name="T38" fmla="*/ 46 w 60"/>
                <a:gd name="T39" fmla="*/ 55 h 60"/>
                <a:gd name="T40" fmla="*/ 51 w 60"/>
                <a:gd name="T41" fmla="*/ 52 h 60"/>
                <a:gd name="T42" fmla="*/ 55 w 60"/>
                <a:gd name="T43" fmla="*/ 47 h 60"/>
                <a:gd name="T44" fmla="*/ 58 w 60"/>
                <a:gd name="T45" fmla="*/ 42 h 60"/>
                <a:gd name="T46" fmla="*/ 59 w 60"/>
                <a:gd name="T47" fmla="*/ 37 h 60"/>
                <a:gd name="T48" fmla="*/ 60 w 60"/>
                <a:gd name="T49" fmla="*/ 30 h 60"/>
                <a:gd name="T50" fmla="*/ 59 w 60"/>
                <a:gd name="T51" fmla="*/ 24 h 60"/>
                <a:gd name="T52" fmla="*/ 58 w 60"/>
                <a:gd name="T53" fmla="*/ 18 h 60"/>
                <a:gd name="T54" fmla="*/ 55 w 60"/>
                <a:gd name="T55" fmla="*/ 13 h 60"/>
                <a:gd name="T56" fmla="*/ 51 w 60"/>
                <a:gd name="T57" fmla="*/ 9 h 60"/>
                <a:gd name="T58" fmla="*/ 46 w 60"/>
                <a:gd name="T59" fmla="*/ 6 h 60"/>
                <a:gd name="T60" fmla="*/ 42 w 60"/>
                <a:gd name="T61" fmla="*/ 2 h 60"/>
                <a:gd name="T62" fmla="*/ 36 w 60"/>
                <a:gd name="T63" fmla="*/ 0 h 60"/>
                <a:gd name="T64" fmla="*/ 30 w 60"/>
                <a:gd name="T65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60" h="60">
                  <a:moveTo>
                    <a:pt x="30" y="0"/>
                  </a:moveTo>
                  <a:lnTo>
                    <a:pt x="24" y="0"/>
                  </a:lnTo>
                  <a:lnTo>
                    <a:pt x="19" y="2"/>
                  </a:lnTo>
                  <a:lnTo>
                    <a:pt x="13" y="6"/>
                  </a:lnTo>
                  <a:lnTo>
                    <a:pt x="9" y="9"/>
                  </a:lnTo>
                  <a:lnTo>
                    <a:pt x="5" y="13"/>
                  </a:lnTo>
                  <a:lnTo>
                    <a:pt x="2" y="18"/>
                  </a:lnTo>
                  <a:lnTo>
                    <a:pt x="0" y="24"/>
                  </a:lnTo>
                  <a:lnTo>
                    <a:pt x="0" y="30"/>
                  </a:lnTo>
                  <a:lnTo>
                    <a:pt x="0" y="36"/>
                  </a:lnTo>
                  <a:lnTo>
                    <a:pt x="2" y="42"/>
                  </a:lnTo>
                  <a:lnTo>
                    <a:pt x="5" y="46"/>
                  </a:lnTo>
                  <a:lnTo>
                    <a:pt x="9" y="52"/>
                  </a:lnTo>
                  <a:lnTo>
                    <a:pt x="13" y="55"/>
                  </a:lnTo>
                  <a:lnTo>
                    <a:pt x="19" y="58"/>
                  </a:lnTo>
                  <a:lnTo>
                    <a:pt x="24" y="59"/>
                  </a:lnTo>
                  <a:lnTo>
                    <a:pt x="30" y="60"/>
                  </a:lnTo>
                  <a:lnTo>
                    <a:pt x="36" y="59"/>
                  </a:lnTo>
                  <a:lnTo>
                    <a:pt x="42" y="58"/>
                  </a:lnTo>
                  <a:lnTo>
                    <a:pt x="46" y="55"/>
                  </a:lnTo>
                  <a:lnTo>
                    <a:pt x="51" y="52"/>
                  </a:lnTo>
                  <a:lnTo>
                    <a:pt x="55" y="47"/>
                  </a:lnTo>
                  <a:lnTo>
                    <a:pt x="58" y="42"/>
                  </a:lnTo>
                  <a:lnTo>
                    <a:pt x="59" y="37"/>
                  </a:lnTo>
                  <a:lnTo>
                    <a:pt x="60" y="30"/>
                  </a:lnTo>
                  <a:lnTo>
                    <a:pt x="59" y="24"/>
                  </a:lnTo>
                  <a:lnTo>
                    <a:pt x="58" y="18"/>
                  </a:lnTo>
                  <a:lnTo>
                    <a:pt x="55" y="13"/>
                  </a:lnTo>
                  <a:lnTo>
                    <a:pt x="51" y="9"/>
                  </a:lnTo>
                  <a:lnTo>
                    <a:pt x="46" y="6"/>
                  </a:lnTo>
                  <a:lnTo>
                    <a:pt x="42" y="2"/>
                  </a:lnTo>
                  <a:lnTo>
                    <a:pt x="36" y="0"/>
                  </a:lnTo>
                  <a:lnTo>
                    <a:pt x="3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8" name="Freeform 329">
              <a:extLst>
                <a:ext uri="{FF2B5EF4-FFF2-40B4-BE49-F238E27FC236}">
                  <a16:creationId xmlns:a16="http://schemas.microsoft.com/office/drawing/2014/main" id="{1BFE98A9-36A1-4BE5-8282-0A6D114A07AB}"/>
                </a:ext>
              </a:extLst>
            </p:cNvPr>
            <p:cNvSpPr>
              <a:spLocks/>
            </p:cNvSpPr>
            <p:nvPr/>
          </p:nvSpPr>
          <p:spPr bwMode="auto">
            <a:xfrm>
              <a:off x="2813050" y="3195638"/>
              <a:ext cx="20638" cy="19050"/>
            </a:xfrm>
            <a:custGeom>
              <a:avLst/>
              <a:gdLst>
                <a:gd name="T0" fmla="*/ 30 w 61"/>
                <a:gd name="T1" fmla="*/ 0 h 60"/>
                <a:gd name="T2" fmla="*/ 25 w 61"/>
                <a:gd name="T3" fmla="*/ 0 h 60"/>
                <a:gd name="T4" fmla="*/ 19 w 61"/>
                <a:gd name="T5" fmla="*/ 2 h 60"/>
                <a:gd name="T6" fmla="*/ 14 w 61"/>
                <a:gd name="T7" fmla="*/ 4 h 60"/>
                <a:gd name="T8" fmla="*/ 10 w 61"/>
                <a:gd name="T9" fmla="*/ 9 h 60"/>
                <a:gd name="T10" fmla="*/ 6 w 61"/>
                <a:gd name="T11" fmla="*/ 13 h 60"/>
                <a:gd name="T12" fmla="*/ 3 w 61"/>
                <a:gd name="T13" fmla="*/ 18 h 60"/>
                <a:gd name="T14" fmla="*/ 1 w 61"/>
                <a:gd name="T15" fmla="*/ 24 h 60"/>
                <a:gd name="T16" fmla="*/ 0 w 61"/>
                <a:gd name="T17" fmla="*/ 30 h 60"/>
                <a:gd name="T18" fmla="*/ 1 w 61"/>
                <a:gd name="T19" fmla="*/ 36 h 60"/>
                <a:gd name="T20" fmla="*/ 3 w 61"/>
                <a:gd name="T21" fmla="*/ 42 h 60"/>
                <a:gd name="T22" fmla="*/ 6 w 61"/>
                <a:gd name="T23" fmla="*/ 46 h 60"/>
                <a:gd name="T24" fmla="*/ 10 w 61"/>
                <a:gd name="T25" fmla="*/ 52 h 60"/>
                <a:gd name="T26" fmla="*/ 14 w 61"/>
                <a:gd name="T27" fmla="*/ 55 h 60"/>
                <a:gd name="T28" fmla="*/ 19 w 61"/>
                <a:gd name="T29" fmla="*/ 58 h 60"/>
                <a:gd name="T30" fmla="*/ 25 w 61"/>
                <a:gd name="T31" fmla="*/ 59 h 60"/>
                <a:gd name="T32" fmla="*/ 30 w 61"/>
                <a:gd name="T33" fmla="*/ 60 h 60"/>
                <a:gd name="T34" fmla="*/ 37 w 61"/>
                <a:gd name="T35" fmla="*/ 59 h 60"/>
                <a:gd name="T36" fmla="*/ 42 w 61"/>
                <a:gd name="T37" fmla="*/ 58 h 60"/>
                <a:gd name="T38" fmla="*/ 47 w 61"/>
                <a:gd name="T39" fmla="*/ 55 h 60"/>
                <a:gd name="T40" fmla="*/ 52 w 61"/>
                <a:gd name="T41" fmla="*/ 52 h 60"/>
                <a:gd name="T42" fmla="*/ 56 w 61"/>
                <a:gd name="T43" fmla="*/ 46 h 60"/>
                <a:gd name="T44" fmla="*/ 58 w 61"/>
                <a:gd name="T45" fmla="*/ 42 h 60"/>
                <a:gd name="T46" fmla="*/ 60 w 61"/>
                <a:gd name="T47" fmla="*/ 36 h 60"/>
                <a:gd name="T48" fmla="*/ 61 w 61"/>
                <a:gd name="T49" fmla="*/ 30 h 60"/>
                <a:gd name="T50" fmla="*/ 60 w 61"/>
                <a:gd name="T51" fmla="*/ 24 h 60"/>
                <a:gd name="T52" fmla="*/ 58 w 61"/>
                <a:gd name="T53" fmla="*/ 18 h 60"/>
                <a:gd name="T54" fmla="*/ 56 w 61"/>
                <a:gd name="T55" fmla="*/ 13 h 60"/>
                <a:gd name="T56" fmla="*/ 52 w 61"/>
                <a:gd name="T57" fmla="*/ 9 h 60"/>
                <a:gd name="T58" fmla="*/ 47 w 61"/>
                <a:gd name="T59" fmla="*/ 4 h 60"/>
                <a:gd name="T60" fmla="*/ 42 w 61"/>
                <a:gd name="T61" fmla="*/ 2 h 60"/>
                <a:gd name="T62" fmla="*/ 37 w 61"/>
                <a:gd name="T63" fmla="*/ 0 h 60"/>
                <a:gd name="T64" fmla="*/ 30 w 61"/>
                <a:gd name="T65" fmla="*/ 0 h 60"/>
                <a:gd name="T66" fmla="*/ 30 w 61"/>
                <a:gd name="T67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61" h="60">
                  <a:moveTo>
                    <a:pt x="30" y="0"/>
                  </a:moveTo>
                  <a:lnTo>
                    <a:pt x="25" y="0"/>
                  </a:lnTo>
                  <a:lnTo>
                    <a:pt x="19" y="2"/>
                  </a:lnTo>
                  <a:lnTo>
                    <a:pt x="14" y="4"/>
                  </a:lnTo>
                  <a:lnTo>
                    <a:pt x="10" y="9"/>
                  </a:lnTo>
                  <a:lnTo>
                    <a:pt x="6" y="13"/>
                  </a:lnTo>
                  <a:lnTo>
                    <a:pt x="3" y="18"/>
                  </a:lnTo>
                  <a:lnTo>
                    <a:pt x="1" y="24"/>
                  </a:lnTo>
                  <a:lnTo>
                    <a:pt x="0" y="30"/>
                  </a:lnTo>
                  <a:lnTo>
                    <a:pt x="1" y="36"/>
                  </a:lnTo>
                  <a:lnTo>
                    <a:pt x="3" y="42"/>
                  </a:lnTo>
                  <a:lnTo>
                    <a:pt x="6" y="46"/>
                  </a:lnTo>
                  <a:lnTo>
                    <a:pt x="10" y="52"/>
                  </a:lnTo>
                  <a:lnTo>
                    <a:pt x="14" y="55"/>
                  </a:lnTo>
                  <a:lnTo>
                    <a:pt x="19" y="58"/>
                  </a:lnTo>
                  <a:lnTo>
                    <a:pt x="25" y="59"/>
                  </a:lnTo>
                  <a:lnTo>
                    <a:pt x="30" y="60"/>
                  </a:lnTo>
                  <a:lnTo>
                    <a:pt x="37" y="59"/>
                  </a:lnTo>
                  <a:lnTo>
                    <a:pt x="42" y="58"/>
                  </a:lnTo>
                  <a:lnTo>
                    <a:pt x="47" y="55"/>
                  </a:lnTo>
                  <a:lnTo>
                    <a:pt x="52" y="52"/>
                  </a:lnTo>
                  <a:lnTo>
                    <a:pt x="56" y="46"/>
                  </a:lnTo>
                  <a:lnTo>
                    <a:pt x="58" y="42"/>
                  </a:lnTo>
                  <a:lnTo>
                    <a:pt x="60" y="36"/>
                  </a:lnTo>
                  <a:lnTo>
                    <a:pt x="61" y="30"/>
                  </a:lnTo>
                  <a:lnTo>
                    <a:pt x="60" y="24"/>
                  </a:lnTo>
                  <a:lnTo>
                    <a:pt x="58" y="18"/>
                  </a:lnTo>
                  <a:lnTo>
                    <a:pt x="56" y="13"/>
                  </a:lnTo>
                  <a:lnTo>
                    <a:pt x="52" y="9"/>
                  </a:lnTo>
                  <a:lnTo>
                    <a:pt x="47" y="4"/>
                  </a:lnTo>
                  <a:lnTo>
                    <a:pt x="42" y="2"/>
                  </a:lnTo>
                  <a:lnTo>
                    <a:pt x="37" y="0"/>
                  </a:lnTo>
                  <a:lnTo>
                    <a:pt x="30" y="0"/>
                  </a:lnTo>
                  <a:lnTo>
                    <a:pt x="3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9" name="Freeform 330">
              <a:extLst>
                <a:ext uri="{FF2B5EF4-FFF2-40B4-BE49-F238E27FC236}">
                  <a16:creationId xmlns:a16="http://schemas.microsoft.com/office/drawing/2014/main" id="{2A854092-6E2E-480C-A939-1ED822252B40}"/>
                </a:ext>
              </a:extLst>
            </p:cNvPr>
            <p:cNvSpPr>
              <a:spLocks/>
            </p:cNvSpPr>
            <p:nvPr/>
          </p:nvSpPr>
          <p:spPr bwMode="auto">
            <a:xfrm>
              <a:off x="2813050" y="3243263"/>
              <a:ext cx="20638" cy="19050"/>
            </a:xfrm>
            <a:custGeom>
              <a:avLst/>
              <a:gdLst>
                <a:gd name="T0" fmla="*/ 30 w 61"/>
                <a:gd name="T1" fmla="*/ 0 h 60"/>
                <a:gd name="T2" fmla="*/ 25 w 61"/>
                <a:gd name="T3" fmla="*/ 0 h 60"/>
                <a:gd name="T4" fmla="*/ 19 w 61"/>
                <a:gd name="T5" fmla="*/ 2 h 60"/>
                <a:gd name="T6" fmla="*/ 14 w 61"/>
                <a:gd name="T7" fmla="*/ 6 h 60"/>
                <a:gd name="T8" fmla="*/ 10 w 61"/>
                <a:gd name="T9" fmla="*/ 9 h 60"/>
                <a:gd name="T10" fmla="*/ 6 w 61"/>
                <a:gd name="T11" fmla="*/ 13 h 60"/>
                <a:gd name="T12" fmla="*/ 3 w 61"/>
                <a:gd name="T13" fmla="*/ 19 h 60"/>
                <a:gd name="T14" fmla="*/ 1 w 61"/>
                <a:gd name="T15" fmla="*/ 24 h 60"/>
                <a:gd name="T16" fmla="*/ 0 w 61"/>
                <a:gd name="T17" fmla="*/ 30 h 60"/>
                <a:gd name="T18" fmla="*/ 1 w 61"/>
                <a:gd name="T19" fmla="*/ 37 h 60"/>
                <a:gd name="T20" fmla="*/ 3 w 61"/>
                <a:gd name="T21" fmla="*/ 42 h 60"/>
                <a:gd name="T22" fmla="*/ 6 w 61"/>
                <a:gd name="T23" fmla="*/ 47 h 60"/>
                <a:gd name="T24" fmla="*/ 10 w 61"/>
                <a:gd name="T25" fmla="*/ 52 h 60"/>
                <a:gd name="T26" fmla="*/ 14 w 61"/>
                <a:gd name="T27" fmla="*/ 55 h 60"/>
                <a:gd name="T28" fmla="*/ 19 w 61"/>
                <a:gd name="T29" fmla="*/ 58 h 60"/>
                <a:gd name="T30" fmla="*/ 25 w 61"/>
                <a:gd name="T31" fmla="*/ 60 h 60"/>
                <a:gd name="T32" fmla="*/ 30 w 61"/>
                <a:gd name="T33" fmla="*/ 60 h 60"/>
                <a:gd name="T34" fmla="*/ 37 w 61"/>
                <a:gd name="T35" fmla="*/ 60 h 60"/>
                <a:gd name="T36" fmla="*/ 42 w 61"/>
                <a:gd name="T37" fmla="*/ 58 h 60"/>
                <a:gd name="T38" fmla="*/ 47 w 61"/>
                <a:gd name="T39" fmla="*/ 55 h 60"/>
                <a:gd name="T40" fmla="*/ 52 w 61"/>
                <a:gd name="T41" fmla="*/ 52 h 60"/>
                <a:gd name="T42" fmla="*/ 56 w 61"/>
                <a:gd name="T43" fmla="*/ 47 h 60"/>
                <a:gd name="T44" fmla="*/ 58 w 61"/>
                <a:gd name="T45" fmla="*/ 42 h 60"/>
                <a:gd name="T46" fmla="*/ 60 w 61"/>
                <a:gd name="T47" fmla="*/ 37 h 60"/>
                <a:gd name="T48" fmla="*/ 61 w 61"/>
                <a:gd name="T49" fmla="*/ 30 h 60"/>
                <a:gd name="T50" fmla="*/ 60 w 61"/>
                <a:gd name="T51" fmla="*/ 24 h 60"/>
                <a:gd name="T52" fmla="*/ 58 w 61"/>
                <a:gd name="T53" fmla="*/ 19 h 60"/>
                <a:gd name="T54" fmla="*/ 56 w 61"/>
                <a:gd name="T55" fmla="*/ 13 h 60"/>
                <a:gd name="T56" fmla="*/ 52 w 61"/>
                <a:gd name="T57" fmla="*/ 9 h 60"/>
                <a:gd name="T58" fmla="*/ 47 w 61"/>
                <a:gd name="T59" fmla="*/ 6 h 60"/>
                <a:gd name="T60" fmla="*/ 42 w 61"/>
                <a:gd name="T61" fmla="*/ 2 h 60"/>
                <a:gd name="T62" fmla="*/ 37 w 61"/>
                <a:gd name="T63" fmla="*/ 1 h 60"/>
                <a:gd name="T64" fmla="*/ 30 w 61"/>
                <a:gd name="T65" fmla="*/ 0 h 60"/>
                <a:gd name="T66" fmla="*/ 30 w 61"/>
                <a:gd name="T67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61" h="60">
                  <a:moveTo>
                    <a:pt x="30" y="0"/>
                  </a:moveTo>
                  <a:lnTo>
                    <a:pt x="25" y="0"/>
                  </a:lnTo>
                  <a:lnTo>
                    <a:pt x="19" y="2"/>
                  </a:lnTo>
                  <a:lnTo>
                    <a:pt x="14" y="6"/>
                  </a:lnTo>
                  <a:lnTo>
                    <a:pt x="10" y="9"/>
                  </a:lnTo>
                  <a:lnTo>
                    <a:pt x="6" y="13"/>
                  </a:lnTo>
                  <a:lnTo>
                    <a:pt x="3" y="19"/>
                  </a:lnTo>
                  <a:lnTo>
                    <a:pt x="1" y="24"/>
                  </a:lnTo>
                  <a:lnTo>
                    <a:pt x="0" y="30"/>
                  </a:lnTo>
                  <a:lnTo>
                    <a:pt x="1" y="37"/>
                  </a:lnTo>
                  <a:lnTo>
                    <a:pt x="3" y="42"/>
                  </a:lnTo>
                  <a:lnTo>
                    <a:pt x="6" y="47"/>
                  </a:lnTo>
                  <a:lnTo>
                    <a:pt x="10" y="52"/>
                  </a:lnTo>
                  <a:lnTo>
                    <a:pt x="14" y="55"/>
                  </a:lnTo>
                  <a:lnTo>
                    <a:pt x="19" y="58"/>
                  </a:lnTo>
                  <a:lnTo>
                    <a:pt x="25" y="60"/>
                  </a:lnTo>
                  <a:lnTo>
                    <a:pt x="30" y="60"/>
                  </a:lnTo>
                  <a:lnTo>
                    <a:pt x="37" y="60"/>
                  </a:lnTo>
                  <a:lnTo>
                    <a:pt x="42" y="58"/>
                  </a:lnTo>
                  <a:lnTo>
                    <a:pt x="47" y="55"/>
                  </a:lnTo>
                  <a:lnTo>
                    <a:pt x="52" y="52"/>
                  </a:lnTo>
                  <a:lnTo>
                    <a:pt x="56" y="47"/>
                  </a:lnTo>
                  <a:lnTo>
                    <a:pt x="58" y="42"/>
                  </a:lnTo>
                  <a:lnTo>
                    <a:pt x="60" y="37"/>
                  </a:lnTo>
                  <a:lnTo>
                    <a:pt x="61" y="30"/>
                  </a:lnTo>
                  <a:lnTo>
                    <a:pt x="60" y="24"/>
                  </a:lnTo>
                  <a:lnTo>
                    <a:pt x="58" y="19"/>
                  </a:lnTo>
                  <a:lnTo>
                    <a:pt x="56" y="13"/>
                  </a:lnTo>
                  <a:lnTo>
                    <a:pt x="52" y="9"/>
                  </a:lnTo>
                  <a:lnTo>
                    <a:pt x="47" y="6"/>
                  </a:lnTo>
                  <a:lnTo>
                    <a:pt x="42" y="2"/>
                  </a:lnTo>
                  <a:lnTo>
                    <a:pt x="37" y="1"/>
                  </a:lnTo>
                  <a:lnTo>
                    <a:pt x="30" y="0"/>
                  </a:lnTo>
                  <a:lnTo>
                    <a:pt x="3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27D96532-8BC1-4DC3-8ED0-2FC35D5D6693}"/>
              </a:ext>
            </a:extLst>
          </p:cNvPr>
          <p:cNvGrpSpPr/>
          <p:nvPr/>
        </p:nvGrpSpPr>
        <p:grpSpPr>
          <a:xfrm>
            <a:off x="6116931" y="1751369"/>
            <a:ext cx="131684" cy="172715"/>
            <a:chOff x="3784600" y="2508250"/>
            <a:chExt cx="219075" cy="287338"/>
          </a:xfrm>
          <a:solidFill>
            <a:schemeClr val="bg1"/>
          </a:solidFill>
        </p:grpSpPr>
        <p:sp>
          <p:nvSpPr>
            <p:cNvPr id="31" name="Freeform 31">
              <a:extLst>
                <a:ext uri="{FF2B5EF4-FFF2-40B4-BE49-F238E27FC236}">
                  <a16:creationId xmlns:a16="http://schemas.microsoft.com/office/drawing/2014/main" id="{70518687-475D-4FFB-978A-367476F1D19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784600" y="2508250"/>
              <a:ext cx="219075" cy="287338"/>
            </a:xfrm>
            <a:custGeom>
              <a:avLst/>
              <a:gdLst>
                <a:gd name="T0" fmla="*/ 30 w 692"/>
                <a:gd name="T1" fmla="*/ 874 h 904"/>
                <a:gd name="T2" fmla="*/ 75 w 692"/>
                <a:gd name="T3" fmla="*/ 512 h 904"/>
                <a:gd name="T4" fmla="*/ 80 w 692"/>
                <a:gd name="T5" fmla="*/ 511 h 904"/>
                <a:gd name="T6" fmla="*/ 86 w 692"/>
                <a:gd name="T7" fmla="*/ 508 h 904"/>
                <a:gd name="T8" fmla="*/ 89 w 692"/>
                <a:gd name="T9" fmla="*/ 502 h 904"/>
                <a:gd name="T10" fmla="*/ 90 w 692"/>
                <a:gd name="T11" fmla="*/ 497 h 904"/>
                <a:gd name="T12" fmla="*/ 89 w 692"/>
                <a:gd name="T13" fmla="*/ 344 h 904"/>
                <a:gd name="T14" fmla="*/ 87 w 692"/>
                <a:gd name="T15" fmla="*/ 338 h 904"/>
                <a:gd name="T16" fmla="*/ 83 w 692"/>
                <a:gd name="T17" fmla="*/ 334 h 904"/>
                <a:gd name="T18" fmla="*/ 78 w 692"/>
                <a:gd name="T19" fmla="*/ 332 h 904"/>
                <a:gd name="T20" fmla="*/ 30 w 692"/>
                <a:gd name="T21" fmla="*/ 331 h 904"/>
                <a:gd name="T22" fmla="*/ 475 w 692"/>
                <a:gd name="T23" fmla="*/ 30 h 904"/>
                <a:gd name="T24" fmla="*/ 662 w 692"/>
                <a:gd name="T25" fmla="*/ 874 h 904"/>
                <a:gd name="T26" fmla="*/ 492 w 692"/>
                <a:gd name="T27" fmla="*/ 5 h 904"/>
                <a:gd name="T28" fmla="*/ 487 w 692"/>
                <a:gd name="T29" fmla="*/ 2 h 904"/>
                <a:gd name="T30" fmla="*/ 481 w 692"/>
                <a:gd name="T31" fmla="*/ 0 h 904"/>
                <a:gd name="T32" fmla="*/ 12 w 692"/>
                <a:gd name="T33" fmla="*/ 0 h 904"/>
                <a:gd name="T34" fmla="*/ 6 w 692"/>
                <a:gd name="T35" fmla="*/ 3 h 904"/>
                <a:gd name="T36" fmla="*/ 2 w 692"/>
                <a:gd name="T37" fmla="*/ 7 h 904"/>
                <a:gd name="T38" fmla="*/ 0 w 692"/>
                <a:gd name="T39" fmla="*/ 12 h 904"/>
                <a:gd name="T40" fmla="*/ 0 w 692"/>
                <a:gd name="T41" fmla="*/ 346 h 904"/>
                <a:gd name="T42" fmla="*/ 1 w 692"/>
                <a:gd name="T43" fmla="*/ 352 h 904"/>
                <a:gd name="T44" fmla="*/ 4 w 692"/>
                <a:gd name="T45" fmla="*/ 357 h 904"/>
                <a:gd name="T46" fmla="*/ 8 w 692"/>
                <a:gd name="T47" fmla="*/ 360 h 904"/>
                <a:gd name="T48" fmla="*/ 15 w 692"/>
                <a:gd name="T49" fmla="*/ 361 h 904"/>
                <a:gd name="T50" fmla="*/ 60 w 692"/>
                <a:gd name="T51" fmla="*/ 482 h 904"/>
                <a:gd name="T52" fmla="*/ 12 w 692"/>
                <a:gd name="T53" fmla="*/ 482 h 904"/>
                <a:gd name="T54" fmla="*/ 6 w 692"/>
                <a:gd name="T55" fmla="*/ 484 h 904"/>
                <a:gd name="T56" fmla="*/ 2 w 692"/>
                <a:gd name="T57" fmla="*/ 488 h 904"/>
                <a:gd name="T58" fmla="*/ 0 w 692"/>
                <a:gd name="T59" fmla="*/ 494 h 904"/>
                <a:gd name="T60" fmla="*/ 0 w 692"/>
                <a:gd name="T61" fmla="*/ 889 h 904"/>
                <a:gd name="T62" fmla="*/ 1 w 692"/>
                <a:gd name="T63" fmla="*/ 894 h 904"/>
                <a:gd name="T64" fmla="*/ 4 w 692"/>
                <a:gd name="T65" fmla="*/ 899 h 904"/>
                <a:gd name="T66" fmla="*/ 8 w 692"/>
                <a:gd name="T67" fmla="*/ 902 h 904"/>
                <a:gd name="T68" fmla="*/ 15 w 692"/>
                <a:gd name="T69" fmla="*/ 904 h 904"/>
                <a:gd name="T70" fmla="*/ 680 w 692"/>
                <a:gd name="T71" fmla="*/ 902 h 904"/>
                <a:gd name="T72" fmla="*/ 685 w 692"/>
                <a:gd name="T73" fmla="*/ 900 h 904"/>
                <a:gd name="T74" fmla="*/ 689 w 692"/>
                <a:gd name="T75" fmla="*/ 897 h 904"/>
                <a:gd name="T76" fmla="*/ 692 w 692"/>
                <a:gd name="T77" fmla="*/ 892 h 904"/>
                <a:gd name="T78" fmla="*/ 692 w 692"/>
                <a:gd name="T79" fmla="*/ 211 h 904"/>
                <a:gd name="T80" fmla="*/ 690 w 692"/>
                <a:gd name="T81" fmla="*/ 205 h 904"/>
                <a:gd name="T82" fmla="*/ 687 w 692"/>
                <a:gd name="T83" fmla="*/ 200 h 9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692" h="904">
                  <a:moveTo>
                    <a:pt x="662" y="874"/>
                  </a:moveTo>
                  <a:lnTo>
                    <a:pt x="30" y="874"/>
                  </a:lnTo>
                  <a:lnTo>
                    <a:pt x="30" y="512"/>
                  </a:lnTo>
                  <a:lnTo>
                    <a:pt x="75" y="512"/>
                  </a:lnTo>
                  <a:lnTo>
                    <a:pt x="78" y="511"/>
                  </a:lnTo>
                  <a:lnTo>
                    <a:pt x="80" y="511"/>
                  </a:lnTo>
                  <a:lnTo>
                    <a:pt x="83" y="509"/>
                  </a:lnTo>
                  <a:lnTo>
                    <a:pt x="86" y="508"/>
                  </a:lnTo>
                  <a:lnTo>
                    <a:pt x="87" y="506"/>
                  </a:lnTo>
                  <a:lnTo>
                    <a:pt x="89" y="502"/>
                  </a:lnTo>
                  <a:lnTo>
                    <a:pt x="89" y="500"/>
                  </a:lnTo>
                  <a:lnTo>
                    <a:pt x="90" y="497"/>
                  </a:lnTo>
                  <a:lnTo>
                    <a:pt x="90" y="346"/>
                  </a:lnTo>
                  <a:lnTo>
                    <a:pt x="89" y="344"/>
                  </a:lnTo>
                  <a:lnTo>
                    <a:pt x="89" y="340"/>
                  </a:lnTo>
                  <a:lnTo>
                    <a:pt x="87" y="338"/>
                  </a:lnTo>
                  <a:lnTo>
                    <a:pt x="86" y="336"/>
                  </a:lnTo>
                  <a:lnTo>
                    <a:pt x="83" y="334"/>
                  </a:lnTo>
                  <a:lnTo>
                    <a:pt x="80" y="333"/>
                  </a:lnTo>
                  <a:lnTo>
                    <a:pt x="78" y="332"/>
                  </a:lnTo>
                  <a:lnTo>
                    <a:pt x="75" y="331"/>
                  </a:lnTo>
                  <a:lnTo>
                    <a:pt x="30" y="331"/>
                  </a:lnTo>
                  <a:lnTo>
                    <a:pt x="30" y="30"/>
                  </a:lnTo>
                  <a:lnTo>
                    <a:pt x="475" y="30"/>
                  </a:lnTo>
                  <a:lnTo>
                    <a:pt x="662" y="217"/>
                  </a:lnTo>
                  <a:lnTo>
                    <a:pt x="662" y="874"/>
                  </a:lnTo>
                  <a:close/>
                  <a:moveTo>
                    <a:pt x="687" y="200"/>
                  </a:moveTo>
                  <a:lnTo>
                    <a:pt x="492" y="5"/>
                  </a:lnTo>
                  <a:lnTo>
                    <a:pt x="489" y="3"/>
                  </a:lnTo>
                  <a:lnTo>
                    <a:pt x="487" y="2"/>
                  </a:lnTo>
                  <a:lnTo>
                    <a:pt x="484" y="0"/>
                  </a:lnTo>
                  <a:lnTo>
                    <a:pt x="481" y="0"/>
                  </a:lnTo>
                  <a:lnTo>
                    <a:pt x="15" y="0"/>
                  </a:lnTo>
                  <a:lnTo>
                    <a:pt x="12" y="0"/>
                  </a:lnTo>
                  <a:lnTo>
                    <a:pt x="8" y="2"/>
                  </a:lnTo>
                  <a:lnTo>
                    <a:pt x="6" y="3"/>
                  </a:lnTo>
                  <a:lnTo>
                    <a:pt x="4" y="5"/>
                  </a:lnTo>
                  <a:lnTo>
                    <a:pt x="2" y="7"/>
                  </a:lnTo>
                  <a:lnTo>
                    <a:pt x="1" y="9"/>
                  </a:lnTo>
                  <a:lnTo>
                    <a:pt x="0" y="12"/>
                  </a:lnTo>
                  <a:lnTo>
                    <a:pt x="0" y="15"/>
                  </a:lnTo>
                  <a:lnTo>
                    <a:pt x="0" y="346"/>
                  </a:lnTo>
                  <a:lnTo>
                    <a:pt x="0" y="349"/>
                  </a:lnTo>
                  <a:lnTo>
                    <a:pt x="1" y="352"/>
                  </a:lnTo>
                  <a:lnTo>
                    <a:pt x="2" y="354"/>
                  </a:lnTo>
                  <a:lnTo>
                    <a:pt x="4" y="357"/>
                  </a:lnTo>
                  <a:lnTo>
                    <a:pt x="6" y="359"/>
                  </a:lnTo>
                  <a:lnTo>
                    <a:pt x="8" y="360"/>
                  </a:lnTo>
                  <a:lnTo>
                    <a:pt x="12" y="361"/>
                  </a:lnTo>
                  <a:lnTo>
                    <a:pt x="15" y="361"/>
                  </a:lnTo>
                  <a:lnTo>
                    <a:pt x="60" y="361"/>
                  </a:lnTo>
                  <a:lnTo>
                    <a:pt x="60" y="482"/>
                  </a:lnTo>
                  <a:lnTo>
                    <a:pt x="15" y="482"/>
                  </a:lnTo>
                  <a:lnTo>
                    <a:pt x="12" y="482"/>
                  </a:lnTo>
                  <a:lnTo>
                    <a:pt x="8" y="483"/>
                  </a:lnTo>
                  <a:lnTo>
                    <a:pt x="6" y="484"/>
                  </a:lnTo>
                  <a:lnTo>
                    <a:pt x="4" y="486"/>
                  </a:lnTo>
                  <a:lnTo>
                    <a:pt x="2" y="488"/>
                  </a:lnTo>
                  <a:lnTo>
                    <a:pt x="1" y="491"/>
                  </a:lnTo>
                  <a:lnTo>
                    <a:pt x="0" y="494"/>
                  </a:lnTo>
                  <a:lnTo>
                    <a:pt x="0" y="497"/>
                  </a:lnTo>
                  <a:lnTo>
                    <a:pt x="0" y="889"/>
                  </a:lnTo>
                  <a:lnTo>
                    <a:pt x="0" y="891"/>
                  </a:lnTo>
                  <a:lnTo>
                    <a:pt x="1" y="894"/>
                  </a:lnTo>
                  <a:lnTo>
                    <a:pt x="2" y="897"/>
                  </a:lnTo>
                  <a:lnTo>
                    <a:pt x="4" y="899"/>
                  </a:lnTo>
                  <a:lnTo>
                    <a:pt x="6" y="900"/>
                  </a:lnTo>
                  <a:lnTo>
                    <a:pt x="8" y="902"/>
                  </a:lnTo>
                  <a:lnTo>
                    <a:pt x="12" y="902"/>
                  </a:lnTo>
                  <a:lnTo>
                    <a:pt x="15" y="904"/>
                  </a:lnTo>
                  <a:lnTo>
                    <a:pt x="677" y="904"/>
                  </a:lnTo>
                  <a:lnTo>
                    <a:pt x="680" y="902"/>
                  </a:lnTo>
                  <a:lnTo>
                    <a:pt x="683" y="902"/>
                  </a:lnTo>
                  <a:lnTo>
                    <a:pt x="685" y="900"/>
                  </a:lnTo>
                  <a:lnTo>
                    <a:pt x="687" y="899"/>
                  </a:lnTo>
                  <a:lnTo>
                    <a:pt x="689" y="897"/>
                  </a:lnTo>
                  <a:lnTo>
                    <a:pt x="690" y="894"/>
                  </a:lnTo>
                  <a:lnTo>
                    <a:pt x="692" y="892"/>
                  </a:lnTo>
                  <a:lnTo>
                    <a:pt x="692" y="889"/>
                  </a:lnTo>
                  <a:lnTo>
                    <a:pt x="692" y="211"/>
                  </a:lnTo>
                  <a:lnTo>
                    <a:pt x="692" y="207"/>
                  </a:lnTo>
                  <a:lnTo>
                    <a:pt x="690" y="205"/>
                  </a:lnTo>
                  <a:lnTo>
                    <a:pt x="689" y="202"/>
                  </a:lnTo>
                  <a:lnTo>
                    <a:pt x="687" y="2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2" name="Freeform 32">
              <a:extLst>
                <a:ext uri="{FF2B5EF4-FFF2-40B4-BE49-F238E27FC236}">
                  <a16:creationId xmlns:a16="http://schemas.microsoft.com/office/drawing/2014/main" id="{C387781C-476D-4F25-85D2-A6F813601B8F}"/>
                </a:ext>
              </a:extLst>
            </p:cNvPr>
            <p:cNvSpPr>
              <a:spLocks/>
            </p:cNvSpPr>
            <p:nvPr/>
          </p:nvSpPr>
          <p:spPr bwMode="auto">
            <a:xfrm>
              <a:off x="3832225" y="2546350"/>
              <a:ext cx="9525" cy="66675"/>
            </a:xfrm>
            <a:custGeom>
              <a:avLst/>
              <a:gdLst>
                <a:gd name="T0" fmla="*/ 15 w 30"/>
                <a:gd name="T1" fmla="*/ 0 h 210"/>
                <a:gd name="T2" fmla="*/ 12 w 30"/>
                <a:gd name="T3" fmla="*/ 0 h 210"/>
                <a:gd name="T4" fmla="*/ 9 w 30"/>
                <a:gd name="T5" fmla="*/ 1 h 210"/>
                <a:gd name="T6" fmla="*/ 6 w 30"/>
                <a:gd name="T7" fmla="*/ 2 h 210"/>
                <a:gd name="T8" fmla="*/ 4 w 30"/>
                <a:gd name="T9" fmla="*/ 4 h 210"/>
                <a:gd name="T10" fmla="*/ 2 w 30"/>
                <a:gd name="T11" fmla="*/ 6 h 210"/>
                <a:gd name="T12" fmla="*/ 1 w 30"/>
                <a:gd name="T13" fmla="*/ 9 h 210"/>
                <a:gd name="T14" fmla="*/ 0 w 30"/>
                <a:gd name="T15" fmla="*/ 11 h 210"/>
                <a:gd name="T16" fmla="*/ 0 w 30"/>
                <a:gd name="T17" fmla="*/ 15 h 210"/>
                <a:gd name="T18" fmla="*/ 0 w 30"/>
                <a:gd name="T19" fmla="*/ 195 h 210"/>
                <a:gd name="T20" fmla="*/ 0 w 30"/>
                <a:gd name="T21" fmla="*/ 198 h 210"/>
                <a:gd name="T22" fmla="*/ 1 w 30"/>
                <a:gd name="T23" fmla="*/ 201 h 210"/>
                <a:gd name="T24" fmla="*/ 2 w 30"/>
                <a:gd name="T25" fmla="*/ 203 h 210"/>
                <a:gd name="T26" fmla="*/ 4 w 30"/>
                <a:gd name="T27" fmla="*/ 206 h 210"/>
                <a:gd name="T28" fmla="*/ 6 w 30"/>
                <a:gd name="T29" fmla="*/ 208 h 210"/>
                <a:gd name="T30" fmla="*/ 9 w 30"/>
                <a:gd name="T31" fmla="*/ 209 h 210"/>
                <a:gd name="T32" fmla="*/ 12 w 30"/>
                <a:gd name="T33" fmla="*/ 210 h 210"/>
                <a:gd name="T34" fmla="*/ 15 w 30"/>
                <a:gd name="T35" fmla="*/ 210 h 210"/>
                <a:gd name="T36" fmla="*/ 18 w 30"/>
                <a:gd name="T37" fmla="*/ 210 h 210"/>
                <a:gd name="T38" fmla="*/ 20 w 30"/>
                <a:gd name="T39" fmla="*/ 209 h 210"/>
                <a:gd name="T40" fmla="*/ 24 w 30"/>
                <a:gd name="T41" fmla="*/ 208 h 210"/>
                <a:gd name="T42" fmla="*/ 26 w 30"/>
                <a:gd name="T43" fmla="*/ 206 h 210"/>
                <a:gd name="T44" fmla="*/ 28 w 30"/>
                <a:gd name="T45" fmla="*/ 203 h 210"/>
                <a:gd name="T46" fmla="*/ 29 w 30"/>
                <a:gd name="T47" fmla="*/ 201 h 210"/>
                <a:gd name="T48" fmla="*/ 30 w 30"/>
                <a:gd name="T49" fmla="*/ 198 h 210"/>
                <a:gd name="T50" fmla="*/ 30 w 30"/>
                <a:gd name="T51" fmla="*/ 195 h 210"/>
                <a:gd name="T52" fmla="*/ 30 w 30"/>
                <a:gd name="T53" fmla="*/ 15 h 210"/>
                <a:gd name="T54" fmla="*/ 30 w 30"/>
                <a:gd name="T55" fmla="*/ 11 h 210"/>
                <a:gd name="T56" fmla="*/ 29 w 30"/>
                <a:gd name="T57" fmla="*/ 8 h 210"/>
                <a:gd name="T58" fmla="*/ 28 w 30"/>
                <a:gd name="T59" fmla="*/ 6 h 210"/>
                <a:gd name="T60" fmla="*/ 26 w 30"/>
                <a:gd name="T61" fmla="*/ 4 h 210"/>
                <a:gd name="T62" fmla="*/ 24 w 30"/>
                <a:gd name="T63" fmla="*/ 2 h 210"/>
                <a:gd name="T64" fmla="*/ 20 w 30"/>
                <a:gd name="T65" fmla="*/ 1 h 210"/>
                <a:gd name="T66" fmla="*/ 18 w 30"/>
                <a:gd name="T67" fmla="*/ 0 h 210"/>
                <a:gd name="T68" fmla="*/ 15 w 30"/>
                <a:gd name="T69" fmla="*/ 0 h 210"/>
                <a:gd name="T70" fmla="*/ 15 w 30"/>
                <a:gd name="T71" fmla="*/ 0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30" h="210">
                  <a:moveTo>
                    <a:pt x="15" y="0"/>
                  </a:moveTo>
                  <a:lnTo>
                    <a:pt x="12" y="0"/>
                  </a:lnTo>
                  <a:lnTo>
                    <a:pt x="9" y="1"/>
                  </a:lnTo>
                  <a:lnTo>
                    <a:pt x="6" y="2"/>
                  </a:lnTo>
                  <a:lnTo>
                    <a:pt x="4" y="4"/>
                  </a:lnTo>
                  <a:lnTo>
                    <a:pt x="2" y="6"/>
                  </a:lnTo>
                  <a:lnTo>
                    <a:pt x="1" y="9"/>
                  </a:lnTo>
                  <a:lnTo>
                    <a:pt x="0" y="11"/>
                  </a:lnTo>
                  <a:lnTo>
                    <a:pt x="0" y="15"/>
                  </a:lnTo>
                  <a:lnTo>
                    <a:pt x="0" y="195"/>
                  </a:lnTo>
                  <a:lnTo>
                    <a:pt x="0" y="198"/>
                  </a:lnTo>
                  <a:lnTo>
                    <a:pt x="1" y="201"/>
                  </a:lnTo>
                  <a:lnTo>
                    <a:pt x="2" y="203"/>
                  </a:lnTo>
                  <a:lnTo>
                    <a:pt x="4" y="206"/>
                  </a:lnTo>
                  <a:lnTo>
                    <a:pt x="6" y="208"/>
                  </a:lnTo>
                  <a:lnTo>
                    <a:pt x="9" y="209"/>
                  </a:lnTo>
                  <a:lnTo>
                    <a:pt x="12" y="210"/>
                  </a:lnTo>
                  <a:lnTo>
                    <a:pt x="15" y="210"/>
                  </a:lnTo>
                  <a:lnTo>
                    <a:pt x="18" y="210"/>
                  </a:lnTo>
                  <a:lnTo>
                    <a:pt x="20" y="209"/>
                  </a:lnTo>
                  <a:lnTo>
                    <a:pt x="24" y="208"/>
                  </a:lnTo>
                  <a:lnTo>
                    <a:pt x="26" y="206"/>
                  </a:lnTo>
                  <a:lnTo>
                    <a:pt x="28" y="203"/>
                  </a:lnTo>
                  <a:lnTo>
                    <a:pt x="29" y="201"/>
                  </a:lnTo>
                  <a:lnTo>
                    <a:pt x="30" y="198"/>
                  </a:lnTo>
                  <a:lnTo>
                    <a:pt x="30" y="195"/>
                  </a:lnTo>
                  <a:lnTo>
                    <a:pt x="30" y="15"/>
                  </a:lnTo>
                  <a:lnTo>
                    <a:pt x="30" y="11"/>
                  </a:lnTo>
                  <a:lnTo>
                    <a:pt x="29" y="8"/>
                  </a:lnTo>
                  <a:lnTo>
                    <a:pt x="28" y="6"/>
                  </a:lnTo>
                  <a:lnTo>
                    <a:pt x="26" y="4"/>
                  </a:lnTo>
                  <a:lnTo>
                    <a:pt x="24" y="2"/>
                  </a:lnTo>
                  <a:lnTo>
                    <a:pt x="20" y="1"/>
                  </a:lnTo>
                  <a:lnTo>
                    <a:pt x="18" y="0"/>
                  </a:lnTo>
                  <a:lnTo>
                    <a:pt x="15" y="0"/>
                  </a:lnTo>
                  <a:lnTo>
                    <a:pt x="1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3" name="Freeform 33">
              <a:extLst>
                <a:ext uri="{FF2B5EF4-FFF2-40B4-BE49-F238E27FC236}">
                  <a16:creationId xmlns:a16="http://schemas.microsoft.com/office/drawing/2014/main" id="{FF94D14D-555C-4856-84A8-57492219D348}"/>
                </a:ext>
              </a:extLst>
            </p:cNvPr>
            <p:cNvSpPr>
              <a:spLocks/>
            </p:cNvSpPr>
            <p:nvPr/>
          </p:nvSpPr>
          <p:spPr bwMode="auto">
            <a:xfrm>
              <a:off x="3870325" y="2546350"/>
              <a:ext cx="9525" cy="66675"/>
            </a:xfrm>
            <a:custGeom>
              <a:avLst/>
              <a:gdLst>
                <a:gd name="T0" fmla="*/ 15 w 30"/>
                <a:gd name="T1" fmla="*/ 210 h 210"/>
                <a:gd name="T2" fmla="*/ 18 w 30"/>
                <a:gd name="T3" fmla="*/ 210 h 210"/>
                <a:gd name="T4" fmla="*/ 22 w 30"/>
                <a:gd name="T5" fmla="*/ 209 h 210"/>
                <a:gd name="T6" fmla="*/ 24 w 30"/>
                <a:gd name="T7" fmla="*/ 208 h 210"/>
                <a:gd name="T8" fmla="*/ 26 w 30"/>
                <a:gd name="T9" fmla="*/ 206 h 210"/>
                <a:gd name="T10" fmla="*/ 28 w 30"/>
                <a:gd name="T11" fmla="*/ 203 h 210"/>
                <a:gd name="T12" fmla="*/ 29 w 30"/>
                <a:gd name="T13" fmla="*/ 201 h 210"/>
                <a:gd name="T14" fmla="*/ 30 w 30"/>
                <a:gd name="T15" fmla="*/ 198 h 210"/>
                <a:gd name="T16" fmla="*/ 30 w 30"/>
                <a:gd name="T17" fmla="*/ 195 h 210"/>
                <a:gd name="T18" fmla="*/ 30 w 30"/>
                <a:gd name="T19" fmla="*/ 15 h 210"/>
                <a:gd name="T20" fmla="*/ 30 w 30"/>
                <a:gd name="T21" fmla="*/ 11 h 210"/>
                <a:gd name="T22" fmla="*/ 29 w 30"/>
                <a:gd name="T23" fmla="*/ 8 h 210"/>
                <a:gd name="T24" fmla="*/ 28 w 30"/>
                <a:gd name="T25" fmla="*/ 6 h 210"/>
                <a:gd name="T26" fmla="*/ 26 w 30"/>
                <a:gd name="T27" fmla="*/ 4 h 210"/>
                <a:gd name="T28" fmla="*/ 24 w 30"/>
                <a:gd name="T29" fmla="*/ 2 h 210"/>
                <a:gd name="T30" fmla="*/ 22 w 30"/>
                <a:gd name="T31" fmla="*/ 1 h 210"/>
                <a:gd name="T32" fmla="*/ 18 w 30"/>
                <a:gd name="T33" fmla="*/ 0 h 210"/>
                <a:gd name="T34" fmla="*/ 15 w 30"/>
                <a:gd name="T35" fmla="*/ 0 h 210"/>
                <a:gd name="T36" fmla="*/ 12 w 30"/>
                <a:gd name="T37" fmla="*/ 0 h 210"/>
                <a:gd name="T38" fmla="*/ 10 w 30"/>
                <a:gd name="T39" fmla="*/ 1 h 210"/>
                <a:gd name="T40" fmla="*/ 7 w 30"/>
                <a:gd name="T41" fmla="*/ 2 h 210"/>
                <a:gd name="T42" fmla="*/ 4 w 30"/>
                <a:gd name="T43" fmla="*/ 4 h 210"/>
                <a:gd name="T44" fmla="*/ 3 w 30"/>
                <a:gd name="T45" fmla="*/ 6 h 210"/>
                <a:gd name="T46" fmla="*/ 1 w 30"/>
                <a:gd name="T47" fmla="*/ 9 h 210"/>
                <a:gd name="T48" fmla="*/ 0 w 30"/>
                <a:gd name="T49" fmla="*/ 11 h 210"/>
                <a:gd name="T50" fmla="*/ 0 w 30"/>
                <a:gd name="T51" fmla="*/ 15 h 210"/>
                <a:gd name="T52" fmla="*/ 0 w 30"/>
                <a:gd name="T53" fmla="*/ 195 h 210"/>
                <a:gd name="T54" fmla="*/ 0 w 30"/>
                <a:gd name="T55" fmla="*/ 198 h 210"/>
                <a:gd name="T56" fmla="*/ 1 w 30"/>
                <a:gd name="T57" fmla="*/ 201 h 210"/>
                <a:gd name="T58" fmla="*/ 3 w 30"/>
                <a:gd name="T59" fmla="*/ 203 h 210"/>
                <a:gd name="T60" fmla="*/ 4 w 30"/>
                <a:gd name="T61" fmla="*/ 206 h 210"/>
                <a:gd name="T62" fmla="*/ 7 w 30"/>
                <a:gd name="T63" fmla="*/ 208 h 210"/>
                <a:gd name="T64" fmla="*/ 10 w 30"/>
                <a:gd name="T65" fmla="*/ 209 h 210"/>
                <a:gd name="T66" fmla="*/ 12 w 30"/>
                <a:gd name="T67" fmla="*/ 210 h 210"/>
                <a:gd name="T68" fmla="*/ 15 w 30"/>
                <a:gd name="T69" fmla="*/ 210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30" h="210">
                  <a:moveTo>
                    <a:pt x="15" y="210"/>
                  </a:moveTo>
                  <a:lnTo>
                    <a:pt x="18" y="210"/>
                  </a:lnTo>
                  <a:lnTo>
                    <a:pt x="22" y="209"/>
                  </a:lnTo>
                  <a:lnTo>
                    <a:pt x="24" y="208"/>
                  </a:lnTo>
                  <a:lnTo>
                    <a:pt x="26" y="206"/>
                  </a:lnTo>
                  <a:lnTo>
                    <a:pt x="28" y="203"/>
                  </a:lnTo>
                  <a:lnTo>
                    <a:pt x="29" y="201"/>
                  </a:lnTo>
                  <a:lnTo>
                    <a:pt x="30" y="198"/>
                  </a:lnTo>
                  <a:lnTo>
                    <a:pt x="30" y="195"/>
                  </a:lnTo>
                  <a:lnTo>
                    <a:pt x="30" y="15"/>
                  </a:lnTo>
                  <a:lnTo>
                    <a:pt x="30" y="11"/>
                  </a:lnTo>
                  <a:lnTo>
                    <a:pt x="29" y="8"/>
                  </a:lnTo>
                  <a:lnTo>
                    <a:pt x="28" y="6"/>
                  </a:lnTo>
                  <a:lnTo>
                    <a:pt x="26" y="4"/>
                  </a:lnTo>
                  <a:lnTo>
                    <a:pt x="24" y="2"/>
                  </a:lnTo>
                  <a:lnTo>
                    <a:pt x="22" y="1"/>
                  </a:lnTo>
                  <a:lnTo>
                    <a:pt x="18" y="0"/>
                  </a:lnTo>
                  <a:lnTo>
                    <a:pt x="15" y="0"/>
                  </a:lnTo>
                  <a:lnTo>
                    <a:pt x="12" y="0"/>
                  </a:lnTo>
                  <a:lnTo>
                    <a:pt x="10" y="1"/>
                  </a:lnTo>
                  <a:lnTo>
                    <a:pt x="7" y="2"/>
                  </a:lnTo>
                  <a:lnTo>
                    <a:pt x="4" y="4"/>
                  </a:lnTo>
                  <a:lnTo>
                    <a:pt x="3" y="6"/>
                  </a:lnTo>
                  <a:lnTo>
                    <a:pt x="1" y="9"/>
                  </a:lnTo>
                  <a:lnTo>
                    <a:pt x="0" y="11"/>
                  </a:lnTo>
                  <a:lnTo>
                    <a:pt x="0" y="15"/>
                  </a:lnTo>
                  <a:lnTo>
                    <a:pt x="0" y="195"/>
                  </a:lnTo>
                  <a:lnTo>
                    <a:pt x="0" y="198"/>
                  </a:lnTo>
                  <a:lnTo>
                    <a:pt x="1" y="201"/>
                  </a:lnTo>
                  <a:lnTo>
                    <a:pt x="3" y="203"/>
                  </a:lnTo>
                  <a:lnTo>
                    <a:pt x="4" y="206"/>
                  </a:lnTo>
                  <a:lnTo>
                    <a:pt x="7" y="208"/>
                  </a:lnTo>
                  <a:lnTo>
                    <a:pt x="10" y="209"/>
                  </a:lnTo>
                  <a:lnTo>
                    <a:pt x="12" y="210"/>
                  </a:lnTo>
                  <a:lnTo>
                    <a:pt x="15" y="21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4" name="Freeform 34">
              <a:extLst>
                <a:ext uri="{FF2B5EF4-FFF2-40B4-BE49-F238E27FC236}">
                  <a16:creationId xmlns:a16="http://schemas.microsoft.com/office/drawing/2014/main" id="{5D6E6286-1DAA-4A0C-8A50-F89B71CDA14E}"/>
                </a:ext>
              </a:extLst>
            </p:cNvPr>
            <p:cNvSpPr>
              <a:spLocks/>
            </p:cNvSpPr>
            <p:nvPr/>
          </p:nvSpPr>
          <p:spPr bwMode="auto">
            <a:xfrm>
              <a:off x="3908425" y="2546350"/>
              <a:ext cx="9525" cy="66675"/>
            </a:xfrm>
            <a:custGeom>
              <a:avLst/>
              <a:gdLst>
                <a:gd name="T0" fmla="*/ 15 w 31"/>
                <a:gd name="T1" fmla="*/ 210 h 210"/>
                <a:gd name="T2" fmla="*/ 18 w 31"/>
                <a:gd name="T3" fmla="*/ 210 h 210"/>
                <a:gd name="T4" fmla="*/ 22 w 31"/>
                <a:gd name="T5" fmla="*/ 209 h 210"/>
                <a:gd name="T6" fmla="*/ 24 w 31"/>
                <a:gd name="T7" fmla="*/ 208 h 210"/>
                <a:gd name="T8" fmla="*/ 26 w 31"/>
                <a:gd name="T9" fmla="*/ 206 h 210"/>
                <a:gd name="T10" fmla="*/ 28 w 31"/>
                <a:gd name="T11" fmla="*/ 203 h 210"/>
                <a:gd name="T12" fmla="*/ 29 w 31"/>
                <a:gd name="T13" fmla="*/ 201 h 210"/>
                <a:gd name="T14" fmla="*/ 30 w 31"/>
                <a:gd name="T15" fmla="*/ 198 h 210"/>
                <a:gd name="T16" fmla="*/ 31 w 31"/>
                <a:gd name="T17" fmla="*/ 195 h 210"/>
                <a:gd name="T18" fmla="*/ 31 w 31"/>
                <a:gd name="T19" fmla="*/ 15 h 210"/>
                <a:gd name="T20" fmla="*/ 30 w 31"/>
                <a:gd name="T21" fmla="*/ 11 h 210"/>
                <a:gd name="T22" fmla="*/ 29 w 31"/>
                <a:gd name="T23" fmla="*/ 8 h 210"/>
                <a:gd name="T24" fmla="*/ 28 w 31"/>
                <a:gd name="T25" fmla="*/ 6 h 210"/>
                <a:gd name="T26" fmla="*/ 26 w 31"/>
                <a:gd name="T27" fmla="*/ 4 h 210"/>
                <a:gd name="T28" fmla="*/ 24 w 31"/>
                <a:gd name="T29" fmla="*/ 2 h 210"/>
                <a:gd name="T30" fmla="*/ 22 w 31"/>
                <a:gd name="T31" fmla="*/ 1 h 210"/>
                <a:gd name="T32" fmla="*/ 18 w 31"/>
                <a:gd name="T33" fmla="*/ 0 h 210"/>
                <a:gd name="T34" fmla="*/ 15 w 31"/>
                <a:gd name="T35" fmla="*/ 0 h 210"/>
                <a:gd name="T36" fmla="*/ 13 w 31"/>
                <a:gd name="T37" fmla="*/ 0 h 210"/>
                <a:gd name="T38" fmla="*/ 10 w 31"/>
                <a:gd name="T39" fmla="*/ 1 h 210"/>
                <a:gd name="T40" fmla="*/ 8 w 31"/>
                <a:gd name="T41" fmla="*/ 2 h 210"/>
                <a:gd name="T42" fmla="*/ 6 w 31"/>
                <a:gd name="T43" fmla="*/ 4 h 210"/>
                <a:gd name="T44" fmla="*/ 3 w 31"/>
                <a:gd name="T45" fmla="*/ 6 h 210"/>
                <a:gd name="T46" fmla="*/ 2 w 31"/>
                <a:gd name="T47" fmla="*/ 9 h 210"/>
                <a:gd name="T48" fmla="*/ 1 w 31"/>
                <a:gd name="T49" fmla="*/ 11 h 210"/>
                <a:gd name="T50" fmla="*/ 0 w 31"/>
                <a:gd name="T51" fmla="*/ 15 h 210"/>
                <a:gd name="T52" fmla="*/ 0 w 31"/>
                <a:gd name="T53" fmla="*/ 195 h 210"/>
                <a:gd name="T54" fmla="*/ 1 w 31"/>
                <a:gd name="T55" fmla="*/ 198 h 210"/>
                <a:gd name="T56" fmla="*/ 2 w 31"/>
                <a:gd name="T57" fmla="*/ 201 h 210"/>
                <a:gd name="T58" fmla="*/ 3 w 31"/>
                <a:gd name="T59" fmla="*/ 203 h 210"/>
                <a:gd name="T60" fmla="*/ 6 w 31"/>
                <a:gd name="T61" fmla="*/ 206 h 210"/>
                <a:gd name="T62" fmla="*/ 8 w 31"/>
                <a:gd name="T63" fmla="*/ 208 h 210"/>
                <a:gd name="T64" fmla="*/ 10 w 31"/>
                <a:gd name="T65" fmla="*/ 209 h 210"/>
                <a:gd name="T66" fmla="*/ 13 w 31"/>
                <a:gd name="T67" fmla="*/ 210 h 210"/>
                <a:gd name="T68" fmla="*/ 15 w 31"/>
                <a:gd name="T69" fmla="*/ 210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31" h="210">
                  <a:moveTo>
                    <a:pt x="15" y="210"/>
                  </a:moveTo>
                  <a:lnTo>
                    <a:pt x="18" y="210"/>
                  </a:lnTo>
                  <a:lnTo>
                    <a:pt x="22" y="209"/>
                  </a:lnTo>
                  <a:lnTo>
                    <a:pt x="24" y="208"/>
                  </a:lnTo>
                  <a:lnTo>
                    <a:pt x="26" y="206"/>
                  </a:lnTo>
                  <a:lnTo>
                    <a:pt x="28" y="203"/>
                  </a:lnTo>
                  <a:lnTo>
                    <a:pt x="29" y="201"/>
                  </a:lnTo>
                  <a:lnTo>
                    <a:pt x="30" y="198"/>
                  </a:lnTo>
                  <a:lnTo>
                    <a:pt x="31" y="195"/>
                  </a:lnTo>
                  <a:lnTo>
                    <a:pt x="31" y="15"/>
                  </a:lnTo>
                  <a:lnTo>
                    <a:pt x="30" y="11"/>
                  </a:lnTo>
                  <a:lnTo>
                    <a:pt x="29" y="8"/>
                  </a:lnTo>
                  <a:lnTo>
                    <a:pt x="28" y="6"/>
                  </a:lnTo>
                  <a:lnTo>
                    <a:pt x="26" y="4"/>
                  </a:lnTo>
                  <a:lnTo>
                    <a:pt x="24" y="2"/>
                  </a:lnTo>
                  <a:lnTo>
                    <a:pt x="22" y="1"/>
                  </a:lnTo>
                  <a:lnTo>
                    <a:pt x="18" y="0"/>
                  </a:lnTo>
                  <a:lnTo>
                    <a:pt x="15" y="0"/>
                  </a:lnTo>
                  <a:lnTo>
                    <a:pt x="13" y="0"/>
                  </a:lnTo>
                  <a:lnTo>
                    <a:pt x="10" y="1"/>
                  </a:lnTo>
                  <a:lnTo>
                    <a:pt x="8" y="2"/>
                  </a:lnTo>
                  <a:lnTo>
                    <a:pt x="6" y="4"/>
                  </a:lnTo>
                  <a:lnTo>
                    <a:pt x="3" y="6"/>
                  </a:lnTo>
                  <a:lnTo>
                    <a:pt x="2" y="9"/>
                  </a:lnTo>
                  <a:lnTo>
                    <a:pt x="1" y="11"/>
                  </a:lnTo>
                  <a:lnTo>
                    <a:pt x="0" y="15"/>
                  </a:lnTo>
                  <a:lnTo>
                    <a:pt x="0" y="195"/>
                  </a:lnTo>
                  <a:lnTo>
                    <a:pt x="1" y="198"/>
                  </a:lnTo>
                  <a:lnTo>
                    <a:pt x="2" y="201"/>
                  </a:lnTo>
                  <a:lnTo>
                    <a:pt x="3" y="203"/>
                  </a:lnTo>
                  <a:lnTo>
                    <a:pt x="6" y="206"/>
                  </a:lnTo>
                  <a:lnTo>
                    <a:pt x="8" y="208"/>
                  </a:lnTo>
                  <a:lnTo>
                    <a:pt x="10" y="209"/>
                  </a:lnTo>
                  <a:lnTo>
                    <a:pt x="13" y="210"/>
                  </a:lnTo>
                  <a:lnTo>
                    <a:pt x="15" y="21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5" name="Freeform 35">
              <a:extLst>
                <a:ext uri="{FF2B5EF4-FFF2-40B4-BE49-F238E27FC236}">
                  <a16:creationId xmlns:a16="http://schemas.microsoft.com/office/drawing/2014/main" id="{142C2370-FD50-4C57-A009-AC439154CFEA}"/>
                </a:ext>
              </a:extLst>
            </p:cNvPr>
            <p:cNvSpPr>
              <a:spLocks/>
            </p:cNvSpPr>
            <p:nvPr/>
          </p:nvSpPr>
          <p:spPr bwMode="auto">
            <a:xfrm>
              <a:off x="3946525" y="2565400"/>
              <a:ext cx="9525" cy="57150"/>
            </a:xfrm>
            <a:custGeom>
              <a:avLst/>
              <a:gdLst>
                <a:gd name="T0" fmla="*/ 15 w 30"/>
                <a:gd name="T1" fmla="*/ 180 h 180"/>
                <a:gd name="T2" fmla="*/ 19 w 30"/>
                <a:gd name="T3" fmla="*/ 180 h 180"/>
                <a:gd name="T4" fmla="*/ 21 w 30"/>
                <a:gd name="T5" fmla="*/ 179 h 180"/>
                <a:gd name="T6" fmla="*/ 24 w 30"/>
                <a:gd name="T7" fmla="*/ 178 h 180"/>
                <a:gd name="T8" fmla="*/ 26 w 30"/>
                <a:gd name="T9" fmla="*/ 176 h 180"/>
                <a:gd name="T10" fmla="*/ 27 w 30"/>
                <a:gd name="T11" fmla="*/ 173 h 180"/>
                <a:gd name="T12" fmla="*/ 29 w 30"/>
                <a:gd name="T13" fmla="*/ 171 h 180"/>
                <a:gd name="T14" fmla="*/ 30 w 30"/>
                <a:gd name="T15" fmla="*/ 168 h 180"/>
                <a:gd name="T16" fmla="*/ 30 w 30"/>
                <a:gd name="T17" fmla="*/ 165 h 180"/>
                <a:gd name="T18" fmla="*/ 30 w 30"/>
                <a:gd name="T19" fmla="*/ 15 h 180"/>
                <a:gd name="T20" fmla="*/ 30 w 30"/>
                <a:gd name="T21" fmla="*/ 11 h 180"/>
                <a:gd name="T22" fmla="*/ 29 w 30"/>
                <a:gd name="T23" fmla="*/ 9 h 180"/>
                <a:gd name="T24" fmla="*/ 27 w 30"/>
                <a:gd name="T25" fmla="*/ 6 h 180"/>
                <a:gd name="T26" fmla="*/ 26 w 30"/>
                <a:gd name="T27" fmla="*/ 4 h 180"/>
                <a:gd name="T28" fmla="*/ 24 w 30"/>
                <a:gd name="T29" fmla="*/ 2 h 180"/>
                <a:gd name="T30" fmla="*/ 21 w 30"/>
                <a:gd name="T31" fmla="*/ 1 h 180"/>
                <a:gd name="T32" fmla="*/ 19 w 30"/>
                <a:gd name="T33" fmla="*/ 0 h 180"/>
                <a:gd name="T34" fmla="*/ 15 w 30"/>
                <a:gd name="T35" fmla="*/ 0 h 180"/>
                <a:gd name="T36" fmla="*/ 12 w 30"/>
                <a:gd name="T37" fmla="*/ 0 h 180"/>
                <a:gd name="T38" fmla="*/ 9 w 30"/>
                <a:gd name="T39" fmla="*/ 1 h 180"/>
                <a:gd name="T40" fmla="*/ 7 w 30"/>
                <a:gd name="T41" fmla="*/ 2 h 180"/>
                <a:gd name="T42" fmla="*/ 5 w 30"/>
                <a:gd name="T43" fmla="*/ 4 h 180"/>
                <a:gd name="T44" fmla="*/ 3 w 30"/>
                <a:gd name="T45" fmla="*/ 6 h 180"/>
                <a:gd name="T46" fmla="*/ 1 w 30"/>
                <a:gd name="T47" fmla="*/ 9 h 180"/>
                <a:gd name="T48" fmla="*/ 0 w 30"/>
                <a:gd name="T49" fmla="*/ 11 h 180"/>
                <a:gd name="T50" fmla="*/ 0 w 30"/>
                <a:gd name="T51" fmla="*/ 15 h 180"/>
                <a:gd name="T52" fmla="*/ 0 w 30"/>
                <a:gd name="T53" fmla="*/ 165 h 180"/>
                <a:gd name="T54" fmla="*/ 0 w 30"/>
                <a:gd name="T55" fmla="*/ 168 h 180"/>
                <a:gd name="T56" fmla="*/ 1 w 30"/>
                <a:gd name="T57" fmla="*/ 171 h 180"/>
                <a:gd name="T58" fmla="*/ 3 w 30"/>
                <a:gd name="T59" fmla="*/ 173 h 180"/>
                <a:gd name="T60" fmla="*/ 5 w 30"/>
                <a:gd name="T61" fmla="*/ 176 h 180"/>
                <a:gd name="T62" fmla="*/ 7 w 30"/>
                <a:gd name="T63" fmla="*/ 178 h 180"/>
                <a:gd name="T64" fmla="*/ 9 w 30"/>
                <a:gd name="T65" fmla="*/ 179 h 180"/>
                <a:gd name="T66" fmla="*/ 12 w 30"/>
                <a:gd name="T67" fmla="*/ 180 h 180"/>
                <a:gd name="T68" fmla="*/ 15 w 30"/>
                <a:gd name="T69" fmla="*/ 180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30" h="180">
                  <a:moveTo>
                    <a:pt x="15" y="180"/>
                  </a:moveTo>
                  <a:lnTo>
                    <a:pt x="19" y="180"/>
                  </a:lnTo>
                  <a:lnTo>
                    <a:pt x="21" y="179"/>
                  </a:lnTo>
                  <a:lnTo>
                    <a:pt x="24" y="178"/>
                  </a:lnTo>
                  <a:lnTo>
                    <a:pt x="26" y="176"/>
                  </a:lnTo>
                  <a:lnTo>
                    <a:pt x="27" y="173"/>
                  </a:lnTo>
                  <a:lnTo>
                    <a:pt x="29" y="171"/>
                  </a:lnTo>
                  <a:lnTo>
                    <a:pt x="30" y="168"/>
                  </a:lnTo>
                  <a:lnTo>
                    <a:pt x="30" y="165"/>
                  </a:lnTo>
                  <a:lnTo>
                    <a:pt x="30" y="15"/>
                  </a:lnTo>
                  <a:lnTo>
                    <a:pt x="30" y="11"/>
                  </a:lnTo>
                  <a:lnTo>
                    <a:pt x="29" y="9"/>
                  </a:lnTo>
                  <a:lnTo>
                    <a:pt x="27" y="6"/>
                  </a:lnTo>
                  <a:lnTo>
                    <a:pt x="26" y="4"/>
                  </a:lnTo>
                  <a:lnTo>
                    <a:pt x="24" y="2"/>
                  </a:lnTo>
                  <a:lnTo>
                    <a:pt x="21" y="1"/>
                  </a:lnTo>
                  <a:lnTo>
                    <a:pt x="19" y="0"/>
                  </a:lnTo>
                  <a:lnTo>
                    <a:pt x="15" y="0"/>
                  </a:lnTo>
                  <a:lnTo>
                    <a:pt x="12" y="0"/>
                  </a:lnTo>
                  <a:lnTo>
                    <a:pt x="9" y="1"/>
                  </a:lnTo>
                  <a:lnTo>
                    <a:pt x="7" y="2"/>
                  </a:lnTo>
                  <a:lnTo>
                    <a:pt x="5" y="4"/>
                  </a:lnTo>
                  <a:lnTo>
                    <a:pt x="3" y="6"/>
                  </a:lnTo>
                  <a:lnTo>
                    <a:pt x="1" y="9"/>
                  </a:lnTo>
                  <a:lnTo>
                    <a:pt x="0" y="11"/>
                  </a:lnTo>
                  <a:lnTo>
                    <a:pt x="0" y="15"/>
                  </a:lnTo>
                  <a:lnTo>
                    <a:pt x="0" y="165"/>
                  </a:lnTo>
                  <a:lnTo>
                    <a:pt x="0" y="168"/>
                  </a:lnTo>
                  <a:lnTo>
                    <a:pt x="1" y="171"/>
                  </a:lnTo>
                  <a:lnTo>
                    <a:pt x="3" y="173"/>
                  </a:lnTo>
                  <a:lnTo>
                    <a:pt x="5" y="176"/>
                  </a:lnTo>
                  <a:lnTo>
                    <a:pt x="7" y="178"/>
                  </a:lnTo>
                  <a:lnTo>
                    <a:pt x="9" y="179"/>
                  </a:lnTo>
                  <a:lnTo>
                    <a:pt x="12" y="180"/>
                  </a:lnTo>
                  <a:lnTo>
                    <a:pt x="15" y="18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6" name="Freeform 36">
              <a:extLst>
                <a:ext uri="{FF2B5EF4-FFF2-40B4-BE49-F238E27FC236}">
                  <a16:creationId xmlns:a16="http://schemas.microsoft.com/office/drawing/2014/main" id="{AEF094E3-1AA7-4DCC-B4C8-4D980F5DA3F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865563" y="2708275"/>
              <a:ext cx="57150" cy="47625"/>
            </a:xfrm>
            <a:custGeom>
              <a:avLst/>
              <a:gdLst>
                <a:gd name="T0" fmla="*/ 42 w 181"/>
                <a:gd name="T1" fmla="*/ 120 h 150"/>
                <a:gd name="T2" fmla="*/ 90 w 181"/>
                <a:gd name="T3" fmla="*/ 43 h 150"/>
                <a:gd name="T4" fmla="*/ 138 w 181"/>
                <a:gd name="T5" fmla="*/ 120 h 150"/>
                <a:gd name="T6" fmla="*/ 42 w 181"/>
                <a:gd name="T7" fmla="*/ 120 h 150"/>
                <a:gd name="T8" fmla="*/ 103 w 181"/>
                <a:gd name="T9" fmla="*/ 8 h 150"/>
                <a:gd name="T10" fmla="*/ 101 w 181"/>
                <a:gd name="T11" fmla="*/ 4 h 150"/>
                <a:gd name="T12" fmla="*/ 98 w 181"/>
                <a:gd name="T13" fmla="*/ 2 h 150"/>
                <a:gd name="T14" fmla="*/ 94 w 181"/>
                <a:gd name="T15" fmla="*/ 1 h 150"/>
                <a:gd name="T16" fmla="*/ 90 w 181"/>
                <a:gd name="T17" fmla="*/ 0 h 150"/>
                <a:gd name="T18" fmla="*/ 87 w 181"/>
                <a:gd name="T19" fmla="*/ 1 h 150"/>
                <a:gd name="T20" fmla="*/ 84 w 181"/>
                <a:gd name="T21" fmla="*/ 2 h 150"/>
                <a:gd name="T22" fmla="*/ 80 w 181"/>
                <a:gd name="T23" fmla="*/ 4 h 150"/>
                <a:gd name="T24" fmla="*/ 77 w 181"/>
                <a:gd name="T25" fmla="*/ 8 h 150"/>
                <a:gd name="T26" fmla="*/ 2 w 181"/>
                <a:gd name="T27" fmla="*/ 128 h 150"/>
                <a:gd name="T28" fmla="*/ 1 w 181"/>
                <a:gd name="T29" fmla="*/ 131 h 150"/>
                <a:gd name="T30" fmla="*/ 0 w 181"/>
                <a:gd name="T31" fmla="*/ 135 h 150"/>
                <a:gd name="T32" fmla="*/ 1 w 181"/>
                <a:gd name="T33" fmla="*/ 140 h 150"/>
                <a:gd name="T34" fmla="*/ 2 w 181"/>
                <a:gd name="T35" fmla="*/ 143 h 150"/>
                <a:gd name="T36" fmla="*/ 4 w 181"/>
                <a:gd name="T37" fmla="*/ 146 h 150"/>
                <a:gd name="T38" fmla="*/ 8 w 181"/>
                <a:gd name="T39" fmla="*/ 148 h 150"/>
                <a:gd name="T40" fmla="*/ 11 w 181"/>
                <a:gd name="T41" fmla="*/ 150 h 150"/>
                <a:gd name="T42" fmla="*/ 15 w 181"/>
                <a:gd name="T43" fmla="*/ 150 h 150"/>
                <a:gd name="T44" fmla="*/ 166 w 181"/>
                <a:gd name="T45" fmla="*/ 150 h 150"/>
                <a:gd name="T46" fmla="*/ 166 w 181"/>
                <a:gd name="T47" fmla="*/ 150 h 150"/>
                <a:gd name="T48" fmla="*/ 166 w 181"/>
                <a:gd name="T49" fmla="*/ 150 h 150"/>
                <a:gd name="T50" fmla="*/ 170 w 181"/>
                <a:gd name="T51" fmla="*/ 150 h 150"/>
                <a:gd name="T52" fmla="*/ 172 w 181"/>
                <a:gd name="T53" fmla="*/ 149 h 150"/>
                <a:gd name="T54" fmla="*/ 175 w 181"/>
                <a:gd name="T55" fmla="*/ 148 h 150"/>
                <a:gd name="T56" fmla="*/ 177 w 181"/>
                <a:gd name="T57" fmla="*/ 146 h 150"/>
                <a:gd name="T58" fmla="*/ 178 w 181"/>
                <a:gd name="T59" fmla="*/ 144 h 150"/>
                <a:gd name="T60" fmla="*/ 180 w 181"/>
                <a:gd name="T61" fmla="*/ 142 h 150"/>
                <a:gd name="T62" fmla="*/ 181 w 181"/>
                <a:gd name="T63" fmla="*/ 139 h 150"/>
                <a:gd name="T64" fmla="*/ 181 w 181"/>
                <a:gd name="T65" fmla="*/ 135 h 150"/>
                <a:gd name="T66" fmla="*/ 180 w 181"/>
                <a:gd name="T67" fmla="*/ 130 h 150"/>
                <a:gd name="T68" fmla="*/ 177 w 181"/>
                <a:gd name="T69" fmla="*/ 126 h 150"/>
                <a:gd name="T70" fmla="*/ 103 w 181"/>
                <a:gd name="T71" fmla="*/ 8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81" h="150">
                  <a:moveTo>
                    <a:pt x="42" y="120"/>
                  </a:moveTo>
                  <a:lnTo>
                    <a:pt x="90" y="43"/>
                  </a:lnTo>
                  <a:lnTo>
                    <a:pt x="138" y="120"/>
                  </a:lnTo>
                  <a:lnTo>
                    <a:pt x="42" y="120"/>
                  </a:lnTo>
                  <a:close/>
                  <a:moveTo>
                    <a:pt x="103" y="8"/>
                  </a:moveTo>
                  <a:lnTo>
                    <a:pt x="101" y="4"/>
                  </a:lnTo>
                  <a:lnTo>
                    <a:pt x="98" y="2"/>
                  </a:lnTo>
                  <a:lnTo>
                    <a:pt x="94" y="1"/>
                  </a:lnTo>
                  <a:lnTo>
                    <a:pt x="90" y="0"/>
                  </a:lnTo>
                  <a:lnTo>
                    <a:pt x="87" y="1"/>
                  </a:lnTo>
                  <a:lnTo>
                    <a:pt x="84" y="2"/>
                  </a:lnTo>
                  <a:lnTo>
                    <a:pt x="80" y="4"/>
                  </a:lnTo>
                  <a:lnTo>
                    <a:pt x="77" y="8"/>
                  </a:lnTo>
                  <a:lnTo>
                    <a:pt x="2" y="128"/>
                  </a:lnTo>
                  <a:lnTo>
                    <a:pt x="1" y="131"/>
                  </a:lnTo>
                  <a:lnTo>
                    <a:pt x="0" y="135"/>
                  </a:lnTo>
                  <a:lnTo>
                    <a:pt x="1" y="140"/>
                  </a:lnTo>
                  <a:lnTo>
                    <a:pt x="2" y="143"/>
                  </a:lnTo>
                  <a:lnTo>
                    <a:pt x="4" y="146"/>
                  </a:lnTo>
                  <a:lnTo>
                    <a:pt x="8" y="148"/>
                  </a:lnTo>
                  <a:lnTo>
                    <a:pt x="11" y="150"/>
                  </a:lnTo>
                  <a:lnTo>
                    <a:pt x="15" y="150"/>
                  </a:lnTo>
                  <a:lnTo>
                    <a:pt x="166" y="150"/>
                  </a:lnTo>
                  <a:lnTo>
                    <a:pt x="166" y="150"/>
                  </a:lnTo>
                  <a:lnTo>
                    <a:pt x="166" y="150"/>
                  </a:lnTo>
                  <a:lnTo>
                    <a:pt x="170" y="150"/>
                  </a:lnTo>
                  <a:lnTo>
                    <a:pt x="172" y="149"/>
                  </a:lnTo>
                  <a:lnTo>
                    <a:pt x="175" y="148"/>
                  </a:lnTo>
                  <a:lnTo>
                    <a:pt x="177" y="146"/>
                  </a:lnTo>
                  <a:lnTo>
                    <a:pt x="178" y="144"/>
                  </a:lnTo>
                  <a:lnTo>
                    <a:pt x="180" y="142"/>
                  </a:lnTo>
                  <a:lnTo>
                    <a:pt x="181" y="139"/>
                  </a:lnTo>
                  <a:lnTo>
                    <a:pt x="181" y="135"/>
                  </a:lnTo>
                  <a:lnTo>
                    <a:pt x="180" y="130"/>
                  </a:lnTo>
                  <a:lnTo>
                    <a:pt x="177" y="126"/>
                  </a:lnTo>
                  <a:lnTo>
                    <a:pt x="103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</p:grpSp>
      <p:sp>
        <p:nvSpPr>
          <p:cNvPr id="42" name="Rectangle 41">
            <a:extLst>
              <a:ext uri="{FF2B5EF4-FFF2-40B4-BE49-F238E27FC236}">
                <a16:creationId xmlns:a16="http://schemas.microsoft.com/office/drawing/2014/main" id="{A9146A47-F48B-457D-926B-9493B2B6C7A8}"/>
              </a:ext>
            </a:extLst>
          </p:cNvPr>
          <p:cNvSpPr/>
          <p:nvPr/>
        </p:nvSpPr>
        <p:spPr>
          <a:xfrm rot="5400000">
            <a:off x="1367084" y="-1742475"/>
            <a:ext cx="537795" cy="4367532"/>
          </a:xfrm>
          <a:prstGeom prst="rect">
            <a:avLst/>
          </a:prstGeom>
          <a:solidFill>
            <a:srgbClr val="F7D6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ar-AE" dirty="0">
                <a:solidFill>
                  <a:schemeClr val="bg1"/>
                </a:solidFill>
              </a:rPr>
              <a:t>الأحكام والشروط</a:t>
            </a:r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6DAB889D-23AA-4303-8597-E3D6EB460864}"/>
              </a:ext>
            </a:extLst>
          </p:cNvPr>
          <p:cNvCxnSpPr>
            <a:cxnSpLocks/>
          </p:cNvCxnSpPr>
          <p:nvPr/>
        </p:nvCxnSpPr>
        <p:spPr>
          <a:xfrm flipH="1">
            <a:off x="3661979" y="2952750"/>
            <a:ext cx="713650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2D00F54C-75C1-43C8-A7CB-863867ACFDC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0450" y="86232"/>
            <a:ext cx="2375044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57848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/>
              <a:t>SlideSalad is #1 online marketplace of premium presentations templates for all needs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SlideSalad- </a:t>
            </a:r>
            <a:r>
              <a:rPr lang="de-DE" noProof="1"/>
              <a:t>COPYRIGHT NOTICE</a:t>
            </a:r>
            <a:endParaRPr lang="en-US" dirty="0"/>
          </a:p>
        </p:txBody>
      </p:sp>
      <p:sp>
        <p:nvSpPr>
          <p:cNvPr id="19" name="Rechteck 8"/>
          <p:cNvSpPr/>
          <p:nvPr/>
        </p:nvSpPr>
        <p:spPr>
          <a:xfrm>
            <a:off x="304800" y="1263498"/>
            <a:ext cx="3843121" cy="27889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ct val="20000"/>
              </a:spcAft>
            </a:pPr>
            <a:r>
              <a:rPr lang="en-US" sz="1600" b="1" noProof="1">
                <a:solidFill>
                  <a:schemeClr val="bg1"/>
                </a:solidFill>
                <a:latin typeface="+mj-lt"/>
              </a:rPr>
              <a:t>Things you can do with the template</a:t>
            </a:r>
          </a:p>
          <a:p>
            <a:pPr>
              <a:spcAft>
                <a:spcPct val="20000"/>
              </a:spcAft>
            </a:pPr>
            <a:r>
              <a:rPr lang="de-DE" sz="1100" noProof="1">
                <a:solidFill>
                  <a:schemeClr val="bg1"/>
                </a:solidFill>
                <a:latin typeface="+mj-lt"/>
              </a:rPr>
              <a:t>Use the free templates for your own presentations and projects without limitations.</a:t>
            </a:r>
          </a:p>
          <a:p>
            <a:pPr marL="133350" indent="-133350">
              <a:spcAft>
                <a:spcPts val="375"/>
              </a:spcAft>
              <a:buFontTx/>
              <a:buChar char="•"/>
            </a:pPr>
            <a:r>
              <a:rPr lang="de-DE" sz="1100" u="sng" noProof="1">
                <a:solidFill>
                  <a:schemeClr val="bg1"/>
                </a:solidFill>
                <a:latin typeface="+mj-lt"/>
              </a:rPr>
              <a:t>Please link back to our website</a:t>
            </a:r>
            <a:r>
              <a:rPr lang="de-DE" sz="1100" noProof="1">
                <a:solidFill>
                  <a:schemeClr val="bg1"/>
                </a:solidFill>
                <a:latin typeface="+mj-lt"/>
              </a:rPr>
              <a:t> if you like our free designs </a:t>
            </a:r>
            <a:br>
              <a:rPr lang="de-DE" sz="1100" noProof="1">
                <a:solidFill>
                  <a:schemeClr val="bg1"/>
                </a:solidFill>
                <a:latin typeface="+mj-lt"/>
              </a:rPr>
            </a:br>
            <a:r>
              <a:rPr lang="de-DE" sz="1100" noProof="1">
                <a:solidFill>
                  <a:schemeClr val="bg1"/>
                </a:solidFill>
                <a:latin typeface="+mj-lt"/>
              </a:rPr>
              <a:t>or </a:t>
            </a:r>
            <a:r>
              <a:rPr lang="de-DE" sz="1100" u="sng" noProof="1">
                <a:solidFill>
                  <a:schemeClr val="bg1"/>
                </a:solidFill>
                <a:latin typeface="+mj-lt"/>
              </a:rPr>
              <a:t>write a comment</a:t>
            </a:r>
            <a:r>
              <a:rPr lang="de-DE" sz="1100" noProof="1">
                <a:solidFill>
                  <a:schemeClr val="bg1"/>
                </a:solidFill>
                <a:latin typeface="+mj-lt"/>
              </a:rPr>
              <a:t> to  this template on our website.</a:t>
            </a:r>
          </a:p>
          <a:p>
            <a:endParaRPr lang="de-DE" sz="1100" noProof="1">
              <a:solidFill>
                <a:schemeClr val="bg1"/>
              </a:solidFill>
              <a:latin typeface="+mj-lt"/>
            </a:endParaRPr>
          </a:p>
          <a:p>
            <a:r>
              <a:rPr lang="en-US" sz="1100" noProof="1">
                <a:solidFill>
                  <a:schemeClr val="bg1"/>
                </a:solidFill>
                <a:latin typeface="+mj-lt"/>
              </a:rPr>
              <a:t>All copyright and intellectual property rights, without limitation, are retained by </a:t>
            </a:r>
            <a:r>
              <a:rPr lang="en-US" sz="1100" b="1" u="sng" noProof="1">
                <a:solidFill>
                  <a:schemeClr val="bg1"/>
                </a:solidFill>
                <a:latin typeface="+mj-lt"/>
              </a:rPr>
              <a:t>SlideSalad.com</a:t>
            </a:r>
            <a:r>
              <a:rPr lang="en-US" sz="1100" noProof="1">
                <a:solidFill>
                  <a:schemeClr val="bg1"/>
                </a:solidFill>
                <a:latin typeface="+mj-lt"/>
              </a:rPr>
              <a:t>. </a:t>
            </a:r>
            <a:br>
              <a:rPr lang="en-US" sz="1100" noProof="1">
                <a:solidFill>
                  <a:schemeClr val="bg1"/>
                </a:solidFill>
                <a:latin typeface="+mj-lt"/>
              </a:rPr>
            </a:br>
            <a:r>
              <a:rPr lang="en-US" sz="1100" noProof="1">
                <a:solidFill>
                  <a:schemeClr val="bg1"/>
                </a:solidFill>
                <a:latin typeface="+mj-lt"/>
              </a:rPr>
              <a:t>By downloading and using this template, you agree </a:t>
            </a:r>
            <a:br>
              <a:rPr lang="en-US" sz="1100" noProof="1">
                <a:solidFill>
                  <a:schemeClr val="bg1"/>
                </a:solidFill>
                <a:latin typeface="+mj-lt"/>
              </a:rPr>
            </a:br>
            <a:r>
              <a:rPr lang="en-US" sz="1100" noProof="1">
                <a:solidFill>
                  <a:schemeClr val="bg1"/>
                </a:solidFill>
                <a:latin typeface="+mj-lt"/>
              </a:rPr>
              <a:t>to this statement.</a:t>
            </a:r>
          </a:p>
          <a:p>
            <a:endParaRPr lang="de-DE" sz="1200" b="1" noProof="1">
              <a:solidFill>
                <a:schemeClr val="bg1"/>
              </a:solidFill>
              <a:latin typeface="+mj-lt"/>
            </a:endParaRPr>
          </a:p>
          <a:p>
            <a:r>
              <a:rPr lang="de-DE" sz="1200" b="1" noProof="1">
                <a:solidFill>
                  <a:schemeClr val="bg1"/>
                </a:solidFill>
                <a:latin typeface="+mj-lt"/>
              </a:rPr>
              <a:t>Please contact us if you have any questions </a:t>
            </a:r>
            <a:br>
              <a:rPr lang="de-DE" sz="1200" b="1" noProof="1">
                <a:solidFill>
                  <a:schemeClr val="bg1"/>
                </a:solidFill>
                <a:latin typeface="+mj-lt"/>
              </a:rPr>
            </a:br>
            <a:r>
              <a:rPr lang="de-DE" sz="1200" b="1" noProof="1">
                <a:solidFill>
                  <a:schemeClr val="bg1"/>
                </a:solidFill>
                <a:latin typeface="+mj-lt"/>
              </a:rPr>
              <a:t>about usage: </a:t>
            </a:r>
            <a:r>
              <a:rPr lang="de-DE" sz="1200" noProof="1">
                <a:solidFill>
                  <a:schemeClr val="bg1"/>
                </a:solidFill>
                <a:latin typeface="+mj-lt"/>
              </a:rPr>
              <a:t>support@slidesalad.com</a:t>
            </a:r>
          </a:p>
        </p:txBody>
      </p:sp>
      <p:sp>
        <p:nvSpPr>
          <p:cNvPr id="22" name="Rechteck 9"/>
          <p:cNvSpPr/>
          <p:nvPr/>
        </p:nvSpPr>
        <p:spPr>
          <a:xfrm>
            <a:off x="4801949" y="1263498"/>
            <a:ext cx="3947413" cy="15399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ct val="20000"/>
              </a:spcAft>
            </a:pPr>
            <a:r>
              <a:rPr lang="en-US" sz="1600" b="1" noProof="1">
                <a:solidFill>
                  <a:schemeClr val="bg1"/>
                </a:solidFill>
                <a:latin typeface="+mj-lt"/>
              </a:rPr>
              <a:t>Things you can’t do with the template</a:t>
            </a:r>
          </a:p>
          <a:p>
            <a:pPr>
              <a:spcAft>
                <a:spcPct val="20000"/>
              </a:spcAft>
            </a:pPr>
            <a:r>
              <a:rPr lang="en-US" sz="1100" noProof="1">
                <a:solidFill>
                  <a:schemeClr val="bg1"/>
                </a:solidFill>
                <a:latin typeface="+mj-lt"/>
              </a:rPr>
              <a:t>Resell or distribute the templates or backgrounds.</a:t>
            </a:r>
          </a:p>
          <a:p>
            <a:pPr marL="133350" indent="-133350">
              <a:spcAft>
                <a:spcPts val="375"/>
              </a:spcAft>
              <a:buFontTx/>
              <a:buChar char="•"/>
            </a:pPr>
            <a:r>
              <a:rPr lang="en-US" sz="1100" noProof="1">
                <a:solidFill>
                  <a:schemeClr val="bg1"/>
                </a:solidFill>
                <a:latin typeface="+mj-lt"/>
              </a:rPr>
              <a:t>Make these templates aailable on a website or social network for download.</a:t>
            </a:r>
          </a:p>
          <a:p>
            <a:pPr marL="133350" indent="-133350">
              <a:spcAft>
                <a:spcPts val="375"/>
              </a:spcAft>
              <a:buFontTx/>
              <a:buChar char="•"/>
            </a:pPr>
            <a:r>
              <a:rPr lang="en-US" sz="1100" noProof="1">
                <a:solidFill>
                  <a:schemeClr val="bg1"/>
                </a:solidFill>
                <a:latin typeface="+mj-lt"/>
              </a:rPr>
              <a:t>Edit or modify the downloaded templates and claim / </a:t>
            </a:r>
            <a:br>
              <a:rPr lang="en-US" sz="1100" noProof="1">
                <a:solidFill>
                  <a:schemeClr val="bg1"/>
                </a:solidFill>
                <a:latin typeface="+mj-lt"/>
              </a:rPr>
            </a:br>
            <a:r>
              <a:rPr lang="en-US" sz="1100" noProof="1">
                <a:solidFill>
                  <a:schemeClr val="bg1"/>
                </a:solidFill>
                <a:latin typeface="+mj-lt"/>
              </a:rPr>
              <a:t>pass off as your own work.</a:t>
            </a:r>
          </a:p>
          <a:p>
            <a:pPr marL="133350" indent="-133350">
              <a:buFontTx/>
              <a:buChar char="•"/>
            </a:pPr>
            <a:endParaRPr lang="en-US" sz="1100" noProof="1">
              <a:solidFill>
                <a:schemeClr val="bg1"/>
              </a:solidFill>
              <a:latin typeface="+mj-lt"/>
            </a:endParaRPr>
          </a:p>
        </p:txBody>
      </p:sp>
      <p:sp>
        <p:nvSpPr>
          <p:cNvPr id="7" name="Text Placeholder 15">
            <a:extLst>
              <a:ext uri="{FF2B5EF4-FFF2-40B4-BE49-F238E27FC236}">
                <a16:creationId xmlns:a16="http://schemas.microsoft.com/office/drawing/2014/main" id="{921DD78B-26FA-4776-B720-8812C90A1575}"/>
              </a:ext>
            </a:extLst>
          </p:cNvPr>
          <p:cNvSpPr txBox="1">
            <a:spLocks/>
          </p:cNvSpPr>
          <p:nvPr/>
        </p:nvSpPr>
        <p:spPr>
          <a:xfrm>
            <a:off x="1844858" y="480528"/>
            <a:ext cx="6096000" cy="401648"/>
          </a:xfr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en-US" sz="2000" b="1" dirty="0">
              <a:solidFill>
                <a:srgbClr val="FFC000"/>
              </a:solidFill>
              <a:latin typeface="+mj-lt"/>
            </a:endParaRPr>
          </a:p>
        </p:txBody>
      </p:sp>
      <p:cxnSp>
        <p:nvCxnSpPr>
          <p:cNvPr id="13" name="Elbow Connector 195">
            <a:extLst>
              <a:ext uri="{FF2B5EF4-FFF2-40B4-BE49-F238E27FC236}">
                <a16:creationId xmlns:a16="http://schemas.microsoft.com/office/drawing/2014/main" id="{90201D8E-D40A-42B0-8775-ADAE33EC20F5}"/>
              </a:ext>
            </a:extLst>
          </p:cNvPr>
          <p:cNvCxnSpPr>
            <a:cxnSpLocks/>
          </p:cNvCxnSpPr>
          <p:nvPr/>
        </p:nvCxnSpPr>
        <p:spPr>
          <a:xfrm>
            <a:off x="5336750" y="3027198"/>
            <a:ext cx="1081997" cy="704217"/>
          </a:xfrm>
          <a:prstGeom prst="bentConnector3">
            <a:avLst>
              <a:gd name="adj1" fmla="val 50000"/>
            </a:avLst>
          </a:prstGeom>
          <a:ln>
            <a:solidFill>
              <a:schemeClr val="tx1">
                <a:lumMod val="50000"/>
                <a:lumOff val="50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98E25756-41BC-4D7A-94B0-BB4B9A14A4D2}"/>
              </a:ext>
            </a:extLst>
          </p:cNvPr>
          <p:cNvSpPr txBox="1"/>
          <p:nvPr/>
        </p:nvSpPr>
        <p:spPr>
          <a:xfrm>
            <a:off x="6600856" y="3152479"/>
            <a:ext cx="1827405" cy="923330"/>
          </a:xfrm>
          <a:prstGeom prst="rect">
            <a:avLst/>
          </a:prstGeom>
          <a:noFill/>
          <a:ln w="6350">
            <a:noFill/>
            <a:prstDash val="dash"/>
          </a:ln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ar-AE" sz="1000" b="1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تسجيل الدخول</a:t>
            </a:r>
            <a:endParaRPr lang="en-US" sz="1000" b="1" dirty="0">
              <a:solidFill>
                <a:prstClr val="black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r"/>
            <a:r>
              <a:rPr lang="ar-AE" sz="1000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بعد إدخال رقم الهاتف الجوال الصحيح و كلمة المرور, يحتاج الحريف إلى ضغط زر تسجيل الدخول للدخول في بوابة تطبيق شوفلي </a:t>
            </a:r>
            <a:endParaRPr lang="en-US" sz="1000" dirty="0">
              <a:solidFill>
                <a:prstClr val="black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386BCD6-5A20-48FA-8D6D-F0DE4F29866D}"/>
              </a:ext>
            </a:extLst>
          </p:cNvPr>
          <p:cNvSpPr txBox="1"/>
          <p:nvPr/>
        </p:nvSpPr>
        <p:spPr>
          <a:xfrm>
            <a:off x="6568826" y="1965615"/>
            <a:ext cx="1827406" cy="484748"/>
          </a:xfrm>
          <a:prstGeom prst="rect">
            <a:avLst/>
          </a:prstGeom>
          <a:noFill/>
          <a:ln w="6350">
            <a:noFill/>
            <a:prstDash val="dash"/>
          </a:ln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ar-AE" sz="1050" b="1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رقم الجوال </a:t>
            </a:r>
            <a:endParaRPr lang="en-US" sz="1050" b="1" dirty="0">
              <a:solidFill>
                <a:prstClr val="black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r"/>
            <a:r>
              <a:rPr lang="ar-TN" sz="1050" dirty="0"/>
              <a:t>يحتاج الحريف لإدخال رقم الهاتف الجوال الذي استعمل عند  التسجيل أول مرة</a:t>
            </a:r>
            <a:endParaRPr lang="en-US" sz="1050" dirty="0">
              <a:solidFill>
                <a:prstClr val="black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8BE5A5D-DD9F-4A9E-975E-B82647FFC2C1}"/>
              </a:ext>
            </a:extLst>
          </p:cNvPr>
          <p:cNvSpPr txBox="1"/>
          <p:nvPr/>
        </p:nvSpPr>
        <p:spPr>
          <a:xfrm>
            <a:off x="1185168" y="2729452"/>
            <a:ext cx="1861697" cy="461665"/>
          </a:xfrm>
          <a:prstGeom prst="rect">
            <a:avLst/>
          </a:prstGeom>
          <a:noFill/>
          <a:ln w="6350">
            <a:noFill/>
            <a:prstDash val="dash"/>
          </a:ln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ar-AE" sz="1000" b="1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كلمة المرور</a:t>
            </a:r>
            <a:endParaRPr lang="en-US" sz="1000" b="1" dirty="0">
              <a:solidFill>
                <a:prstClr val="black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r"/>
            <a:r>
              <a:rPr lang="ar-TN" sz="1000" b="1" dirty="0"/>
              <a:t> </a:t>
            </a:r>
            <a:r>
              <a:rPr lang="ar-TN" sz="1000" dirty="0"/>
              <a:t>يحتاج الحريف إلى إدخال كلمة المرور التي ادخلها عند التسجيل أول مرة</a:t>
            </a:r>
            <a:endParaRPr lang="en-US" sz="1000" dirty="0">
              <a:solidFill>
                <a:prstClr val="black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0463B664-3958-4F2D-B3E9-86A27A1FC0FB}"/>
              </a:ext>
            </a:extLst>
          </p:cNvPr>
          <p:cNvGrpSpPr/>
          <p:nvPr/>
        </p:nvGrpSpPr>
        <p:grpSpPr>
          <a:xfrm>
            <a:off x="2753265" y="3057268"/>
            <a:ext cx="160255" cy="43504"/>
            <a:chOff x="2632075" y="3195638"/>
            <a:chExt cx="225425" cy="66675"/>
          </a:xfrm>
          <a:solidFill>
            <a:schemeClr val="bg1"/>
          </a:solidFill>
        </p:grpSpPr>
        <p:sp>
          <p:nvSpPr>
            <p:cNvPr id="21" name="Freeform 324">
              <a:extLst>
                <a:ext uri="{FF2B5EF4-FFF2-40B4-BE49-F238E27FC236}">
                  <a16:creationId xmlns:a16="http://schemas.microsoft.com/office/drawing/2014/main" id="{498F5E98-7CE6-435D-AE46-FF6D0DCDDEDC}"/>
                </a:ext>
              </a:extLst>
            </p:cNvPr>
            <p:cNvSpPr>
              <a:spLocks/>
            </p:cNvSpPr>
            <p:nvPr/>
          </p:nvSpPr>
          <p:spPr bwMode="auto">
            <a:xfrm>
              <a:off x="2632075" y="3200400"/>
              <a:ext cx="57150" cy="57150"/>
            </a:xfrm>
            <a:custGeom>
              <a:avLst/>
              <a:gdLst>
                <a:gd name="T0" fmla="*/ 105 w 181"/>
                <a:gd name="T1" fmla="*/ 75 h 180"/>
                <a:gd name="T2" fmla="*/ 105 w 181"/>
                <a:gd name="T3" fmla="*/ 12 h 180"/>
                <a:gd name="T4" fmla="*/ 102 w 181"/>
                <a:gd name="T5" fmla="*/ 7 h 180"/>
                <a:gd name="T6" fmla="*/ 98 w 181"/>
                <a:gd name="T7" fmla="*/ 2 h 180"/>
                <a:gd name="T8" fmla="*/ 93 w 181"/>
                <a:gd name="T9" fmla="*/ 0 h 180"/>
                <a:gd name="T10" fmla="*/ 86 w 181"/>
                <a:gd name="T11" fmla="*/ 0 h 180"/>
                <a:gd name="T12" fmla="*/ 81 w 181"/>
                <a:gd name="T13" fmla="*/ 2 h 180"/>
                <a:gd name="T14" fmla="*/ 78 w 181"/>
                <a:gd name="T15" fmla="*/ 7 h 180"/>
                <a:gd name="T16" fmla="*/ 76 w 181"/>
                <a:gd name="T17" fmla="*/ 12 h 180"/>
                <a:gd name="T18" fmla="*/ 75 w 181"/>
                <a:gd name="T19" fmla="*/ 75 h 180"/>
                <a:gd name="T20" fmla="*/ 11 w 181"/>
                <a:gd name="T21" fmla="*/ 75 h 180"/>
                <a:gd name="T22" fmla="*/ 6 w 181"/>
                <a:gd name="T23" fmla="*/ 77 h 180"/>
                <a:gd name="T24" fmla="*/ 2 w 181"/>
                <a:gd name="T25" fmla="*/ 82 h 180"/>
                <a:gd name="T26" fmla="*/ 0 w 181"/>
                <a:gd name="T27" fmla="*/ 87 h 180"/>
                <a:gd name="T28" fmla="*/ 0 w 181"/>
                <a:gd name="T29" fmla="*/ 93 h 180"/>
                <a:gd name="T30" fmla="*/ 2 w 181"/>
                <a:gd name="T31" fmla="*/ 99 h 180"/>
                <a:gd name="T32" fmla="*/ 6 w 181"/>
                <a:gd name="T33" fmla="*/ 102 h 180"/>
                <a:gd name="T34" fmla="*/ 11 w 181"/>
                <a:gd name="T35" fmla="*/ 105 h 180"/>
                <a:gd name="T36" fmla="*/ 75 w 181"/>
                <a:gd name="T37" fmla="*/ 105 h 180"/>
                <a:gd name="T38" fmla="*/ 76 w 181"/>
                <a:gd name="T39" fmla="*/ 169 h 180"/>
                <a:gd name="T40" fmla="*/ 78 w 181"/>
                <a:gd name="T41" fmla="*/ 174 h 180"/>
                <a:gd name="T42" fmla="*/ 81 w 181"/>
                <a:gd name="T43" fmla="*/ 178 h 180"/>
                <a:gd name="T44" fmla="*/ 86 w 181"/>
                <a:gd name="T45" fmla="*/ 180 h 180"/>
                <a:gd name="T46" fmla="*/ 93 w 181"/>
                <a:gd name="T47" fmla="*/ 180 h 180"/>
                <a:gd name="T48" fmla="*/ 98 w 181"/>
                <a:gd name="T49" fmla="*/ 178 h 180"/>
                <a:gd name="T50" fmla="*/ 102 w 181"/>
                <a:gd name="T51" fmla="*/ 174 h 180"/>
                <a:gd name="T52" fmla="*/ 105 w 181"/>
                <a:gd name="T53" fmla="*/ 169 h 180"/>
                <a:gd name="T54" fmla="*/ 105 w 181"/>
                <a:gd name="T55" fmla="*/ 105 h 180"/>
                <a:gd name="T56" fmla="*/ 168 w 181"/>
                <a:gd name="T57" fmla="*/ 105 h 180"/>
                <a:gd name="T58" fmla="*/ 173 w 181"/>
                <a:gd name="T59" fmla="*/ 102 h 180"/>
                <a:gd name="T60" fmla="*/ 178 w 181"/>
                <a:gd name="T61" fmla="*/ 99 h 180"/>
                <a:gd name="T62" fmla="*/ 180 w 181"/>
                <a:gd name="T63" fmla="*/ 93 h 180"/>
                <a:gd name="T64" fmla="*/ 180 w 181"/>
                <a:gd name="T65" fmla="*/ 87 h 180"/>
                <a:gd name="T66" fmla="*/ 178 w 181"/>
                <a:gd name="T67" fmla="*/ 82 h 180"/>
                <a:gd name="T68" fmla="*/ 173 w 181"/>
                <a:gd name="T69" fmla="*/ 77 h 180"/>
                <a:gd name="T70" fmla="*/ 168 w 181"/>
                <a:gd name="T71" fmla="*/ 75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81" h="180">
                  <a:moveTo>
                    <a:pt x="165" y="75"/>
                  </a:moveTo>
                  <a:lnTo>
                    <a:pt x="105" y="75"/>
                  </a:lnTo>
                  <a:lnTo>
                    <a:pt x="105" y="15"/>
                  </a:lnTo>
                  <a:lnTo>
                    <a:pt x="105" y="12"/>
                  </a:lnTo>
                  <a:lnTo>
                    <a:pt x="104" y="9"/>
                  </a:lnTo>
                  <a:lnTo>
                    <a:pt x="102" y="7"/>
                  </a:lnTo>
                  <a:lnTo>
                    <a:pt x="100" y="4"/>
                  </a:lnTo>
                  <a:lnTo>
                    <a:pt x="98" y="2"/>
                  </a:lnTo>
                  <a:lnTo>
                    <a:pt x="96" y="1"/>
                  </a:lnTo>
                  <a:lnTo>
                    <a:pt x="93" y="0"/>
                  </a:lnTo>
                  <a:lnTo>
                    <a:pt x="90" y="0"/>
                  </a:lnTo>
                  <a:lnTo>
                    <a:pt x="86" y="0"/>
                  </a:lnTo>
                  <a:lnTo>
                    <a:pt x="84" y="1"/>
                  </a:lnTo>
                  <a:lnTo>
                    <a:pt x="81" y="2"/>
                  </a:lnTo>
                  <a:lnTo>
                    <a:pt x="79" y="4"/>
                  </a:lnTo>
                  <a:lnTo>
                    <a:pt x="78" y="7"/>
                  </a:lnTo>
                  <a:lnTo>
                    <a:pt x="76" y="9"/>
                  </a:lnTo>
                  <a:lnTo>
                    <a:pt x="76" y="12"/>
                  </a:lnTo>
                  <a:lnTo>
                    <a:pt x="75" y="15"/>
                  </a:lnTo>
                  <a:lnTo>
                    <a:pt x="75" y="75"/>
                  </a:lnTo>
                  <a:lnTo>
                    <a:pt x="15" y="75"/>
                  </a:lnTo>
                  <a:lnTo>
                    <a:pt x="11" y="75"/>
                  </a:lnTo>
                  <a:lnTo>
                    <a:pt x="9" y="76"/>
                  </a:lnTo>
                  <a:lnTo>
                    <a:pt x="6" y="77"/>
                  </a:lnTo>
                  <a:lnTo>
                    <a:pt x="4" y="80"/>
                  </a:lnTo>
                  <a:lnTo>
                    <a:pt x="2" y="82"/>
                  </a:lnTo>
                  <a:lnTo>
                    <a:pt x="1" y="84"/>
                  </a:lnTo>
                  <a:lnTo>
                    <a:pt x="0" y="87"/>
                  </a:lnTo>
                  <a:lnTo>
                    <a:pt x="0" y="90"/>
                  </a:lnTo>
                  <a:lnTo>
                    <a:pt x="0" y="93"/>
                  </a:lnTo>
                  <a:lnTo>
                    <a:pt x="1" y="96"/>
                  </a:lnTo>
                  <a:lnTo>
                    <a:pt x="2" y="99"/>
                  </a:lnTo>
                  <a:lnTo>
                    <a:pt x="4" y="101"/>
                  </a:lnTo>
                  <a:lnTo>
                    <a:pt x="6" y="102"/>
                  </a:lnTo>
                  <a:lnTo>
                    <a:pt x="9" y="104"/>
                  </a:lnTo>
                  <a:lnTo>
                    <a:pt x="11" y="105"/>
                  </a:lnTo>
                  <a:lnTo>
                    <a:pt x="15" y="105"/>
                  </a:lnTo>
                  <a:lnTo>
                    <a:pt x="75" y="105"/>
                  </a:lnTo>
                  <a:lnTo>
                    <a:pt x="75" y="165"/>
                  </a:lnTo>
                  <a:lnTo>
                    <a:pt x="76" y="169"/>
                  </a:lnTo>
                  <a:lnTo>
                    <a:pt x="76" y="171"/>
                  </a:lnTo>
                  <a:lnTo>
                    <a:pt x="78" y="174"/>
                  </a:lnTo>
                  <a:lnTo>
                    <a:pt x="79" y="176"/>
                  </a:lnTo>
                  <a:lnTo>
                    <a:pt x="81" y="178"/>
                  </a:lnTo>
                  <a:lnTo>
                    <a:pt x="84" y="179"/>
                  </a:lnTo>
                  <a:lnTo>
                    <a:pt x="86" y="180"/>
                  </a:lnTo>
                  <a:lnTo>
                    <a:pt x="90" y="180"/>
                  </a:lnTo>
                  <a:lnTo>
                    <a:pt x="93" y="180"/>
                  </a:lnTo>
                  <a:lnTo>
                    <a:pt x="96" y="179"/>
                  </a:lnTo>
                  <a:lnTo>
                    <a:pt x="98" y="178"/>
                  </a:lnTo>
                  <a:lnTo>
                    <a:pt x="100" y="176"/>
                  </a:lnTo>
                  <a:lnTo>
                    <a:pt x="102" y="174"/>
                  </a:lnTo>
                  <a:lnTo>
                    <a:pt x="104" y="171"/>
                  </a:lnTo>
                  <a:lnTo>
                    <a:pt x="105" y="169"/>
                  </a:lnTo>
                  <a:lnTo>
                    <a:pt x="105" y="165"/>
                  </a:lnTo>
                  <a:lnTo>
                    <a:pt x="105" y="105"/>
                  </a:lnTo>
                  <a:lnTo>
                    <a:pt x="165" y="105"/>
                  </a:lnTo>
                  <a:lnTo>
                    <a:pt x="168" y="105"/>
                  </a:lnTo>
                  <a:lnTo>
                    <a:pt x="171" y="104"/>
                  </a:lnTo>
                  <a:lnTo>
                    <a:pt x="173" y="102"/>
                  </a:lnTo>
                  <a:lnTo>
                    <a:pt x="175" y="101"/>
                  </a:lnTo>
                  <a:lnTo>
                    <a:pt x="178" y="99"/>
                  </a:lnTo>
                  <a:lnTo>
                    <a:pt x="179" y="96"/>
                  </a:lnTo>
                  <a:lnTo>
                    <a:pt x="180" y="93"/>
                  </a:lnTo>
                  <a:lnTo>
                    <a:pt x="181" y="90"/>
                  </a:lnTo>
                  <a:lnTo>
                    <a:pt x="180" y="87"/>
                  </a:lnTo>
                  <a:lnTo>
                    <a:pt x="179" y="84"/>
                  </a:lnTo>
                  <a:lnTo>
                    <a:pt x="178" y="82"/>
                  </a:lnTo>
                  <a:lnTo>
                    <a:pt x="175" y="80"/>
                  </a:lnTo>
                  <a:lnTo>
                    <a:pt x="173" y="77"/>
                  </a:lnTo>
                  <a:lnTo>
                    <a:pt x="171" y="76"/>
                  </a:lnTo>
                  <a:lnTo>
                    <a:pt x="168" y="75"/>
                  </a:lnTo>
                  <a:lnTo>
                    <a:pt x="165" y="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3" name="Freeform 325">
              <a:extLst>
                <a:ext uri="{FF2B5EF4-FFF2-40B4-BE49-F238E27FC236}">
                  <a16:creationId xmlns:a16="http://schemas.microsoft.com/office/drawing/2014/main" id="{96085507-98B8-4C08-8A90-58FB8D2AEAE4}"/>
                </a:ext>
              </a:extLst>
            </p:cNvPr>
            <p:cNvSpPr>
              <a:spLocks/>
            </p:cNvSpPr>
            <p:nvPr/>
          </p:nvSpPr>
          <p:spPr bwMode="auto">
            <a:xfrm>
              <a:off x="2703513" y="3252788"/>
              <a:ext cx="28575" cy="9525"/>
            </a:xfrm>
            <a:custGeom>
              <a:avLst/>
              <a:gdLst>
                <a:gd name="T0" fmla="*/ 75 w 90"/>
                <a:gd name="T1" fmla="*/ 0 h 30"/>
                <a:gd name="T2" fmla="*/ 15 w 90"/>
                <a:gd name="T3" fmla="*/ 0 h 30"/>
                <a:gd name="T4" fmla="*/ 12 w 90"/>
                <a:gd name="T5" fmla="*/ 0 h 30"/>
                <a:gd name="T6" fmla="*/ 8 w 90"/>
                <a:gd name="T7" fmla="*/ 1 h 30"/>
                <a:gd name="T8" fmla="*/ 6 w 90"/>
                <a:gd name="T9" fmla="*/ 2 h 30"/>
                <a:gd name="T10" fmla="*/ 4 w 90"/>
                <a:gd name="T11" fmla="*/ 5 h 30"/>
                <a:gd name="T12" fmla="*/ 2 w 90"/>
                <a:gd name="T13" fmla="*/ 7 h 30"/>
                <a:gd name="T14" fmla="*/ 1 w 90"/>
                <a:gd name="T15" fmla="*/ 10 h 30"/>
                <a:gd name="T16" fmla="*/ 0 w 90"/>
                <a:gd name="T17" fmla="*/ 12 h 30"/>
                <a:gd name="T18" fmla="*/ 0 w 90"/>
                <a:gd name="T19" fmla="*/ 15 h 30"/>
                <a:gd name="T20" fmla="*/ 0 w 90"/>
                <a:gd name="T21" fmla="*/ 19 h 30"/>
                <a:gd name="T22" fmla="*/ 1 w 90"/>
                <a:gd name="T23" fmla="*/ 22 h 30"/>
                <a:gd name="T24" fmla="*/ 2 w 90"/>
                <a:gd name="T25" fmla="*/ 24 h 30"/>
                <a:gd name="T26" fmla="*/ 4 w 90"/>
                <a:gd name="T27" fmla="*/ 26 h 30"/>
                <a:gd name="T28" fmla="*/ 6 w 90"/>
                <a:gd name="T29" fmla="*/ 28 h 30"/>
                <a:gd name="T30" fmla="*/ 8 w 90"/>
                <a:gd name="T31" fmla="*/ 29 h 30"/>
                <a:gd name="T32" fmla="*/ 12 w 90"/>
                <a:gd name="T33" fmla="*/ 30 h 30"/>
                <a:gd name="T34" fmla="*/ 15 w 90"/>
                <a:gd name="T35" fmla="*/ 30 h 30"/>
                <a:gd name="T36" fmla="*/ 75 w 90"/>
                <a:gd name="T37" fmla="*/ 30 h 30"/>
                <a:gd name="T38" fmla="*/ 78 w 90"/>
                <a:gd name="T39" fmla="*/ 30 h 30"/>
                <a:gd name="T40" fmla="*/ 80 w 90"/>
                <a:gd name="T41" fmla="*/ 29 h 30"/>
                <a:gd name="T42" fmla="*/ 83 w 90"/>
                <a:gd name="T43" fmla="*/ 28 h 30"/>
                <a:gd name="T44" fmla="*/ 86 w 90"/>
                <a:gd name="T45" fmla="*/ 26 h 30"/>
                <a:gd name="T46" fmla="*/ 87 w 90"/>
                <a:gd name="T47" fmla="*/ 24 h 30"/>
                <a:gd name="T48" fmla="*/ 89 w 90"/>
                <a:gd name="T49" fmla="*/ 22 h 30"/>
                <a:gd name="T50" fmla="*/ 90 w 90"/>
                <a:gd name="T51" fmla="*/ 19 h 30"/>
                <a:gd name="T52" fmla="*/ 90 w 90"/>
                <a:gd name="T53" fmla="*/ 15 h 30"/>
                <a:gd name="T54" fmla="*/ 90 w 90"/>
                <a:gd name="T55" fmla="*/ 12 h 30"/>
                <a:gd name="T56" fmla="*/ 89 w 90"/>
                <a:gd name="T57" fmla="*/ 10 h 30"/>
                <a:gd name="T58" fmla="*/ 87 w 90"/>
                <a:gd name="T59" fmla="*/ 7 h 30"/>
                <a:gd name="T60" fmla="*/ 86 w 90"/>
                <a:gd name="T61" fmla="*/ 5 h 30"/>
                <a:gd name="T62" fmla="*/ 83 w 90"/>
                <a:gd name="T63" fmla="*/ 2 h 30"/>
                <a:gd name="T64" fmla="*/ 80 w 90"/>
                <a:gd name="T65" fmla="*/ 1 h 30"/>
                <a:gd name="T66" fmla="*/ 78 w 90"/>
                <a:gd name="T67" fmla="*/ 0 h 30"/>
                <a:gd name="T68" fmla="*/ 75 w 90"/>
                <a:gd name="T69" fmla="*/ 0 h 30"/>
                <a:gd name="T70" fmla="*/ 75 w 90"/>
                <a:gd name="T71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90" h="30">
                  <a:moveTo>
                    <a:pt x="75" y="0"/>
                  </a:moveTo>
                  <a:lnTo>
                    <a:pt x="15" y="0"/>
                  </a:lnTo>
                  <a:lnTo>
                    <a:pt x="12" y="0"/>
                  </a:lnTo>
                  <a:lnTo>
                    <a:pt x="8" y="1"/>
                  </a:lnTo>
                  <a:lnTo>
                    <a:pt x="6" y="2"/>
                  </a:lnTo>
                  <a:lnTo>
                    <a:pt x="4" y="5"/>
                  </a:lnTo>
                  <a:lnTo>
                    <a:pt x="2" y="7"/>
                  </a:lnTo>
                  <a:lnTo>
                    <a:pt x="1" y="10"/>
                  </a:lnTo>
                  <a:lnTo>
                    <a:pt x="0" y="12"/>
                  </a:lnTo>
                  <a:lnTo>
                    <a:pt x="0" y="15"/>
                  </a:lnTo>
                  <a:lnTo>
                    <a:pt x="0" y="19"/>
                  </a:lnTo>
                  <a:lnTo>
                    <a:pt x="1" y="22"/>
                  </a:lnTo>
                  <a:lnTo>
                    <a:pt x="2" y="24"/>
                  </a:lnTo>
                  <a:lnTo>
                    <a:pt x="4" y="26"/>
                  </a:lnTo>
                  <a:lnTo>
                    <a:pt x="6" y="28"/>
                  </a:lnTo>
                  <a:lnTo>
                    <a:pt x="8" y="29"/>
                  </a:lnTo>
                  <a:lnTo>
                    <a:pt x="12" y="30"/>
                  </a:lnTo>
                  <a:lnTo>
                    <a:pt x="15" y="30"/>
                  </a:lnTo>
                  <a:lnTo>
                    <a:pt x="75" y="30"/>
                  </a:lnTo>
                  <a:lnTo>
                    <a:pt x="78" y="30"/>
                  </a:lnTo>
                  <a:lnTo>
                    <a:pt x="80" y="29"/>
                  </a:lnTo>
                  <a:lnTo>
                    <a:pt x="83" y="28"/>
                  </a:lnTo>
                  <a:lnTo>
                    <a:pt x="86" y="26"/>
                  </a:lnTo>
                  <a:lnTo>
                    <a:pt x="87" y="24"/>
                  </a:lnTo>
                  <a:lnTo>
                    <a:pt x="89" y="22"/>
                  </a:lnTo>
                  <a:lnTo>
                    <a:pt x="90" y="19"/>
                  </a:lnTo>
                  <a:lnTo>
                    <a:pt x="90" y="15"/>
                  </a:lnTo>
                  <a:lnTo>
                    <a:pt x="90" y="12"/>
                  </a:lnTo>
                  <a:lnTo>
                    <a:pt x="89" y="10"/>
                  </a:lnTo>
                  <a:lnTo>
                    <a:pt x="87" y="7"/>
                  </a:lnTo>
                  <a:lnTo>
                    <a:pt x="86" y="5"/>
                  </a:lnTo>
                  <a:lnTo>
                    <a:pt x="83" y="2"/>
                  </a:lnTo>
                  <a:lnTo>
                    <a:pt x="80" y="1"/>
                  </a:lnTo>
                  <a:lnTo>
                    <a:pt x="78" y="0"/>
                  </a:lnTo>
                  <a:lnTo>
                    <a:pt x="75" y="0"/>
                  </a:lnTo>
                  <a:lnTo>
                    <a:pt x="7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4" name="Freeform 326">
              <a:extLst>
                <a:ext uri="{FF2B5EF4-FFF2-40B4-BE49-F238E27FC236}">
                  <a16:creationId xmlns:a16="http://schemas.microsoft.com/office/drawing/2014/main" id="{6CB5DF83-D093-42D5-8CBB-A4DD8BB2F734}"/>
                </a:ext>
              </a:extLst>
            </p:cNvPr>
            <p:cNvSpPr>
              <a:spLocks/>
            </p:cNvSpPr>
            <p:nvPr/>
          </p:nvSpPr>
          <p:spPr bwMode="auto">
            <a:xfrm>
              <a:off x="2751138" y="3252788"/>
              <a:ext cx="28575" cy="9525"/>
            </a:xfrm>
            <a:custGeom>
              <a:avLst/>
              <a:gdLst>
                <a:gd name="T0" fmla="*/ 75 w 90"/>
                <a:gd name="T1" fmla="*/ 0 h 30"/>
                <a:gd name="T2" fmla="*/ 15 w 90"/>
                <a:gd name="T3" fmla="*/ 0 h 30"/>
                <a:gd name="T4" fmla="*/ 12 w 90"/>
                <a:gd name="T5" fmla="*/ 0 h 30"/>
                <a:gd name="T6" fmla="*/ 10 w 90"/>
                <a:gd name="T7" fmla="*/ 1 h 30"/>
                <a:gd name="T8" fmla="*/ 6 w 90"/>
                <a:gd name="T9" fmla="*/ 2 h 30"/>
                <a:gd name="T10" fmla="*/ 4 w 90"/>
                <a:gd name="T11" fmla="*/ 5 h 30"/>
                <a:gd name="T12" fmla="*/ 2 w 90"/>
                <a:gd name="T13" fmla="*/ 7 h 30"/>
                <a:gd name="T14" fmla="*/ 1 w 90"/>
                <a:gd name="T15" fmla="*/ 10 h 30"/>
                <a:gd name="T16" fmla="*/ 0 w 90"/>
                <a:gd name="T17" fmla="*/ 12 h 30"/>
                <a:gd name="T18" fmla="*/ 0 w 90"/>
                <a:gd name="T19" fmla="*/ 15 h 30"/>
                <a:gd name="T20" fmla="*/ 0 w 90"/>
                <a:gd name="T21" fmla="*/ 19 h 30"/>
                <a:gd name="T22" fmla="*/ 1 w 90"/>
                <a:gd name="T23" fmla="*/ 22 h 30"/>
                <a:gd name="T24" fmla="*/ 2 w 90"/>
                <a:gd name="T25" fmla="*/ 24 h 30"/>
                <a:gd name="T26" fmla="*/ 4 w 90"/>
                <a:gd name="T27" fmla="*/ 26 h 30"/>
                <a:gd name="T28" fmla="*/ 6 w 90"/>
                <a:gd name="T29" fmla="*/ 28 h 30"/>
                <a:gd name="T30" fmla="*/ 10 w 90"/>
                <a:gd name="T31" fmla="*/ 29 h 30"/>
                <a:gd name="T32" fmla="*/ 12 w 90"/>
                <a:gd name="T33" fmla="*/ 30 h 30"/>
                <a:gd name="T34" fmla="*/ 15 w 90"/>
                <a:gd name="T35" fmla="*/ 30 h 30"/>
                <a:gd name="T36" fmla="*/ 75 w 90"/>
                <a:gd name="T37" fmla="*/ 30 h 30"/>
                <a:gd name="T38" fmla="*/ 78 w 90"/>
                <a:gd name="T39" fmla="*/ 30 h 30"/>
                <a:gd name="T40" fmla="*/ 81 w 90"/>
                <a:gd name="T41" fmla="*/ 29 h 30"/>
                <a:gd name="T42" fmla="*/ 84 w 90"/>
                <a:gd name="T43" fmla="*/ 28 h 30"/>
                <a:gd name="T44" fmla="*/ 86 w 90"/>
                <a:gd name="T45" fmla="*/ 26 h 30"/>
                <a:gd name="T46" fmla="*/ 88 w 90"/>
                <a:gd name="T47" fmla="*/ 24 h 30"/>
                <a:gd name="T48" fmla="*/ 89 w 90"/>
                <a:gd name="T49" fmla="*/ 22 h 30"/>
                <a:gd name="T50" fmla="*/ 90 w 90"/>
                <a:gd name="T51" fmla="*/ 19 h 30"/>
                <a:gd name="T52" fmla="*/ 90 w 90"/>
                <a:gd name="T53" fmla="*/ 15 h 30"/>
                <a:gd name="T54" fmla="*/ 90 w 90"/>
                <a:gd name="T55" fmla="*/ 12 h 30"/>
                <a:gd name="T56" fmla="*/ 89 w 90"/>
                <a:gd name="T57" fmla="*/ 10 h 30"/>
                <a:gd name="T58" fmla="*/ 88 w 90"/>
                <a:gd name="T59" fmla="*/ 7 h 30"/>
                <a:gd name="T60" fmla="*/ 86 w 90"/>
                <a:gd name="T61" fmla="*/ 5 h 30"/>
                <a:gd name="T62" fmla="*/ 84 w 90"/>
                <a:gd name="T63" fmla="*/ 2 h 30"/>
                <a:gd name="T64" fmla="*/ 81 w 90"/>
                <a:gd name="T65" fmla="*/ 1 h 30"/>
                <a:gd name="T66" fmla="*/ 78 w 90"/>
                <a:gd name="T67" fmla="*/ 0 h 30"/>
                <a:gd name="T68" fmla="*/ 75 w 90"/>
                <a:gd name="T69" fmla="*/ 0 h 30"/>
                <a:gd name="T70" fmla="*/ 75 w 90"/>
                <a:gd name="T71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90" h="30">
                  <a:moveTo>
                    <a:pt x="75" y="0"/>
                  </a:moveTo>
                  <a:lnTo>
                    <a:pt x="15" y="0"/>
                  </a:lnTo>
                  <a:lnTo>
                    <a:pt x="12" y="0"/>
                  </a:lnTo>
                  <a:lnTo>
                    <a:pt x="10" y="1"/>
                  </a:lnTo>
                  <a:lnTo>
                    <a:pt x="6" y="2"/>
                  </a:lnTo>
                  <a:lnTo>
                    <a:pt x="4" y="5"/>
                  </a:lnTo>
                  <a:lnTo>
                    <a:pt x="2" y="7"/>
                  </a:lnTo>
                  <a:lnTo>
                    <a:pt x="1" y="10"/>
                  </a:lnTo>
                  <a:lnTo>
                    <a:pt x="0" y="12"/>
                  </a:lnTo>
                  <a:lnTo>
                    <a:pt x="0" y="15"/>
                  </a:lnTo>
                  <a:lnTo>
                    <a:pt x="0" y="19"/>
                  </a:lnTo>
                  <a:lnTo>
                    <a:pt x="1" y="22"/>
                  </a:lnTo>
                  <a:lnTo>
                    <a:pt x="2" y="24"/>
                  </a:lnTo>
                  <a:lnTo>
                    <a:pt x="4" y="26"/>
                  </a:lnTo>
                  <a:lnTo>
                    <a:pt x="6" y="28"/>
                  </a:lnTo>
                  <a:lnTo>
                    <a:pt x="10" y="29"/>
                  </a:lnTo>
                  <a:lnTo>
                    <a:pt x="12" y="30"/>
                  </a:lnTo>
                  <a:lnTo>
                    <a:pt x="15" y="30"/>
                  </a:lnTo>
                  <a:lnTo>
                    <a:pt x="75" y="30"/>
                  </a:lnTo>
                  <a:lnTo>
                    <a:pt x="78" y="30"/>
                  </a:lnTo>
                  <a:lnTo>
                    <a:pt x="81" y="29"/>
                  </a:lnTo>
                  <a:lnTo>
                    <a:pt x="84" y="28"/>
                  </a:lnTo>
                  <a:lnTo>
                    <a:pt x="86" y="26"/>
                  </a:lnTo>
                  <a:lnTo>
                    <a:pt x="88" y="24"/>
                  </a:lnTo>
                  <a:lnTo>
                    <a:pt x="89" y="22"/>
                  </a:lnTo>
                  <a:lnTo>
                    <a:pt x="90" y="19"/>
                  </a:lnTo>
                  <a:lnTo>
                    <a:pt x="90" y="15"/>
                  </a:lnTo>
                  <a:lnTo>
                    <a:pt x="90" y="12"/>
                  </a:lnTo>
                  <a:lnTo>
                    <a:pt x="89" y="10"/>
                  </a:lnTo>
                  <a:lnTo>
                    <a:pt x="88" y="7"/>
                  </a:lnTo>
                  <a:lnTo>
                    <a:pt x="86" y="5"/>
                  </a:lnTo>
                  <a:lnTo>
                    <a:pt x="84" y="2"/>
                  </a:lnTo>
                  <a:lnTo>
                    <a:pt x="81" y="1"/>
                  </a:lnTo>
                  <a:lnTo>
                    <a:pt x="78" y="0"/>
                  </a:lnTo>
                  <a:lnTo>
                    <a:pt x="75" y="0"/>
                  </a:lnTo>
                  <a:lnTo>
                    <a:pt x="7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26" name="Freeform 327">
              <a:extLst>
                <a:ext uri="{FF2B5EF4-FFF2-40B4-BE49-F238E27FC236}">
                  <a16:creationId xmlns:a16="http://schemas.microsoft.com/office/drawing/2014/main" id="{D1FD7895-BE7E-4957-BE73-023CAADFC96B}"/>
                </a:ext>
              </a:extLst>
            </p:cNvPr>
            <p:cNvSpPr>
              <a:spLocks/>
            </p:cNvSpPr>
            <p:nvPr/>
          </p:nvSpPr>
          <p:spPr bwMode="auto">
            <a:xfrm>
              <a:off x="2789238" y="3219450"/>
              <a:ext cx="19050" cy="19050"/>
            </a:xfrm>
            <a:custGeom>
              <a:avLst/>
              <a:gdLst>
                <a:gd name="T0" fmla="*/ 30 w 60"/>
                <a:gd name="T1" fmla="*/ 0 h 60"/>
                <a:gd name="T2" fmla="*/ 25 w 60"/>
                <a:gd name="T3" fmla="*/ 0 h 60"/>
                <a:gd name="T4" fmla="*/ 18 w 60"/>
                <a:gd name="T5" fmla="*/ 2 h 60"/>
                <a:gd name="T6" fmla="*/ 14 w 60"/>
                <a:gd name="T7" fmla="*/ 6 h 60"/>
                <a:gd name="T8" fmla="*/ 9 w 60"/>
                <a:gd name="T9" fmla="*/ 9 h 60"/>
                <a:gd name="T10" fmla="*/ 5 w 60"/>
                <a:gd name="T11" fmla="*/ 13 h 60"/>
                <a:gd name="T12" fmla="*/ 2 w 60"/>
                <a:gd name="T13" fmla="*/ 18 h 60"/>
                <a:gd name="T14" fmla="*/ 1 w 60"/>
                <a:gd name="T15" fmla="*/ 24 h 60"/>
                <a:gd name="T16" fmla="*/ 0 w 60"/>
                <a:gd name="T17" fmla="*/ 30 h 60"/>
                <a:gd name="T18" fmla="*/ 1 w 60"/>
                <a:gd name="T19" fmla="*/ 36 h 60"/>
                <a:gd name="T20" fmla="*/ 2 w 60"/>
                <a:gd name="T21" fmla="*/ 42 h 60"/>
                <a:gd name="T22" fmla="*/ 5 w 60"/>
                <a:gd name="T23" fmla="*/ 46 h 60"/>
                <a:gd name="T24" fmla="*/ 9 w 60"/>
                <a:gd name="T25" fmla="*/ 52 h 60"/>
                <a:gd name="T26" fmla="*/ 14 w 60"/>
                <a:gd name="T27" fmla="*/ 55 h 60"/>
                <a:gd name="T28" fmla="*/ 18 w 60"/>
                <a:gd name="T29" fmla="*/ 58 h 60"/>
                <a:gd name="T30" fmla="*/ 25 w 60"/>
                <a:gd name="T31" fmla="*/ 59 h 60"/>
                <a:gd name="T32" fmla="*/ 30 w 60"/>
                <a:gd name="T33" fmla="*/ 60 h 60"/>
                <a:gd name="T34" fmla="*/ 37 w 60"/>
                <a:gd name="T35" fmla="*/ 59 h 60"/>
                <a:gd name="T36" fmla="*/ 42 w 60"/>
                <a:gd name="T37" fmla="*/ 58 h 60"/>
                <a:gd name="T38" fmla="*/ 47 w 60"/>
                <a:gd name="T39" fmla="*/ 55 h 60"/>
                <a:gd name="T40" fmla="*/ 52 w 60"/>
                <a:gd name="T41" fmla="*/ 52 h 60"/>
                <a:gd name="T42" fmla="*/ 56 w 60"/>
                <a:gd name="T43" fmla="*/ 47 h 60"/>
                <a:gd name="T44" fmla="*/ 58 w 60"/>
                <a:gd name="T45" fmla="*/ 42 h 60"/>
                <a:gd name="T46" fmla="*/ 60 w 60"/>
                <a:gd name="T47" fmla="*/ 37 h 60"/>
                <a:gd name="T48" fmla="*/ 60 w 60"/>
                <a:gd name="T49" fmla="*/ 30 h 60"/>
                <a:gd name="T50" fmla="*/ 60 w 60"/>
                <a:gd name="T51" fmla="*/ 24 h 60"/>
                <a:gd name="T52" fmla="*/ 58 w 60"/>
                <a:gd name="T53" fmla="*/ 18 h 60"/>
                <a:gd name="T54" fmla="*/ 56 w 60"/>
                <a:gd name="T55" fmla="*/ 13 h 60"/>
                <a:gd name="T56" fmla="*/ 52 w 60"/>
                <a:gd name="T57" fmla="*/ 9 h 60"/>
                <a:gd name="T58" fmla="*/ 47 w 60"/>
                <a:gd name="T59" fmla="*/ 6 h 60"/>
                <a:gd name="T60" fmla="*/ 42 w 60"/>
                <a:gd name="T61" fmla="*/ 2 h 60"/>
                <a:gd name="T62" fmla="*/ 37 w 60"/>
                <a:gd name="T63" fmla="*/ 0 h 60"/>
                <a:gd name="T64" fmla="*/ 30 w 60"/>
                <a:gd name="T65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60" h="60">
                  <a:moveTo>
                    <a:pt x="30" y="0"/>
                  </a:moveTo>
                  <a:lnTo>
                    <a:pt x="25" y="0"/>
                  </a:lnTo>
                  <a:lnTo>
                    <a:pt x="18" y="2"/>
                  </a:lnTo>
                  <a:lnTo>
                    <a:pt x="14" y="6"/>
                  </a:lnTo>
                  <a:lnTo>
                    <a:pt x="9" y="9"/>
                  </a:lnTo>
                  <a:lnTo>
                    <a:pt x="5" y="13"/>
                  </a:lnTo>
                  <a:lnTo>
                    <a:pt x="2" y="18"/>
                  </a:lnTo>
                  <a:lnTo>
                    <a:pt x="1" y="24"/>
                  </a:lnTo>
                  <a:lnTo>
                    <a:pt x="0" y="30"/>
                  </a:lnTo>
                  <a:lnTo>
                    <a:pt x="1" y="36"/>
                  </a:lnTo>
                  <a:lnTo>
                    <a:pt x="2" y="42"/>
                  </a:lnTo>
                  <a:lnTo>
                    <a:pt x="5" y="46"/>
                  </a:lnTo>
                  <a:lnTo>
                    <a:pt x="9" y="52"/>
                  </a:lnTo>
                  <a:lnTo>
                    <a:pt x="14" y="55"/>
                  </a:lnTo>
                  <a:lnTo>
                    <a:pt x="18" y="58"/>
                  </a:lnTo>
                  <a:lnTo>
                    <a:pt x="25" y="59"/>
                  </a:lnTo>
                  <a:lnTo>
                    <a:pt x="30" y="60"/>
                  </a:lnTo>
                  <a:lnTo>
                    <a:pt x="37" y="59"/>
                  </a:lnTo>
                  <a:lnTo>
                    <a:pt x="42" y="58"/>
                  </a:lnTo>
                  <a:lnTo>
                    <a:pt x="47" y="55"/>
                  </a:lnTo>
                  <a:lnTo>
                    <a:pt x="52" y="52"/>
                  </a:lnTo>
                  <a:lnTo>
                    <a:pt x="56" y="47"/>
                  </a:lnTo>
                  <a:lnTo>
                    <a:pt x="58" y="42"/>
                  </a:lnTo>
                  <a:lnTo>
                    <a:pt x="60" y="37"/>
                  </a:lnTo>
                  <a:lnTo>
                    <a:pt x="60" y="30"/>
                  </a:lnTo>
                  <a:lnTo>
                    <a:pt x="60" y="24"/>
                  </a:lnTo>
                  <a:lnTo>
                    <a:pt x="58" y="18"/>
                  </a:lnTo>
                  <a:lnTo>
                    <a:pt x="56" y="13"/>
                  </a:lnTo>
                  <a:lnTo>
                    <a:pt x="52" y="9"/>
                  </a:lnTo>
                  <a:lnTo>
                    <a:pt x="47" y="6"/>
                  </a:lnTo>
                  <a:lnTo>
                    <a:pt x="42" y="2"/>
                  </a:lnTo>
                  <a:lnTo>
                    <a:pt x="37" y="0"/>
                  </a:lnTo>
                  <a:lnTo>
                    <a:pt x="3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7" name="Freeform 328">
              <a:extLst>
                <a:ext uri="{FF2B5EF4-FFF2-40B4-BE49-F238E27FC236}">
                  <a16:creationId xmlns:a16="http://schemas.microsoft.com/office/drawing/2014/main" id="{95BF3BC4-EAD8-4A59-AB4E-4F2CDFCDF31A}"/>
                </a:ext>
              </a:extLst>
            </p:cNvPr>
            <p:cNvSpPr>
              <a:spLocks/>
            </p:cNvSpPr>
            <p:nvPr/>
          </p:nvSpPr>
          <p:spPr bwMode="auto">
            <a:xfrm>
              <a:off x="2838450" y="3219450"/>
              <a:ext cx="19050" cy="19050"/>
            </a:xfrm>
            <a:custGeom>
              <a:avLst/>
              <a:gdLst>
                <a:gd name="T0" fmla="*/ 30 w 60"/>
                <a:gd name="T1" fmla="*/ 0 h 60"/>
                <a:gd name="T2" fmla="*/ 24 w 60"/>
                <a:gd name="T3" fmla="*/ 0 h 60"/>
                <a:gd name="T4" fmla="*/ 19 w 60"/>
                <a:gd name="T5" fmla="*/ 2 h 60"/>
                <a:gd name="T6" fmla="*/ 13 w 60"/>
                <a:gd name="T7" fmla="*/ 6 h 60"/>
                <a:gd name="T8" fmla="*/ 9 w 60"/>
                <a:gd name="T9" fmla="*/ 9 h 60"/>
                <a:gd name="T10" fmla="*/ 5 w 60"/>
                <a:gd name="T11" fmla="*/ 13 h 60"/>
                <a:gd name="T12" fmla="*/ 2 w 60"/>
                <a:gd name="T13" fmla="*/ 18 h 60"/>
                <a:gd name="T14" fmla="*/ 0 w 60"/>
                <a:gd name="T15" fmla="*/ 24 h 60"/>
                <a:gd name="T16" fmla="*/ 0 w 60"/>
                <a:gd name="T17" fmla="*/ 30 h 60"/>
                <a:gd name="T18" fmla="*/ 0 w 60"/>
                <a:gd name="T19" fmla="*/ 36 h 60"/>
                <a:gd name="T20" fmla="*/ 2 w 60"/>
                <a:gd name="T21" fmla="*/ 42 h 60"/>
                <a:gd name="T22" fmla="*/ 5 w 60"/>
                <a:gd name="T23" fmla="*/ 46 h 60"/>
                <a:gd name="T24" fmla="*/ 9 w 60"/>
                <a:gd name="T25" fmla="*/ 52 h 60"/>
                <a:gd name="T26" fmla="*/ 13 w 60"/>
                <a:gd name="T27" fmla="*/ 55 h 60"/>
                <a:gd name="T28" fmla="*/ 19 w 60"/>
                <a:gd name="T29" fmla="*/ 58 h 60"/>
                <a:gd name="T30" fmla="*/ 24 w 60"/>
                <a:gd name="T31" fmla="*/ 59 h 60"/>
                <a:gd name="T32" fmla="*/ 30 w 60"/>
                <a:gd name="T33" fmla="*/ 60 h 60"/>
                <a:gd name="T34" fmla="*/ 36 w 60"/>
                <a:gd name="T35" fmla="*/ 59 h 60"/>
                <a:gd name="T36" fmla="*/ 42 w 60"/>
                <a:gd name="T37" fmla="*/ 58 h 60"/>
                <a:gd name="T38" fmla="*/ 46 w 60"/>
                <a:gd name="T39" fmla="*/ 55 h 60"/>
                <a:gd name="T40" fmla="*/ 51 w 60"/>
                <a:gd name="T41" fmla="*/ 52 h 60"/>
                <a:gd name="T42" fmla="*/ 55 w 60"/>
                <a:gd name="T43" fmla="*/ 47 h 60"/>
                <a:gd name="T44" fmla="*/ 58 w 60"/>
                <a:gd name="T45" fmla="*/ 42 h 60"/>
                <a:gd name="T46" fmla="*/ 59 w 60"/>
                <a:gd name="T47" fmla="*/ 37 h 60"/>
                <a:gd name="T48" fmla="*/ 60 w 60"/>
                <a:gd name="T49" fmla="*/ 30 h 60"/>
                <a:gd name="T50" fmla="*/ 59 w 60"/>
                <a:gd name="T51" fmla="*/ 24 h 60"/>
                <a:gd name="T52" fmla="*/ 58 w 60"/>
                <a:gd name="T53" fmla="*/ 18 h 60"/>
                <a:gd name="T54" fmla="*/ 55 w 60"/>
                <a:gd name="T55" fmla="*/ 13 h 60"/>
                <a:gd name="T56" fmla="*/ 51 w 60"/>
                <a:gd name="T57" fmla="*/ 9 h 60"/>
                <a:gd name="T58" fmla="*/ 46 w 60"/>
                <a:gd name="T59" fmla="*/ 6 h 60"/>
                <a:gd name="T60" fmla="*/ 42 w 60"/>
                <a:gd name="T61" fmla="*/ 2 h 60"/>
                <a:gd name="T62" fmla="*/ 36 w 60"/>
                <a:gd name="T63" fmla="*/ 0 h 60"/>
                <a:gd name="T64" fmla="*/ 30 w 60"/>
                <a:gd name="T65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60" h="60">
                  <a:moveTo>
                    <a:pt x="30" y="0"/>
                  </a:moveTo>
                  <a:lnTo>
                    <a:pt x="24" y="0"/>
                  </a:lnTo>
                  <a:lnTo>
                    <a:pt x="19" y="2"/>
                  </a:lnTo>
                  <a:lnTo>
                    <a:pt x="13" y="6"/>
                  </a:lnTo>
                  <a:lnTo>
                    <a:pt x="9" y="9"/>
                  </a:lnTo>
                  <a:lnTo>
                    <a:pt x="5" y="13"/>
                  </a:lnTo>
                  <a:lnTo>
                    <a:pt x="2" y="18"/>
                  </a:lnTo>
                  <a:lnTo>
                    <a:pt x="0" y="24"/>
                  </a:lnTo>
                  <a:lnTo>
                    <a:pt x="0" y="30"/>
                  </a:lnTo>
                  <a:lnTo>
                    <a:pt x="0" y="36"/>
                  </a:lnTo>
                  <a:lnTo>
                    <a:pt x="2" y="42"/>
                  </a:lnTo>
                  <a:lnTo>
                    <a:pt x="5" y="46"/>
                  </a:lnTo>
                  <a:lnTo>
                    <a:pt x="9" y="52"/>
                  </a:lnTo>
                  <a:lnTo>
                    <a:pt x="13" y="55"/>
                  </a:lnTo>
                  <a:lnTo>
                    <a:pt x="19" y="58"/>
                  </a:lnTo>
                  <a:lnTo>
                    <a:pt x="24" y="59"/>
                  </a:lnTo>
                  <a:lnTo>
                    <a:pt x="30" y="60"/>
                  </a:lnTo>
                  <a:lnTo>
                    <a:pt x="36" y="59"/>
                  </a:lnTo>
                  <a:lnTo>
                    <a:pt x="42" y="58"/>
                  </a:lnTo>
                  <a:lnTo>
                    <a:pt x="46" y="55"/>
                  </a:lnTo>
                  <a:lnTo>
                    <a:pt x="51" y="52"/>
                  </a:lnTo>
                  <a:lnTo>
                    <a:pt x="55" y="47"/>
                  </a:lnTo>
                  <a:lnTo>
                    <a:pt x="58" y="42"/>
                  </a:lnTo>
                  <a:lnTo>
                    <a:pt x="59" y="37"/>
                  </a:lnTo>
                  <a:lnTo>
                    <a:pt x="60" y="30"/>
                  </a:lnTo>
                  <a:lnTo>
                    <a:pt x="59" y="24"/>
                  </a:lnTo>
                  <a:lnTo>
                    <a:pt x="58" y="18"/>
                  </a:lnTo>
                  <a:lnTo>
                    <a:pt x="55" y="13"/>
                  </a:lnTo>
                  <a:lnTo>
                    <a:pt x="51" y="9"/>
                  </a:lnTo>
                  <a:lnTo>
                    <a:pt x="46" y="6"/>
                  </a:lnTo>
                  <a:lnTo>
                    <a:pt x="42" y="2"/>
                  </a:lnTo>
                  <a:lnTo>
                    <a:pt x="36" y="0"/>
                  </a:lnTo>
                  <a:lnTo>
                    <a:pt x="3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8" name="Freeform 329">
              <a:extLst>
                <a:ext uri="{FF2B5EF4-FFF2-40B4-BE49-F238E27FC236}">
                  <a16:creationId xmlns:a16="http://schemas.microsoft.com/office/drawing/2014/main" id="{1BFE98A9-36A1-4BE5-8282-0A6D114A07AB}"/>
                </a:ext>
              </a:extLst>
            </p:cNvPr>
            <p:cNvSpPr>
              <a:spLocks/>
            </p:cNvSpPr>
            <p:nvPr/>
          </p:nvSpPr>
          <p:spPr bwMode="auto">
            <a:xfrm>
              <a:off x="2813050" y="3195638"/>
              <a:ext cx="20638" cy="19050"/>
            </a:xfrm>
            <a:custGeom>
              <a:avLst/>
              <a:gdLst>
                <a:gd name="T0" fmla="*/ 30 w 61"/>
                <a:gd name="T1" fmla="*/ 0 h 60"/>
                <a:gd name="T2" fmla="*/ 25 w 61"/>
                <a:gd name="T3" fmla="*/ 0 h 60"/>
                <a:gd name="T4" fmla="*/ 19 w 61"/>
                <a:gd name="T5" fmla="*/ 2 h 60"/>
                <a:gd name="T6" fmla="*/ 14 w 61"/>
                <a:gd name="T7" fmla="*/ 4 h 60"/>
                <a:gd name="T8" fmla="*/ 10 w 61"/>
                <a:gd name="T9" fmla="*/ 9 h 60"/>
                <a:gd name="T10" fmla="*/ 6 w 61"/>
                <a:gd name="T11" fmla="*/ 13 h 60"/>
                <a:gd name="T12" fmla="*/ 3 w 61"/>
                <a:gd name="T13" fmla="*/ 18 h 60"/>
                <a:gd name="T14" fmla="*/ 1 w 61"/>
                <a:gd name="T15" fmla="*/ 24 h 60"/>
                <a:gd name="T16" fmla="*/ 0 w 61"/>
                <a:gd name="T17" fmla="*/ 30 h 60"/>
                <a:gd name="T18" fmla="*/ 1 w 61"/>
                <a:gd name="T19" fmla="*/ 36 h 60"/>
                <a:gd name="T20" fmla="*/ 3 w 61"/>
                <a:gd name="T21" fmla="*/ 42 h 60"/>
                <a:gd name="T22" fmla="*/ 6 w 61"/>
                <a:gd name="T23" fmla="*/ 46 h 60"/>
                <a:gd name="T24" fmla="*/ 10 w 61"/>
                <a:gd name="T25" fmla="*/ 52 h 60"/>
                <a:gd name="T26" fmla="*/ 14 w 61"/>
                <a:gd name="T27" fmla="*/ 55 h 60"/>
                <a:gd name="T28" fmla="*/ 19 w 61"/>
                <a:gd name="T29" fmla="*/ 58 h 60"/>
                <a:gd name="T30" fmla="*/ 25 w 61"/>
                <a:gd name="T31" fmla="*/ 59 h 60"/>
                <a:gd name="T32" fmla="*/ 30 w 61"/>
                <a:gd name="T33" fmla="*/ 60 h 60"/>
                <a:gd name="T34" fmla="*/ 37 w 61"/>
                <a:gd name="T35" fmla="*/ 59 h 60"/>
                <a:gd name="T36" fmla="*/ 42 w 61"/>
                <a:gd name="T37" fmla="*/ 58 h 60"/>
                <a:gd name="T38" fmla="*/ 47 w 61"/>
                <a:gd name="T39" fmla="*/ 55 h 60"/>
                <a:gd name="T40" fmla="*/ 52 w 61"/>
                <a:gd name="T41" fmla="*/ 52 h 60"/>
                <a:gd name="T42" fmla="*/ 56 w 61"/>
                <a:gd name="T43" fmla="*/ 46 h 60"/>
                <a:gd name="T44" fmla="*/ 58 w 61"/>
                <a:gd name="T45" fmla="*/ 42 h 60"/>
                <a:gd name="T46" fmla="*/ 60 w 61"/>
                <a:gd name="T47" fmla="*/ 36 h 60"/>
                <a:gd name="T48" fmla="*/ 61 w 61"/>
                <a:gd name="T49" fmla="*/ 30 h 60"/>
                <a:gd name="T50" fmla="*/ 60 w 61"/>
                <a:gd name="T51" fmla="*/ 24 h 60"/>
                <a:gd name="T52" fmla="*/ 58 w 61"/>
                <a:gd name="T53" fmla="*/ 18 h 60"/>
                <a:gd name="T54" fmla="*/ 56 w 61"/>
                <a:gd name="T55" fmla="*/ 13 h 60"/>
                <a:gd name="T56" fmla="*/ 52 w 61"/>
                <a:gd name="T57" fmla="*/ 9 h 60"/>
                <a:gd name="T58" fmla="*/ 47 w 61"/>
                <a:gd name="T59" fmla="*/ 4 h 60"/>
                <a:gd name="T60" fmla="*/ 42 w 61"/>
                <a:gd name="T61" fmla="*/ 2 h 60"/>
                <a:gd name="T62" fmla="*/ 37 w 61"/>
                <a:gd name="T63" fmla="*/ 0 h 60"/>
                <a:gd name="T64" fmla="*/ 30 w 61"/>
                <a:gd name="T65" fmla="*/ 0 h 60"/>
                <a:gd name="T66" fmla="*/ 30 w 61"/>
                <a:gd name="T67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61" h="60">
                  <a:moveTo>
                    <a:pt x="30" y="0"/>
                  </a:moveTo>
                  <a:lnTo>
                    <a:pt x="25" y="0"/>
                  </a:lnTo>
                  <a:lnTo>
                    <a:pt x="19" y="2"/>
                  </a:lnTo>
                  <a:lnTo>
                    <a:pt x="14" y="4"/>
                  </a:lnTo>
                  <a:lnTo>
                    <a:pt x="10" y="9"/>
                  </a:lnTo>
                  <a:lnTo>
                    <a:pt x="6" y="13"/>
                  </a:lnTo>
                  <a:lnTo>
                    <a:pt x="3" y="18"/>
                  </a:lnTo>
                  <a:lnTo>
                    <a:pt x="1" y="24"/>
                  </a:lnTo>
                  <a:lnTo>
                    <a:pt x="0" y="30"/>
                  </a:lnTo>
                  <a:lnTo>
                    <a:pt x="1" y="36"/>
                  </a:lnTo>
                  <a:lnTo>
                    <a:pt x="3" y="42"/>
                  </a:lnTo>
                  <a:lnTo>
                    <a:pt x="6" y="46"/>
                  </a:lnTo>
                  <a:lnTo>
                    <a:pt x="10" y="52"/>
                  </a:lnTo>
                  <a:lnTo>
                    <a:pt x="14" y="55"/>
                  </a:lnTo>
                  <a:lnTo>
                    <a:pt x="19" y="58"/>
                  </a:lnTo>
                  <a:lnTo>
                    <a:pt x="25" y="59"/>
                  </a:lnTo>
                  <a:lnTo>
                    <a:pt x="30" y="60"/>
                  </a:lnTo>
                  <a:lnTo>
                    <a:pt x="37" y="59"/>
                  </a:lnTo>
                  <a:lnTo>
                    <a:pt x="42" y="58"/>
                  </a:lnTo>
                  <a:lnTo>
                    <a:pt x="47" y="55"/>
                  </a:lnTo>
                  <a:lnTo>
                    <a:pt x="52" y="52"/>
                  </a:lnTo>
                  <a:lnTo>
                    <a:pt x="56" y="46"/>
                  </a:lnTo>
                  <a:lnTo>
                    <a:pt x="58" y="42"/>
                  </a:lnTo>
                  <a:lnTo>
                    <a:pt x="60" y="36"/>
                  </a:lnTo>
                  <a:lnTo>
                    <a:pt x="61" y="30"/>
                  </a:lnTo>
                  <a:lnTo>
                    <a:pt x="60" y="24"/>
                  </a:lnTo>
                  <a:lnTo>
                    <a:pt x="58" y="18"/>
                  </a:lnTo>
                  <a:lnTo>
                    <a:pt x="56" y="13"/>
                  </a:lnTo>
                  <a:lnTo>
                    <a:pt x="52" y="9"/>
                  </a:lnTo>
                  <a:lnTo>
                    <a:pt x="47" y="4"/>
                  </a:lnTo>
                  <a:lnTo>
                    <a:pt x="42" y="2"/>
                  </a:lnTo>
                  <a:lnTo>
                    <a:pt x="37" y="0"/>
                  </a:lnTo>
                  <a:lnTo>
                    <a:pt x="30" y="0"/>
                  </a:lnTo>
                  <a:lnTo>
                    <a:pt x="3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9" name="Freeform 330">
              <a:extLst>
                <a:ext uri="{FF2B5EF4-FFF2-40B4-BE49-F238E27FC236}">
                  <a16:creationId xmlns:a16="http://schemas.microsoft.com/office/drawing/2014/main" id="{2A854092-6E2E-480C-A939-1ED822252B40}"/>
                </a:ext>
              </a:extLst>
            </p:cNvPr>
            <p:cNvSpPr>
              <a:spLocks/>
            </p:cNvSpPr>
            <p:nvPr/>
          </p:nvSpPr>
          <p:spPr bwMode="auto">
            <a:xfrm>
              <a:off x="2813050" y="3243263"/>
              <a:ext cx="20638" cy="19050"/>
            </a:xfrm>
            <a:custGeom>
              <a:avLst/>
              <a:gdLst>
                <a:gd name="T0" fmla="*/ 30 w 61"/>
                <a:gd name="T1" fmla="*/ 0 h 60"/>
                <a:gd name="T2" fmla="*/ 25 w 61"/>
                <a:gd name="T3" fmla="*/ 0 h 60"/>
                <a:gd name="T4" fmla="*/ 19 w 61"/>
                <a:gd name="T5" fmla="*/ 2 h 60"/>
                <a:gd name="T6" fmla="*/ 14 w 61"/>
                <a:gd name="T7" fmla="*/ 6 h 60"/>
                <a:gd name="T8" fmla="*/ 10 w 61"/>
                <a:gd name="T9" fmla="*/ 9 h 60"/>
                <a:gd name="T10" fmla="*/ 6 w 61"/>
                <a:gd name="T11" fmla="*/ 13 h 60"/>
                <a:gd name="T12" fmla="*/ 3 w 61"/>
                <a:gd name="T13" fmla="*/ 19 h 60"/>
                <a:gd name="T14" fmla="*/ 1 w 61"/>
                <a:gd name="T15" fmla="*/ 24 h 60"/>
                <a:gd name="T16" fmla="*/ 0 w 61"/>
                <a:gd name="T17" fmla="*/ 30 h 60"/>
                <a:gd name="T18" fmla="*/ 1 w 61"/>
                <a:gd name="T19" fmla="*/ 37 h 60"/>
                <a:gd name="T20" fmla="*/ 3 w 61"/>
                <a:gd name="T21" fmla="*/ 42 h 60"/>
                <a:gd name="T22" fmla="*/ 6 w 61"/>
                <a:gd name="T23" fmla="*/ 47 h 60"/>
                <a:gd name="T24" fmla="*/ 10 w 61"/>
                <a:gd name="T25" fmla="*/ 52 h 60"/>
                <a:gd name="T26" fmla="*/ 14 w 61"/>
                <a:gd name="T27" fmla="*/ 55 h 60"/>
                <a:gd name="T28" fmla="*/ 19 w 61"/>
                <a:gd name="T29" fmla="*/ 58 h 60"/>
                <a:gd name="T30" fmla="*/ 25 w 61"/>
                <a:gd name="T31" fmla="*/ 60 h 60"/>
                <a:gd name="T32" fmla="*/ 30 w 61"/>
                <a:gd name="T33" fmla="*/ 60 h 60"/>
                <a:gd name="T34" fmla="*/ 37 w 61"/>
                <a:gd name="T35" fmla="*/ 60 h 60"/>
                <a:gd name="T36" fmla="*/ 42 w 61"/>
                <a:gd name="T37" fmla="*/ 58 h 60"/>
                <a:gd name="T38" fmla="*/ 47 w 61"/>
                <a:gd name="T39" fmla="*/ 55 h 60"/>
                <a:gd name="T40" fmla="*/ 52 w 61"/>
                <a:gd name="T41" fmla="*/ 52 h 60"/>
                <a:gd name="T42" fmla="*/ 56 w 61"/>
                <a:gd name="T43" fmla="*/ 47 h 60"/>
                <a:gd name="T44" fmla="*/ 58 w 61"/>
                <a:gd name="T45" fmla="*/ 42 h 60"/>
                <a:gd name="T46" fmla="*/ 60 w 61"/>
                <a:gd name="T47" fmla="*/ 37 h 60"/>
                <a:gd name="T48" fmla="*/ 61 w 61"/>
                <a:gd name="T49" fmla="*/ 30 h 60"/>
                <a:gd name="T50" fmla="*/ 60 w 61"/>
                <a:gd name="T51" fmla="*/ 24 h 60"/>
                <a:gd name="T52" fmla="*/ 58 w 61"/>
                <a:gd name="T53" fmla="*/ 19 h 60"/>
                <a:gd name="T54" fmla="*/ 56 w 61"/>
                <a:gd name="T55" fmla="*/ 13 h 60"/>
                <a:gd name="T56" fmla="*/ 52 w 61"/>
                <a:gd name="T57" fmla="*/ 9 h 60"/>
                <a:gd name="T58" fmla="*/ 47 w 61"/>
                <a:gd name="T59" fmla="*/ 6 h 60"/>
                <a:gd name="T60" fmla="*/ 42 w 61"/>
                <a:gd name="T61" fmla="*/ 2 h 60"/>
                <a:gd name="T62" fmla="*/ 37 w 61"/>
                <a:gd name="T63" fmla="*/ 1 h 60"/>
                <a:gd name="T64" fmla="*/ 30 w 61"/>
                <a:gd name="T65" fmla="*/ 0 h 60"/>
                <a:gd name="T66" fmla="*/ 30 w 61"/>
                <a:gd name="T67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61" h="60">
                  <a:moveTo>
                    <a:pt x="30" y="0"/>
                  </a:moveTo>
                  <a:lnTo>
                    <a:pt x="25" y="0"/>
                  </a:lnTo>
                  <a:lnTo>
                    <a:pt x="19" y="2"/>
                  </a:lnTo>
                  <a:lnTo>
                    <a:pt x="14" y="6"/>
                  </a:lnTo>
                  <a:lnTo>
                    <a:pt x="10" y="9"/>
                  </a:lnTo>
                  <a:lnTo>
                    <a:pt x="6" y="13"/>
                  </a:lnTo>
                  <a:lnTo>
                    <a:pt x="3" y="19"/>
                  </a:lnTo>
                  <a:lnTo>
                    <a:pt x="1" y="24"/>
                  </a:lnTo>
                  <a:lnTo>
                    <a:pt x="0" y="30"/>
                  </a:lnTo>
                  <a:lnTo>
                    <a:pt x="1" y="37"/>
                  </a:lnTo>
                  <a:lnTo>
                    <a:pt x="3" y="42"/>
                  </a:lnTo>
                  <a:lnTo>
                    <a:pt x="6" y="47"/>
                  </a:lnTo>
                  <a:lnTo>
                    <a:pt x="10" y="52"/>
                  </a:lnTo>
                  <a:lnTo>
                    <a:pt x="14" y="55"/>
                  </a:lnTo>
                  <a:lnTo>
                    <a:pt x="19" y="58"/>
                  </a:lnTo>
                  <a:lnTo>
                    <a:pt x="25" y="60"/>
                  </a:lnTo>
                  <a:lnTo>
                    <a:pt x="30" y="60"/>
                  </a:lnTo>
                  <a:lnTo>
                    <a:pt x="37" y="60"/>
                  </a:lnTo>
                  <a:lnTo>
                    <a:pt x="42" y="58"/>
                  </a:lnTo>
                  <a:lnTo>
                    <a:pt x="47" y="55"/>
                  </a:lnTo>
                  <a:lnTo>
                    <a:pt x="52" y="52"/>
                  </a:lnTo>
                  <a:lnTo>
                    <a:pt x="56" y="47"/>
                  </a:lnTo>
                  <a:lnTo>
                    <a:pt x="58" y="42"/>
                  </a:lnTo>
                  <a:lnTo>
                    <a:pt x="60" y="37"/>
                  </a:lnTo>
                  <a:lnTo>
                    <a:pt x="61" y="30"/>
                  </a:lnTo>
                  <a:lnTo>
                    <a:pt x="60" y="24"/>
                  </a:lnTo>
                  <a:lnTo>
                    <a:pt x="58" y="19"/>
                  </a:lnTo>
                  <a:lnTo>
                    <a:pt x="56" y="13"/>
                  </a:lnTo>
                  <a:lnTo>
                    <a:pt x="52" y="9"/>
                  </a:lnTo>
                  <a:lnTo>
                    <a:pt x="47" y="6"/>
                  </a:lnTo>
                  <a:lnTo>
                    <a:pt x="42" y="2"/>
                  </a:lnTo>
                  <a:lnTo>
                    <a:pt x="37" y="1"/>
                  </a:lnTo>
                  <a:lnTo>
                    <a:pt x="30" y="0"/>
                  </a:lnTo>
                  <a:lnTo>
                    <a:pt x="3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27D96532-8BC1-4DC3-8ED0-2FC35D5D6693}"/>
              </a:ext>
            </a:extLst>
          </p:cNvPr>
          <p:cNvGrpSpPr/>
          <p:nvPr/>
        </p:nvGrpSpPr>
        <p:grpSpPr>
          <a:xfrm>
            <a:off x="6116931" y="1751369"/>
            <a:ext cx="131684" cy="172715"/>
            <a:chOff x="3784600" y="2508250"/>
            <a:chExt cx="219075" cy="287338"/>
          </a:xfrm>
          <a:solidFill>
            <a:schemeClr val="bg1"/>
          </a:solidFill>
        </p:grpSpPr>
        <p:sp>
          <p:nvSpPr>
            <p:cNvPr id="31" name="Freeform 31">
              <a:extLst>
                <a:ext uri="{FF2B5EF4-FFF2-40B4-BE49-F238E27FC236}">
                  <a16:creationId xmlns:a16="http://schemas.microsoft.com/office/drawing/2014/main" id="{70518687-475D-4FFB-978A-367476F1D19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784600" y="2508250"/>
              <a:ext cx="219075" cy="287338"/>
            </a:xfrm>
            <a:custGeom>
              <a:avLst/>
              <a:gdLst>
                <a:gd name="T0" fmla="*/ 30 w 692"/>
                <a:gd name="T1" fmla="*/ 874 h 904"/>
                <a:gd name="T2" fmla="*/ 75 w 692"/>
                <a:gd name="T3" fmla="*/ 512 h 904"/>
                <a:gd name="T4" fmla="*/ 80 w 692"/>
                <a:gd name="T5" fmla="*/ 511 h 904"/>
                <a:gd name="T6" fmla="*/ 86 w 692"/>
                <a:gd name="T7" fmla="*/ 508 h 904"/>
                <a:gd name="T8" fmla="*/ 89 w 692"/>
                <a:gd name="T9" fmla="*/ 502 h 904"/>
                <a:gd name="T10" fmla="*/ 90 w 692"/>
                <a:gd name="T11" fmla="*/ 497 h 904"/>
                <a:gd name="T12" fmla="*/ 89 w 692"/>
                <a:gd name="T13" fmla="*/ 344 h 904"/>
                <a:gd name="T14" fmla="*/ 87 w 692"/>
                <a:gd name="T15" fmla="*/ 338 h 904"/>
                <a:gd name="T16" fmla="*/ 83 w 692"/>
                <a:gd name="T17" fmla="*/ 334 h 904"/>
                <a:gd name="T18" fmla="*/ 78 w 692"/>
                <a:gd name="T19" fmla="*/ 332 h 904"/>
                <a:gd name="T20" fmla="*/ 30 w 692"/>
                <a:gd name="T21" fmla="*/ 331 h 904"/>
                <a:gd name="T22" fmla="*/ 475 w 692"/>
                <a:gd name="T23" fmla="*/ 30 h 904"/>
                <a:gd name="T24" fmla="*/ 662 w 692"/>
                <a:gd name="T25" fmla="*/ 874 h 904"/>
                <a:gd name="T26" fmla="*/ 492 w 692"/>
                <a:gd name="T27" fmla="*/ 5 h 904"/>
                <a:gd name="T28" fmla="*/ 487 w 692"/>
                <a:gd name="T29" fmla="*/ 2 h 904"/>
                <a:gd name="T30" fmla="*/ 481 w 692"/>
                <a:gd name="T31" fmla="*/ 0 h 904"/>
                <a:gd name="T32" fmla="*/ 12 w 692"/>
                <a:gd name="T33" fmla="*/ 0 h 904"/>
                <a:gd name="T34" fmla="*/ 6 w 692"/>
                <a:gd name="T35" fmla="*/ 3 h 904"/>
                <a:gd name="T36" fmla="*/ 2 w 692"/>
                <a:gd name="T37" fmla="*/ 7 h 904"/>
                <a:gd name="T38" fmla="*/ 0 w 692"/>
                <a:gd name="T39" fmla="*/ 12 h 904"/>
                <a:gd name="T40" fmla="*/ 0 w 692"/>
                <a:gd name="T41" fmla="*/ 346 h 904"/>
                <a:gd name="T42" fmla="*/ 1 w 692"/>
                <a:gd name="T43" fmla="*/ 352 h 904"/>
                <a:gd name="T44" fmla="*/ 4 w 692"/>
                <a:gd name="T45" fmla="*/ 357 h 904"/>
                <a:gd name="T46" fmla="*/ 8 w 692"/>
                <a:gd name="T47" fmla="*/ 360 h 904"/>
                <a:gd name="T48" fmla="*/ 15 w 692"/>
                <a:gd name="T49" fmla="*/ 361 h 904"/>
                <a:gd name="T50" fmla="*/ 60 w 692"/>
                <a:gd name="T51" fmla="*/ 482 h 904"/>
                <a:gd name="T52" fmla="*/ 12 w 692"/>
                <a:gd name="T53" fmla="*/ 482 h 904"/>
                <a:gd name="T54" fmla="*/ 6 w 692"/>
                <a:gd name="T55" fmla="*/ 484 h 904"/>
                <a:gd name="T56" fmla="*/ 2 w 692"/>
                <a:gd name="T57" fmla="*/ 488 h 904"/>
                <a:gd name="T58" fmla="*/ 0 w 692"/>
                <a:gd name="T59" fmla="*/ 494 h 904"/>
                <a:gd name="T60" fmla="*/ 0 w 692"/>
                <a:gd name="T61" fmla="*/ 889 h 904"/>
                <a:gd name="T62" fmla="*/ 1 w 692"/>
                <a:gd name="T63" fmla="*/ 894 h 904"/>
                <a:gd name="T64" fmla="*/ 4 w 692"/>
                <a:gd name="T65" fmla="*/ 899 h 904"/>
                <a:gd name="T66" fmla="*/ 8 w 692"/>
                <a:gd name="T67" fmla="*/ 902 h 904"/>
                <a:gd name="T68" fmla="*/ 15 w 692"/>
                <a:gd name="T69" fmla="*/ 904 h 904"/>
                <a:gd name="T70" fmla="*/ 680 w 692"/>
                <a:gd name="T71" fmla="*/ 902 h 904"/>
                <a:gd name="T72" fmla="*/ 685 w 692"/>
                <a:gd name="T73" fmla="*/ 900 h 904"/>
                <a:gd name="T74" fmla="*/ 689 w 692"/>
                <a:gd name="T75" fmla="*/ 897 h 904"/>
                <a:gd name="T76" fmla="*/ 692 w 692"/>
                <a:gd name="T77" fmla="*/ 892 h 904"/>
                <a:gd name="T78" fmla="*/ 692 w 692"/>
                <a:gd name="T79" fmla="*/ 211 h 904"/>
                <a:gd name="T80" fmla="*/ 690 w 692"/>
                <a:gd name="T81" fmla="*/ 205 h 904"/>
                <a:gd name="T82" fmla="*/ 687 w 692"/>
                <a:gd name="T83" fmla="*/ 200 h 9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692" h="904">
                  <a:moveTo>
                    <a:pt x="662" y="874"/>
                  </a:moveTo>
                  <a:lnTo>
                    <a:pt x="30" y="874"/>
                  </a:lnTo>
                  <a:lnTo>
                    <a:pt x="30" y="512"/>
                  </a:lnTo>
                  <a:lnTo>
                    <a:pt x="75" y="512"/>
                  </a:lnTo>
                  <a:lnTo>
                    <a:pt x="78" y="511"/>
                  </a:lnTo>
                  <a:lnTo>
                    <a:pt x="80" y="511"/>
                  </a:lnTo>
                  <a:lnTo>
                    <a:pt x="83" y="509"/>
                  </a:lnTo>
                  <a:lnTo>
                    <a:pt x="86" y="508"/>
                  </a:lnTo>
                  <a:lnTo>
                    <a:pt x="87" y="506"/>
                  </a:lnTo>
                  <a:lnTo>
                    <a:pt x="89" y="502"/>
                  </a:lnTo>
                  <a:lnTo>
                    <a:pt x="89" y="500"/>
                  </a:lnTo>
                  <a:lnTo>
                    <a:pt x="90" y="497"/>
                  </a:lnTo>
                  <a:lnTo>
                    <a:pt x="90" y="346"/>
                  </a:lnTo>
                  <a:lnTo>
                    <a:pt x="89" y="344"/>
                  </a:lnTo>
                  <a:lnTo>
                    <a:pt x="89" y="340"/>
                  </a:lnTo>
                  <a:lnTo>
                    <a:pt x="87" y="338"/>
                  </a:lnTo>
                  <a:lnTo>
                    <a:pt x="86" y="336"/>
                  </a:lnTo>
                  <a:lnTo>
                    <a:pt x="83" y="334"/>
                  </a:lnTo>
                  <a:lnTo>
                    <a:pt x="80" y="333"/>
                  </a:lnTo>
                  <a:lnTo>
                    <a:pt x="78" y="332"/>
                  </a:lnTo>
                  <a:lnTo>
                    <a:pt x="75" y="331"/>
                  </a:lnTo>
                  <a:lnTo>
                    <a:pt x="30" y="331"/>
                  </a:lnTo>
                  <a:lnTo>
                    <a:pt x="30" y="30"/>
                  </a:lnTo>
                  <a:lnTo>
                    <a:pt x="475" y="30"/>
                  </a:lnTo>
                  <a:lnTo>
                    <a:pt x="662" y="217"/>
                  </a:lnTo>
                  <a:lnTo>
                    <a:pt x="662" y="874"/>
                  </a:lnTo>
                  <a:close/>
                  <a:moveTo>
                    <a:pt x="687" y="200"/>
                  </a:moveTo>
                  <a:lnTo>
                    <a:pt x="492" y="5"/>
                  </a:lnTo>
                  <a:lnTo>
                    <a:pt x="489" y="3"/>
                  </a:lnTo>
                  <a:lnTo>
                    <a:pt x="487" y="2"/>
                  </a:lnTo>
                  <a:lnTo>
                    <a:pt x="484" y="0"/>
                  </a:lnTo>
                  <a:lnTo>
                    <a:pt x="481" y="0"/>
                  </a:lnTo>
                  <a:lnTo>
                    <a:pt x="15" y="0"/>
                  </a:lnTo>
                  <a:lnTo>
                    <a:pt x="12" y="0"/>
                  </a:lnTo>
                  <a:lnTo>
                    <a:pt x="8" y="2"/>
                  </a:lnTo>
                  <a:lnTo>
                    <a:pt x="6" y="3"/>
                  </a:lnTo>
                  <a:lnTo>
                    <a:pt x="4" y="5"/>
                  </a:lnTo>
                  <a:lnTo>
                    <a:pt x="2" y="7"/>
                  </a:lnTo>
                  <a:lnTo>
                    <a:pt x="1" y="9"/>
                  </a:lnTo>
                  <a:lnTo>
                    <a:pt x="0" y="12"/>
                  </a:lnTo>
                  <a:lnTo>
                    <a:pt x="0" y="15"/>
                  </a:lnTo>
                  <a:lnTo>
                    <a:pt x="0" y="346"/>
                  </a:lnTo>
                  <a:lnTo>
                    <a:pt x="0" y="349"/>
                  </a:lnTo>
                  <a:lnTo>
                    <a:pt x="1" y="352"/>
                  </a:lnTo>
                  <a:lnTo>
                    <a:pt x="2" y="354"/>
                  </a:lnTo>
                  <a:lnTo>
                    <a:pt x="4" y="357"/>
                  </a:lnTo>
                  <a:lnTo>
                    <a:pt x="6" y="359"/>
                  </a:lnTo>
                  <a:lnTo>
                    <a:pt x="8" y="360"/>
                  </a:lnTo>
                  <a:lnTo>
                    <a:pt x="12" y="361"/>
                  </a:lnTo>
                  <a:lnTo>
                    <a:pt x="15" y="361"/>
                  </a:lnTo>
                  <a:lnTo>
                    <a:pt x="60" y="361"/>
                  </a:lnTo>
                  <a:lnTo>
                    <a:pt x="60" y="482"/>
                  </a:lnTo>
                  <a:lnTo>
                    <a:pt x="15" y="482"/>
                  </a:lnTo>
                  <a:lnTo>
                    <a:pt x="12" y="482"/>
                  </a:lnTo>
                  <a:lnTo>
                    <a:pt x="8" y="483"/>
                  </a:lnTo>
                  <a:lnTo>
                    <a:pt x="6" y="484"/>
                  </a:lnTo>
                  <a:lnTo>
                    <a:pt x="4" y="486"/>
                  </a:lnTo>
                  <a:lnTo>
                    <a:pt x="2" y="488"/>
                  </a:lnTo>
                  <a:lnTo>
                    <a:pt x="1" y="491"/>
                  </a:lnTo>
                  <a:lnTo>
                    <a:pt x="0" y="494"/>
                  </a:lnTo>
                  <a:lnTo>
                    <a:pt x="0" y="497"/>
                  </a:lnTo>
                  <a:lnTo>
                    <a:pt x="0" y="889"/>
                  </a:lnTo>
                  <a:lnTo>
                    <a:pt x="0" y="891"/>
                  </a:lnTo>
                  <a:lnTo>
                    <a:pt x="1" y="894"/>
                  </a:lnTo>
                  <a:lnTo>
                    <a:pt x="2" y="897"/>
                  </a:lnTo>
                  <a:lnTo>
                    <a:pt x="4" y="899"/>
                  </a:lnTo>
                  <a:lnTo>
                    <a:pt x="6" y="900"/>
                  </a:lnTo>
                  <a:lnTo>
                    <a:pt x="8" y="902"/>
                  </a:lnTo>
                  <a:lnTo>
                    <a:pt x="12" y="902"/>
                  </a:lnTo>
                  <a:lnTo>
                    <a:pt x="15" y="904"/>
                  </a:lnTo>
                  <a:lnTo>
                    <a:pt x="677" y="904"/>
                  </a:lnTo>
                  <a:lnTo>
                    <a:pt x="680" y="902"/>
                  </a:lnTo>
                  <a:lnTo>
                    <a:pt x="683" y="902"/>
                  </a:lnTo>
                  <a:lnTo>
                    <a:pt x="685" y="900"/>
                  </a:lnTo>
                  <a:lnTo>
                    <a:pt x="687" y="899"/>
                  </a:lnTo>
                  <a:lnTo>
                    <a:pt x="689" y="897"/>
                  </a:lnTo>
                  <a:lnTo>
                    <a:pt x="690" y="894"/>
                  </a:lnTo>
                  <a:lnTo>
                    <a:pt x="692" y="892"/>
                  </a:lnTo>
                  <a:lnTo>
                    <a:pt x="692" y="889"/>
                  </a:lnTo>
                  <a:lnTo>
                    <a:pt x="692" y="211"/>
                  </a:lnTo>
                  <a:lnTo>
                    <a:pt x="692" y="207"/>
                  </a:lnTo>
                  <a:lnTo>
                    <a:pt x="690" y="205"/>
                  </a:lnTo>
                  <a:lnTo>
                    <a:pt x="689" y="202"/>
                  </a:lnTo>
                  <a:lnTo>
                    <a:pt x="687" y="2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2" name="Freeform 32">
              <a:extLst>
                <a:ext uri="{FF2B5EF4-FFF2-40B4-BE49-F238E27FC236}">
                  <a16:creationId xmlns:a16="http://schemas.microsoft.com/office/drawing/2014/main" id="{C387781C-476D-4F25-85D2-A6F813601B8F}"/>
                </a:ext>
              </a:extLst>
            </p:cNvPr>
            <p:cNvSpPr>
              <a:spLocks/>
            </p:cNvSpPr>
            <p:nvPr/>
          </p:nvSpPr>
          <p:spPr bwMode="auto">
            <a:xfrm>
              <a:off x="3832225" y="2546350"/>
              <a:ext cx="9525" cy="66675"/>
            </a:xfrm>
            <a:custGeom>
              <a:avLst/>
              <a:gdLst>
                <a:gd name="T0" fmla="*/ 15 w 30"/>
                <a:gd name="T1" fmla="*/ 0 h 210"/>
                <a:gd name="T2" fmla="*/ 12 w 30"/>
                <a:gd name="T3" fmla="*/ 0 h 210"/>
                <a:gd name="T4" fmla="*/ 9 w 30"/>
                <a:gd name="T5" fmla="*/ 1 h 210"/>
                <a:gd name="T6" fmla="*/ 6 w 30"/>
                <a:gd name="T7" fmla="*/ 2 h 210"/>
                <a:gd name="T8" fmla="*/ 4 w 30"/>
                <a:gd name="T9" fmla="*/ 4 h 210"/>
                <a:gd name="T10" fmla="*/ 2 w 30"/>
                <a:gd name="T11" fmla="*/ 6 h 210"/>
                <a:gd name="T12" fmla="*/ 1 w 30"/>
                <a:gd name="T13" fmla="*/ 9 h 210"/>
                <a:gd name="T14" fmla="*/ 0 w 30"/>
                <a:gd name="T15" fmla="*/ 11 h 210"/>
                <a:gd name="T16" fmla="*/ 0 w 30"/>
                <a:gd name="T17" fmla="*/ 15 h 210"/>
                <a:gd name="T18" fmla="*/ 0 w 30"/>
                <a:gd name="T19" fmla="*/ 195 h 210"/>
                <a:gd name="T20" fmla="*/ 0 w 30"/>
                <a:gd name="T21" fmla="*/ 198 h 210"/>
                <a:gd name="T22" fmla="*/ 1 w 30"/>
                <a:gd name="T23" fmla="*/ 201 h 210"/>
                <a:gd name="T24" fmla="*/ 2 w 30"/>
                <a:gd name="T25" fmla="*/ 203 h 210"/>
                <a:gd name="T26" fmla="*/ 4 w 30"/>
                <a:gd name="T27" fmla="*/ 206 h 210"/>
                <a:gd name="T28" fmla="*/ 6 w 30"/>
                <a:gd name="T29" fmla="*/ 208 h 210"/>
                <a:gd name="T30" fmla="*/ 9 w 30"/>
                <a:gd name="T31" fmla="*/ 209 h 210"/>
                <a:gd name="T32" fmla="*/ 12 w 30"/>
                <a:gd name="T33" fmla="*/ 210 h 210"/>
                <a:gd name="T34" fmla="*/ 15 w 30"/>
                <a:gd name="T35" fmla="*/ 210 h 210"/>
                <a:gd name="T36" fmla="*/ 18 w 30"/>
                <a:gd name="T37" fmla="*/ 210 h 210"/>
                <a:gd name="T38" fmla="*/ 20 w 30"/>
                <a:gd name="T39" fmla="*/ 209 h 210"/>
                <a:gd name="T40" fmla="*/ 24 w 30"/>
                <a:gd name="T41" fmla="*/ 208 h 210"/>
                <a:gd name="T42" fmla="*/ 26 w 30"/>
                <a:gd name="T43" fmla="*/ 206 h 210"/>
                <a:gd name="T44" fmla="*/ 28 w 30"/>
                <a:gd name="T45" fmla="*/ 203 h 210"/>
                <a:gd name="T46" fmla="*/ 29 w 30"/>
                <a:gd name="T47" fmla="*/ 201 h 210"/>
                <a:gd name="T48" fmla="*/ 30 w 30"/>
                <a:gd name="T49" fmla="*/ 198 h 210"/>
                <a:gd name="T50" fmla="*/ 30 w 30"/>
                <a:gd name="T51" fmla="*/ 195 h 210"/>
                <a:gd name="T52" fmla="*/ 30 w 30"/>
                <a:gd name="T53" fmla="*/ 15 h 210"/>
                <a:gd name="T54" fmla="*/ 30 w 30"/>
                <a:gd name="T55" fmla="*/ 11 h 210"/>
                <a:gd name="T56" fmla="*/ 29 w 30"/>
                <a:gd name="T57" fmla="*/ 8 h 210"/>
                <a:gd name="T58" fmla="*/ 28 w 30"/>
                <a:gd name="T59" fmla="*/ 6 h 210"/>
                <a:gd name="T60" fmla="*/ 26 w 30"/>
                <a:gd name="T61" fmla="*/ 4 h 210"/>
                <a:gd name="T62" fmla="*/ 24 w 30"/>
                <a:gd name="T63" fmla="*/ 2 h 210"/>
                <a:gd name="T64" fmla="*/ 20 w 30"/>
                <a:gd name="T65" fmla="*/ 1 h 210"/>
                <a:gd name="T66" fmla="*/ 18 w 30"/>
                <a:gd name="T67" fmla="*/ 0 h 210"/>
                <a:gd name="T68" fmla="*/ 15 w 30"/>
                <a:gd name="T69" fmla="*/ 0 h 210"/>
                <a:gd name="T70" fmla="*/ 15 w 30"/>
                <a:gd name="T71" fmla="*/ 0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30" h="210">
                  <a:moveTo>
                    <a:pt x="15" y="0"/>
                  </a:moveTo>
                  <a:lnTo>
                    <a:pt x="12" y="0"/>
                  </a:lnTo>
                  <a:lnTo>
                    <a:pt x="9" y="1"/>
                  </a:lnTo>
                  <a:lnTo>
                    <a:pt x="6" y="2"/>
                  </a:lnTo>
                  <a:lnTo>
                    <a:pt x="4" y="4"/>
                  </a:lnTo>
                  <a:lnTo>
                    <a:pt x="2" y="6"/>
                  </a:lnTo>
                  <a:lnTo>
                    <a:pt x="1" y="9"/>
                  </a:lnTo>
                  <a:lnTo>
                    <a:pt x="0" y="11"/>
                  </a:lnTo>
                  <a:lnTo>
                    <a:pt x="0" y="15"/>
                  </a:lnTo>
                  <a:lnTo>
                    <a:pt x="0" y="195"/>
                  </a:lnTo>
                  <a:lnTo>
                    <a:pt x="0" y="198"/>
                  </a:lnTo>
                  <a:lnTo>
                    <a:pt x="1" y="201"/>
                  </a:lnTo>
                  <a:lnTo>
                    <a:pt x="2" y="203"/>
                  </a:lnTo>
                  <a:lnTo>
                    <a:pt x="4" y="206"/>
                  </a:lnTo>
                  <a:lnTo>
                    <a:pt x="6" y="208"/>
                  </a:lnTo>
                  <a:lnTo>
                    <a:pt x="9" y="209"/>
                  </a:lnTo>
                  <a:lnTo>
                    <a:pt x="12" y="210"/>
                  </a:lnTo>
                  <a:lnTo>
                    <a:pt x="15" y="210"/>
                  </a:lnTo>
                  <a:lnTo>
                    <a:pt x="18" y="210"/>
                  </a:lnTo>
                  <a:lnTo>
                    <a:pt x="20" y="209"/>
                  </a:lnTo>
                  <a:lnTo>
                    <a:pt x="24" y="208"/>
                  </a:lnTo>
                  <a:lnTo>
                    <a:pt x="26" y="206"/>
                  </a:lnTo>
                  <a:lnTo>
                    <a:pt x="28" y="203"/>
                  </a:lnTo>
                  <a:lnTo>
                    <a:pt x="29" y="201"/>
                  </a:lnTo>
                  <a:lnTo>
                    <a:pt x="30" y="198"/>
                  </a:lnTo>
                  <a:lnTo>
                    <a:pt x="30" y="195"/>
                  </a:lnTo>
                  <a:lnTo>
                    <a:pt x="30" y="15"/>
                  </a:lnTo>
                  <a:lnTo>
                    <a:pt x="30" y="11"/>
                  </a:lnTo>
                  <a:lnTo>
                    <a:pt x="29" y="8"/>
                  </a:lnTo>
                  <a:lnTo>
                    <a:pt x="28" y="6"/>
                  </a:lnTo>
                  <a:lnTo>
                    <a:pt x="26" y="4"/>
                  </a:lnTo>
                  <a:lnTo>
                    <a:pt x="24" y="2"/>
                  </a:lnTo>
                  <a:lnTo>
                    <a:pt x="20" y="1"/>
                  </a:lnTo>
                  <a:lnTo>
                    <a:pt x="18" y="0"/>
                  </a:lnTo>
                  <a:lnTo>
                    <a:pt x="15" y="0"/>
                  </a:lnTo>
                  <a:lnTo>
                    <a:pt x="1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3" name="Freeform 33">
              <a:extLst>
                <a:ext uri="{FF2B5EF4-FFF2-40B4-BE49-F238E27FC236}">
                  <a16:creationId xmlns:a16="http://schemas.microsoft.com/office/drawing/2014/main" id="{FF94D14D-555C-4856-84A8-57492219D348}"/>
                </a:ext>
              </a:extLst>
            </p:cNvPr>
            <p:cNvSpPr>
              <a:spLocks/>
            </p:cNvSpPr>
            <p:nvPr/>
          </p:nvSpPr>
          <p:spPr bwMode="auto">
            <a:xfrm>
              <a:off x="3870325" y="2546350"/>
              <a:ext cx="9525" cy="66675"/>
            </a:xfrm>
            <a:custGeom>
              <a:avLst/>
              <a:gdLst>
                <a:gd name="T0" fmla="*/ 15 w 30"/>
                <a:gd name="T1" fmla="*/ 210 h 210"/>
                <a:gd name="T2" fmla="*/ 18 w 30"/>
                <a:gd name="T3" fmla="*/ 210 h 210"/>
                <a:gd name="T4" fmla="*/ 22 w 30"/>
                <a:gd name="T5" fmla="*/ 209 h 210"/>
                <a:gd name="T6" fmla="*/ 24 w 30"/>
                <a:gd name="T7" fmla="*/ 208 h 210"/>
                <a:gd name="T8" fmla="*/ 26 w 30"/>
                <a:gd name="T9" fmla="*/ 206 h 210"/>
                <a:gd name="T10" fmla="*/ 28 w 30"/>
                <a:gd name="T11" fmla="*/ 203 h 210"/>
                <a:gd name="T12" fmla="*/ 29 w 30"/>
                <a:gd name="T13" fmla="*/ 201 h 210"/>
                <a:gd name="T14" fmla="*/ 30 w 30"/>
                <a:gd name="T15" fmla="*/ 198 h 210"/>
                <a:gd name="T16" fmla="*/ 30 w 30"/>
                <a:gd name="T17" fmla="*/ 195 h 210"/>
                <a:gd name="T18" fmla="*/ 30 w 30"/>
                <a:gd name="T19" fmla="*/ 15 h 210"/>
                <a:gd name="T20" fmla="*/ 30 w 30"/>
                <a:gd name="T21" fmla="*/ 11 h 210"/>
                <a:gd name="T22" fmla="*/ 29 w 30"/>
                <a:gd name="T23" fmla="*/ 8 h 210"/>
                <a:gd name="T24" fmla="*/ 28 w 30"/>
                <a:gd name="T25" fmla="*/ 6 h 210"/>
                <a:gd name="T26" fmla="*/ 26 w 30"/>
                <a:gd name="T27" fmla="*/ 4 h 210"/>
                <a:gd name="T28" fmla="*/ 24 w 30"/>
                <a:gd name="T29" fmla="*/ 2 h 210"/>
                <a:gd name="T30" fmla="*/ 22 w 30"/>
                <a:gd name="T31" fmla="*/ 1 h 210"/>
                <a:gd name="T32" fmla="*/ 18 w 30"/>
                <a:gd name="T33" fmla="*/ 0 h 210"/>
                <a:gd name="T34" fmla="*/ 15 w 30"/>
                <a:gd name="T35" fmla="*/ 0 h 210"/>
                <a:gd name="T36" fmla="*/ 12 w 30"/>
                <a:gd name="T37" fmla="*/ 0 h 210"/>
                <a:gd name="T38" fmla="*/ 10 w 30"/>
                <a:gd name="T39" fmla="*/ 1 h 210"/>
                <a:gd name="T40" fmla="*/ 7 w 30"/>
                <a:gd name="T41" fmla="*/ 2 h 210"/>
                <a:gd name="T42" fmla="*/ 4 w 30"/>
                <a:gd name="T43" fmla="*/ 4 h 210"/>
                <a:gd name="T44" fmla="*/ 3 w 30"/>
                <a:gd name="T45" fmla="*/ 6 h 210"/>
                <a:gd name="T46" fmla="*/ 1 w 30"/>
                <a:gd name="T47" fmla="*/ 9 h 210"/>
                <a:gd name="T48" fmla="*/ 0 w 30"/>
                <a:gd name="T49" fmla="*/ 11 h 210"/>
                <a:gd name="T50" fmla="*/ 0 w 30"/>
                <a:gd name="T51" fmla="*/ 15 h 210"/>
                <a:gd name="T52" fmla="*/ 0 w 30"/>
                <a:gd name="T53" fmla="*/ 195 h 210"/>
                <a:gd name="T54" fmla="*/ 0 w 30"/>
                <a:gd name="T55" fmla="*/ 198 h 210"/>
                <a:gd name="T56" fmla="*/ 1 w 30"/>
                <a:gd name="T57" fmla="*/ 201 h 210"/>
                <a:gd name="T58" fmla="*/ 3 w 30"/>
                <a:gd name="T59" fmla="*/ 203 h 210"/>
                <a:gd name="T60" fmla="*/ 4 w 30"/>
                <a:gd name="T61" fmla="*/ 206 h 210"/>
                <a:gd name="T62" fmla="*/ 7 w 30"/>
                <a:gd name="T63" fmla="*/ 208 h 210"/>
                <a:gd name="T64" fmla="*/ 10 w 30"/>
                <a:gd name="T65" fmla="*/ 209 h 210"/>
                <a:gd name="T66" fmla="*/ 12 w 30"/>
                <a:gd name="T67" fmla="*/ 210 h 210"/>
                <a:gd name="T68" fmla="*/ 15 w 30"/>
                <a:gd name="T69" fmla="*/ 210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30" h="210">
                  <a:moveTo>
                    <a:pt x="15" y="210"/>
                  </a:moveTo>
                  <a:lnTo>
                    <a:pt x="18" y="210"/>
                  </a:lnTo>
                  <a:lnTo>
                    <a:pt x="22" y="209"/>
                  </a:lnTo>
                  <a:lnTo>
                    <a:pt x="24" y="208"/>
                  </a:lnTo>
                  <a:lnTo>
                    <a:pt x="26" y="206"/>
                  </a:lnTo>
                  <a:lnTo>
                    <a:pt x="28" y="203"/>
                  </a:lnTo>
                  <a:lnTo>
                    <a:pt x="29" y="201"/>
                  </a:lnTo>
                  <a:lnTo>
                    <a:pt x="30" y="198"/>
                  </a:lnTo>
                  <a:lnTo>
                    <a:pt x="30" y="195"/>
                  </a:lnTo>
                  <a:lnTo>
                    <a:pt x="30" y="15"/>
                  </a:lnTo>
                  <a:lnTo>
                    <a:pt x="30" y="11"/>
                  </a:lnTo>
                  <a:lnTo>
                    <a:pt x="29" y="8"/>
                  </a:lnTo>
                  <a:lnTo>
                    <a:pt x="28" y="6"/>
                  </a:lnTo>
                  <a:lnTo>
                    <a:pt x="26" y="4"/>
                  </a:lnTo>
                  <a:lnTo>
                    <a:pt x="24" y="2"/>
                  </a:lnTo>
                  <a:lnTo>
                    <a:pt x="22" y="1"/>
                  </a:lnTo>
                  <a:lnTo>
                    <a:pt x="18" y="0"/>
                  </a:lnTo>
                  <a:lnTo>
                    <a:pt x="15" y="0"/>
                  </a:lnTo>
                  <a:lnTo>
                    <a:pt x="12" y="0"/>
                  </a:lnTo>
                  <a:lnTo>
                    <a:pt x="10" y="1"/>
                  </a:lnTo>
                  <a:lnTo>
                    <a:pt x="7" y="2"/>
                  </a:lnTo>
                  <a:lnTo>
                    <a:pt x="4" y="4"/>
                  </a:lnTo>
                  <a:lnTo>
                    <a:pt x="3" y="6"/>
                  </a:lnTo>
                  <a:lnTo>
                    <a:pt x="1" y="9"/>
                  </a:lnTo>
                  <a:lnTo>
                    <a:pt x="0" y="11"/>
                  </a:lnTo>
                  <a:lnTo>
                    <a:pt x="0" y="15"/>
                  </a:lnTo>
                  <a:lnTo>
                    <a:pt x="0" y="195"/>
                  </a:lnTo>
                  <a:lnTo>
                    <a:pt x="0" y="198"/>
                  </a:lnTo>
                  <a:lnTo>
                    <a:pt x="1" y="201"/>
                  </a:lnTo>
                  <a:lnTo>
                    <a:pt x="3" y="203"/>
                  </a:lnTo>
                  <a:lnTo>
                    <a:pt x="4" y="206"/>
                  </a:lnTo>
                  <a:lnTo>
                    <a:pt x="7" y="208"/>
                  </a:lnTo>
                  <a:lnTo>
                    <a:pt x="10" y="209"/>
                  </a:lnTo>
                  <a:lnTo>
                    <a:pt x="12" y="210"/>
                  </a:lnTo>
                  <a:lnTo>
                    <a:pt x="15" y="21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4" name="Freeform 34">
              <a:extLst>
                <a:ext uri="{FF2B5EF4-FFF2-40B4-BE49-F238E27FC236}">
                  <a16:creationId xmlns:a16="http://schemas.microsoft.com/office/drawing/2014/main" id="{5D6E6286-1DAA-4A0C-8A50-F89B71CDA14E}"/>
                </a:ext>
              </a:extLst>
            </p:cNvPr>
            <p:cNvSpPr>
              <a:spLocks/>
            </p:cNvSpPr>
            <p:nvPr/>
          </p:nvSpPr>
          <p:spPr bwMode="auto">
            <a:xfrm>
              <a:off x="3908425" y="2546350"/>
              <a:ext cx="9525" cy="66675"/>
            </a:xfrm>
            <a:custGeom>
              <a:avLst/>
              <a:gdLst>
                <a:gd name="T0" fmla="*/ 15 w 31"/>
                <a:gd name="T1" fmla="*/ 210 h 210"/>
                <a:gd name="T2" fmla="*/ 18 w 31"/>
                <a:gd name="T3" fmla="*/ 210 h 210"/>
                <a:gd name="T4" fmla="*/ 22 w 31"/>
                <a:gd name="T5" fmla="*/ 209 h 210"/>
                <a:gd name="T6" fmla="*/ 24 w 31"/>
                <a:gd name="T7" fmla="*/ 208 h 210"/>
                <a:gd name="T8" fmla="*/ 26 w 31"/>
                <a:gd name="T9" fmla="*/ 206 h 210"/>
                <a:gd name="T10" fmla="*/ 28 w 31"/>
                <a:gd name="T11" fmla="*/ 203 h 210"/>
                <a:gd name="T12" fmla="*/ 29 w 31"/>
                <a:gd name="T13" fmla="*/ 201 h 210"/>
                <a:gd name="T14" fmla="*/ 30 w 31"/>
                <a:gd name="T15" fmla="*/ 198 h 210"/>
                <a:gd name="T16" fmla="*/ 31 w 31"/>
                <a:gd name="T17" fmla="*/ 195 h 210"/>
                <a:gd name="T18" fmla="*/ 31 w 31"/>
                <a:gd name="T19" fmla="*/ 15 h 210"/>
                <a:gd name="T20" fmla="*/ 30 w 31"/>
                <a:gd name="T21" fmla="*/ 11 h 210"/>
                <a:gd name="T22" fmla="*/ 29 w 31"/>
                <a:gd name="T23" fmla="*/ 8 h 210"/>
                <a:gd name="T24" fmla="*/ 28 w 31"/>
                <a:gd name="T25" fmla="*/ 6 h 210"/>
                <a:gd name="T26" fmla="*/ 26 w 31"/>
                <a:gd name="T27" fmla="*/ 4 h 210"/>
                <a:gd name="T28" fmla="*/ 24 w 31"/>
                <a:gd name="T29" fmla="*/ 2 h 210"/>
                <a:gd name="T30" fmla="*/ 22 w 31"/>
                <a:gd name="T31" fmla="*/ 1 h 210"/>
                <a:gd name="T32" fmla="*/ 18 w 31"/>
                <a:gd name="T33" fmla="*/ 0 h 210"/>
                <a:gd name="T34" fmla="*/ 15 w 31"/>
                <a:gd name="T35" fmla="*/ 0 h 210"/>
                <a:gd name="T36" fmla="*/ 13 w 31"/>
                <a:gd name="T37" fmla="*/ 0 h 210"/>
                <a:gd name="T38" fmla="*/ 10 w 31"/>
                <a:gd name="T39" fmla="*/ 1 h 210"/>
                <a:gd name="T40" fmla="*/ 8 w 31"/>
                <a:gd name="T41" fmla="*/ 2 h 210"/>
                <a:gd name="T42" fmla="*/ 6 w 31"/>
                <a:gd name="T43" fmla="*/ 4 h 210"/>
                <a:gd name="T44" fmla="*/ 3 w 31"/>
                <a:gd name="T45" fmla="*/ 6 h 210"/>
                <a:gd name="T46" fmla="*/ 2 w 31"/>
                <a:gd name="T47" fmla="*/ 9 h 210"/>
                <a:gd name="T48" fmla="*/ 1 w 31"/>
                <a:gd name="T49" fmla="*/ 11 h 210"/>
                <a:gd name="T50" fmla="*/ 0 w 31"/>
                <a:gd name="T51" fmla="*/ 15 h 210"/>
                <a:gd name="T52" fmla="*/ 0 w 31"/>
                <a:gd name="T53" fmla="*/ 195 h 210"/>
                <a:gd name="T54" fmla="*/ 1 w 31"/>
                <a:gd name="T55" fmla="*/ 198 h 210"/>
                <a:gd name="T56" fmla="*/ 2 w 31"/>
                <a:gd name="T57" fmla="*/ 201 h 210"/>
                <a:gd name="T58" fmla="*/ 3 w 31"/>
                <a:gd name="T59" fmla="*/ 203 h 210"/>
                <a:gd name="T60" fmla="*/ 6 w 31"/>
                <a:gd name="T61" fmla="*/ 206 h 210"/>
                <a:gd name="T62" fmla="*/ 8 w 31"/>
                <a:gd name="T63" fmla="*/ 208 h 210"/>
                <a:gd name="T64" fmla="*/ 10 w 31"/>
                <a:gd name="T65" fmla="*/ 209 h 210"/>
                <a:gd name="T66" fmla="*/ 13 w 31"/>
                <a:gd name="T67" fmla="*/ 210 h 210"/>
                <a:gd name="T68" fmla="*/ 15 w 31"/>
                <a:gd name="T69" fmla="*/ 210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31" h="210">
                  <a:moveTo>
                    <a:pt x="15" y="210"/>
                  </a:moveTo>
                  <a:lnTo>
                    <a:pt x="18" y="210"/>
                  </a:lnTo>
                  <a:lnTo>
                    <a:pt x="22" y="209"/>
                  </a:lnTo>
                  <a:lnTo>
                    <a:pt x="24" y="208"/>
                  </a:lnTo>
                  <a:lnTo>
                    <a:pt x="26" y="206"/>
                  </a:lnTo>
                  <a:lnTo>
                    <a:pt x="28" y="203"/>
                  </a:lnTo>
                  <a:lnTo>
                    <a:pt x="29" y="201"/>
                  </a:lnTo>
                  <a:lnTo>
                    <a:pt x="30" y="198"/>
                  </a:lnTo>
                  <a:lnTo>
                    <a:pt x="31" y="195"/>
                  </a:lnTo>
                  <a:lnTo>
                    <a:pt x="31" y="15"/>
                  </a:lnTo>
                  <a:lnTo>
                    <a:pt x="30" y="11"/>
                  </a:lnTo>
                  <a:lnTo>
                    <a:pt x="29" y="8"/>
                  </a:lnTo>
                  <a:lnTo>
                    <a:pt x="28" y="6"/>
                  </a:lnTo>
                  <a:lnTo>
                    <a:pt x="26" y="4"/>
                  </a:lnTo>
                  <a:lnTo>
                    <a:pt x="24" y="2"/>
                  </a:lnTo>
                  <a:lnTo>
                    <a:pt x="22" y="1"/>
                  </a:lnTo>
                  <a:lnTo>
                    <a:pt x="18" y="0"/>
                  </a:lnTo>
                  <a:lnTo>
                    <a:pt x="15" y="0"/>
                  </a:lnTo>
                  <a:lnTo>
                    <a:pt x="13" y="0"/>
                  </a:lnTo>
                  <a:lnTo>
                    <a:pt x="10" y="1"/>
                  </a:lnTo>
                  <a:lnTo>
                    <a:pt x="8" y="2"/>
                  </a:lnTo>
                  <a:lnTo>
                    <a:pt x="6" y="4"/>
                  </a:lnTo>
                  <a:lnTo>
                    <a:pt x="3" y="6"/>
                  </a:lnTo>
                  <a:lnTo>
                    <a:pt x="2" y="9"/>
                  </a:lnTo>
                  <a:lnTo>
                    <a:pt x="1" y="11"/>
                  </a:lnTo>
                  <a:lnTo>
                    <a:pt x="0" y="15"/>
                  </a:lnTo>
                  <a:lnTo>
                    <a:pt x="0" y="195"/>
                  </a:lnTo>
                  <a:lnTo>
                    <a:pt x="1" y="198"/>
                  </a:lnTo>
                  <a:lnTo>
                    <a:pt x="2" y="201"/>
                  </a:lnTo>
                  <a:lnTo>
                    <a:pt x="3" y="203"/>
                  </a:lnTo>
                  <a:lnTo>
                    <a:pt x="6" y="206"/>
                  </a:lnTo>
                  <a:lnTo>
                    <a:pt x="8" y="208"/>
                  </a:lnTo>
                  <a:lnTo>
                    <a:pt x="10" y="209"/>
                  </a:lnTo>
                  <a:lnTo>
                    <a:pt x="13" y="210"/>
                  </a:lnTo>
                  <a:lnTo>
                    <a:pt x="15" y="21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5" name="Freeform 35">
              <a:extLst>
                <a:ext uri="{FF2B5EF4-FFF2-40B4-BE49-F238E27FC236}">
                  <a16:creationId xmlns:a16="http://schemas.microsoft.com/office/drawing/2014/main" id="{142C2370-FD50-4C57-A009-AC439154CFEA}"/>
                </a:ext>
              </a:extLst>
            </p:cNvPr>
            <p:cNvSpPr>
              <a:spLocks/>
            </p:cNvSpPr>
            <p:nvPr/>
          </p:nvSpPr>
          <p:spPr bwMode="auto">
            <a:xfrm>
              <a:off x="3946525" y="2565400"/>
              <a:ext cx="9525" cy="57150"/>
            </a:xfrm>
            <a:custGeom>
              <a:avLst/>
              <a:gdLst>
                <a:gd name="T0" fmla="*/ 15 w 30"/>
                <a:gd name="T1" fmla="*/ 180 h 180"/>
                <a:gd name="T2" fmla="*/ 19 w 30"/>
                <a:gd name="T3" fmla="*/ 180 h 180"/>
                <a:gd name="T4" fmla="*/ 21 w 30"/>
                <a:gd name="T5" fmla="*/ 179 h 180"/>
                <a:gd name="T6" fmla="*/ 24 w 30"/>
                <a:gd name="T7" fmla="*/ 178 h 180"/>
                <a:gd name="T8" fmla="*/ 26 w 30"/>
                <a:gd name="T9" fmla="*/ 176 h 180"/>
                <a:gd name="T10" fmla="*/ 27 w 30"/>
                <a:gd name="T11" fmla="*/ 173 h 180"/>
                <a:gd name="T12" fmla="*/ 29 w 30"/>
                <a:gd name="T13" fmla="*/ 171 h 180"/>
                <a:gd name="T14" fmla="*/ 30 w 30"/>
                <a:gd name="T15" fmla="*/ 168 h 180"/>
                <a:gd name="T16" fmla="*/ 30 w 30"/>
                <a:gd name="T17" fmla="*/ 165 h 180"/>
                <a:gd name="T18" fmla="*/ 30 w 30"/>
                <a:gd name="T19" fmla="*/ 15 h 180"/>
                <a:gd name="T20" fmla="*/ 30 w 30"/>
                <a:gd name="T21" fmla="*/ 11 h 180"/>
                <a:gd name="T22" fmla="*/ 29 w 30"/>
                <a:gd name="T23" fmla="*/ 9 h 180"/>
                <a:gd name="T24" fmla="*/ 27 w 30"/>
                <a:gd name="T25" fmla="*/ 6 h 180"/>
                <a:gd name="T26" fmla="*/ 26 w 30"/>
                <a:gd name="T27" fmla="*/ 4 h 180"/>
                <a:gd name="T28" fmla="*/ 24 w 30"/>
                <a:gd name="T29" fmla="*/ 2 h 180"/>
                <a:gd name="T30" fmla="*/ 21 w 30"/>
                <a:gd name="T31" fmla="*/ 1 h 180"/>
                <a:gd name="T32" fmla="*/ 19 w 30"/>
                <a:gd name="T33" fmla="*/ 0 h 180"/>
                <a:gd name="T34" fmla="*/ 15 w 30"/>
                <a:gd name="T35" fmla="*/ 0 h 180"/>
                <a:gd name="T36" fmla="*/ 12 w 30"/>
                <a:gd name="T37" fmla="*/ 0 h 180"/>
                <a:gd name="T38" fmla="*/ 9 w 30"/>
                <a:gd name="T39" fmla="*/ 1 h 180"/>
                <a:gd name="T40" fmla="*/ 7 w 30"/>
                <a:gd name="T41" fmla="*/ 2 h 180"/>
                <a:gd name="T42" fmla="*/ 5 w 30"/>
                <a:gd name="T43" fmla="*/ 4 h 180"/>
                <a:gd name="T44" fmla="*/ 3 w 30"/>
                <a:gd name="T45" fmla="*/ 6 h 180"/>
                <a:gd name="T46" fmla="*/ 1 w 30"/>
                <a:gd name="T47" fmla="*/ 9 h 180"/>
                <a:gd name="T48" fmla="*/ 0 w 30"/>
                <a:gd name="T49" fmla="*/ 11 h 180"/>
                <a:gd name="T50" fmla="*/ 0 w 30"/>
                <a:gd name="T51" fmla="*/ 15 h 180"/>
                <a:gd name="T52" fmla="*/ 0 w 30"/>
                <a:gd name="T53" fmla="*/ 165 h 180"/>
                <a:gd name="T54" fmla="*/ 0 w 30"/>
                <a:gd name="T55" fmla="*/ 168 h 180"/>
                <a:gd name="T56" fmla="*/ 1 w 30"/>
                <a:gd name="T57" fmla="*/ 171 h 180"/>
                <a:gd name="T58" fmla="*/ 3 w 30"/>
                <a:gd name="T59" fmla="*/ 173 h 180"/>
                <a:gd name="T60" fmla="*/ 5 w 30"/>
                <a:gd name="T61" fmla="*/ 176 h 180"/>
                <a:gd name="T62" fmla="*/ 7 w 30"/>
                <a:gd name="T63" fmla="*/ 178 h 180"/>
                <a:gd name="T64" fmla="*/ 9 w 30"/>
                <a:gd name="T65" fmla="*/ 179 h 180"/>
                <a:gd name="T66" fmla="*/ 12 w 30"/>
                <a:gd name="T67" fmla="*/ 180 h 180"/>
                <a:gd name="T68" fmla="*/ 15 w 30"/>
                <a:gd name="T69" fmla="*/ 180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30" h="180">
                  <a:moveTo>
                    <a:pt x="15" y="180"/>
                  </a:moveTo>
                  <a:lnTo>
                    <a:pt x="19" y="180"/>
                  </a:lnTo>
                  <a:lnTo>
                    <a:pt x="21" y="179"/>
                  </a:lnTo>
                  <a:lnTo>
                    <a:pt x="24" y="178"/>
                  </a:lnTo>
                  <a:lnTo>
                    <a:pt x="26" y="176"/>
                  </a:lnTo>
                  <a:lnTo>
                    <a:pt x="27" y="173"/>
                  </a:lnTo>
                  <a:lnTo>
                    <a:pt x="29" y="171"/>
                  </a:lnTo>
                  <a:lnTo>
                    <a:pt x="30" y="168"/>
                  </a:lnTo>
                  <a:lnTo>
                    <a:pt x="30" y="165"/>
                  </a:lnTo>
                  <a:lnTo>
                    <a:pt x="30" y="15"/>
                  </a:lnTo>
                  <a:lnTo>
                    <a:pt x="30" y="11"/>
                  </a:lnTo>
                  <a:lnTo>
                    <a:pt x="29" y="9"/>
                  </a:lnTo>
                  <a:lnTo>
                    <a:pt x="27" y="6"/>
                  </a:lnTo>
                  <a:lnTo>
                    <a:pt x="26" y="4"/>
                  </a:lnTo>
                  <a:lnTo>
                    <a:pt x="24" y="2"/>
                  </a:lnTo>
                  <a:lnTo>
                    <a:pt x="21" y="1"/>
                  </a:lnTo>
                  <a:lnTo>
                    <a:pt x="19" y="0"/>
                  </a:lnTo>
                  <a:lnTo>
                    <a:pt x="15" y="0"/>
                  </a:lnTo>
                  <a:lnTo>
                    <a:pt x="12" y="0"/>
                  </a:lnTo>
                  <a:lnTo>
                    <a:pt x="9" y="1"/>
                  </a:lnTo>
                  <a:lnTo>
                    <a:pt x="7" y="2"/>
                  </a:lnTo>
                  <a:lnTo>
                    <a:pt x="5" y="4"/>
                  </a:lnTo>
                  <a:lnTo>
                    <a:pt x="3" y="6"/>
                  </a:lnTo>
                  <a:lnTo>
                    <a:pt x="1" y="9"/>
                  </a:lnTo>
                  <a:lnTo>
                    <a:pt x="0" y="11"/>
                  </a:lnTo>
                  <a:lnTo>
                    <a:pt x="0" y="15"/>
                  </a:lnTo>
                  <a:lnTo>
                    <a:pt x="0" y="165"/>
                  </a:lnTo>
                  <a:lnTo>
                    <a:pt x="0" y="168"/>
                  </a:lnTo>
                  <a:lnTo>
                    <a:pt x="1" y="171"/>
                  </a:lnTo>
                  <a:lnTo>
                    <a:pt x="3" y="173"/>
                  </a:lnTo>
                  <a:lnTo>
                    <a:pt x="5" y="176"/>
                  </a:lnTo>
                  <a:lnTo>
                    <a:pt x="7" y="178"/>
                  </a:lnTo>
                  <a:lnTo>
                    <a:pt x="9" y="179"/>
                  </a:lnTo>
                  <a:lnTo>
                    <a:pt x="12" y="180"/>
                  </a:lnTo>
                  <a:lnTo>
                    <a:pt x="15" y="18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6" name="Freeform 36">
              <a:extLst>
                <a:ext uri="{FF2B5EF4-FFF2-40B4-BE49-F238E27FC236}">
                  <a16:creationId xmlns:a16="http://schemas.microsoft.com/office/drawing/2014/main" id="{AEF094E3-1AA7-4DCC-B4C8-4D980F5DA3F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865563" y="2708275"/>
              <a:ext cx="57150" cy="47625"/>
            </a:xfrm>
            <a:custGeom>
              <a:avLst/>
              <a:gdLst>
                <a:gd name="T0" fmla="*/ 42 w 181"/>
                <a:gd name="T1" fmla="*/ 120 h 150"/>
                <a:gd name="T2" fmla="*/ 90 w 181"/>
                <a:gd name="T3" fmla="*/ 43 h 150"/>
                <a:gd name="T4" fmla="*/ 138 w 181"/>
                <a:gd name="T5" fmla="*/ 120 h 150"/>
                <a:gd name="T6" fmla="*/ 42 w 181"/>
                <a:gd name="T7" fmla="*/ 120 h 150"/>
                <a:gd name="T8" fmla="*/ 103 w 181"/>
                <a:gd name="T9" fmla="*/ 8 h 150"/>
                <a:gd name="T10" fmla="*/ 101 w 181"/>
                <a:gd name="T11" fmla="*/ 4 h 150"/>
                <a:gd name="T12" fmla="*/ 98 w 181"/>
                <a:gd name="T13" fmla="*/ 2 h 150"/>
                <a:gd name="T14" fmla="*/ 94 w 181"/>
                <a:gd name="T15" fmla="*/ 1 h 150"/>
                <a:gd name="T16" fmla="*/ 90 w 181"/>
                <a:gd name="T17" fmla="*/ 0 h 150"/>
                <a:gd name="T18" fmla="*/ 87 w 181"/>
                <a:gd name="T19" fmla="*/ 1 h 150"/>
                <a:gd name="T20" fmla="*/ 84 w 181"/>
                <a:gd name="T21" fmla="*/ 2 h 150"/>
                <a:gd name="T22" fmla="*/ 80 w 181"/>
                <a:gd name="T23" fmla="*/ 4 h 150"/>
                <a:gd name="T24" fmla="*/ 77 w 181"/>
                <a:gd name="T25" fmla="*/ 8 h 150"/>
                <a:gd name="T26" fmla="*/ 2 w 181"/>
                <a:gd name="T27" fmla="*/ 128 h 150"/>
                <a:gd name="T28" fmla="*/ 1 w 181"/>
                <a:gd name="T29" fmla="*/ 131 h 150"/>
                <a:gd name="T30" fmla="*/ 0 w 181"/>
                <a:gd name="T31" fmla="*/ 135 h 150"/>
                <a:gd name="T32" fmla="*/ 1 w 181"/>
                <a:gd name="T33" fmla="*/ 140 h 150"/>
                <a:gd name="T34" fmla="*/ 2 w 181"/>
                <a:gd name="T35" fmla="*/ 143 h 150"/>
                <a:gd name="T36" fmla="*/ 4 w 181"/>
                <a:gd name="T37" fmla="*/ 146 h 150"/>
                <a:gd name="T38" fmla="*/ 8 w 181"/>
                <a:gd name="T39" fmla="*/ 148 h 150"/>
                <a:gd name="T40" fmla="*/ 11 w 181"/>
                <a:gd name="T41" fmla="*/ 150 h 150"/>
                <a:gd name="T42" fmla="*/ 15 w 181"/>
                <a:gd name="T43" fmla="*/ 150 h 150"/>
                <a:gd name="T44" fmla="*/ 166 w 181"/>
                <a:gd name="T45" fmla="*/ 150 h 150"/>
                <a:gd name="T46" fmla="*/ 166 w 181"/>
                <a:gd name="T47" fmla="*/ 150 h 150"/>
                <a:gd name="T48" fmla="*/ 166 w 181"/>
                <a:gd name="T49" fmla="*/ 150 h 150"/>
                <a:gd name="T50" fmla="*/ 170 w 181"/>
                <a:gd name="T51" fmla="*/ 150 h 150"/>
                <a:gd name="T52" fmla="*/ 172 w 181"/>
                <a:gd name="T53" fmla="*/ 149 h 150"/>
                <a:gd name="T54" fmla="*/ 175 w 181"/>
                <a:gd name="T55" fmla="*/ 148 h 150"/>
                <a:gd name="T56" fmla="*/ 177 w 181"/>
                <a:gd name="T57" fmla="*/ 146 h 150"/>
                <a:gd name="T58" fmla="*/ 178 w 181"/>
                <a:gd name="T59" fmla="*/ 144 h 150"/>
                <a:gd name="T60" fmla="*/ 180 w 181"/>
                <a:gd name="T61" fmla="*/ 142 h 150"/>
                <a:gd name="T62" fmla="*/ 181 w 181"/>
                <a:gd name="T63" fmla="*/ 139 h 150"/>
                <a:gd name="T64" fmla="*/ 181 w 181"/>
                <a:gd name="T65" fmla="*/ 135 h 150"/>
                <a:gd name="T66" fmla="*/ 180 w 181"/>
                <a:gd name="T67" fmla="*/ 130 h 150"/>
                <a:gd name="T68" fmla="*/ 177 w 181"/>
                <a:gd name="T69" fmla="*/ 126 h 150"/>
                <a:gd name="T70" fmla="*/ 103 w 181"/>
                <a:gd name="T71" fmla="*/ 8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81" h="150">
                  <a:moveTo>
                    <a:pt x="42" y="120"/>
                  </a:moveTo>
                  <a:lnTo>
                    <a:pt x="90" y="43"/>
                  </a:lnTo>
                  <a:lnTo>
                    <a:pt x="138" y="120"/>
                  </a:lnTo>
                  <a:lnTo>
                    <a:pt x="42" y="120"/>
                  </a:lnTo>
                  <a:close/>
                  <a:moveTo>
                    <a:pt x="103" y="8"/>
                  </a:moveTo>
                  <a:lnTo>
                    <a:pt x="101" y="4"/>
                  </a:lnTo>
                  <a:lnTo>
                    <a:pt x="98" y="2"/>
                  </a:lnTo>
                  <a:lnTo>
                    <a:pt x="94" y="1"/>
                  </a:lnTo>
                  <a:lnTo>
                    <a:pt x="90" y="0"/>
                  </a:lnTo>
                  <a:lnTo>
                    <a:pt x="87" y="1"/>
                  </a:lnTo>
                  <a:lnTo>
                    <a:pt x="84" y="2"/>
                  </a:lnTo>
                  <a:lnTo>
                    <a:pt x="80" y="4"/>
                  </a:lnTo>
                  <a:lnTo>
                    <a:pt x="77" y="8"/>
                  </a:lnTo>
                  <a:lnTo>
                    <a:pt x="2" y="128"/>
                  </a:lnTo>
                  <a:lnTo>
                    <a:pt x="1" y="131"/>
                  </a:lnTo>
                  <a:lnTo>
                    <a:pt x="0" y="135"/>
                  </a:lnTo>
                  <a:lnTo>
                    <a:pt x="1" y="140"/>
                  </a:lnTo>
                  <a:lnTo>
                    <a:pt x="2" y="143"/>
                  </a:lnTo>
                  <a:lnTo>
                    <a:pt x="4" y="146"/>
                  </a:lnTo>
                  <a:lnTo>
                    <a:pt x="8" y="148"/>
                  </a:lnTo>
                  <a:lnTo>
                    <a:pt x="11" y="150"/>
                  </a:lnTo>
                  <a:lnTo>
                    <a:pt x="15" y="150"/>
                  </a:lnTo>
                  <a:lnTo>
                    <a:pt x="166" y="150"/>
                  </a:lnTo>
                  <a:lnTo>
                    <a:pt x="166" y="150"/>
                  </a:lnTo>
                  <a:lnTo>
                    <a:pt x="166" y="150"/>
                  </a:lnTo>
                  <a:lnTo>
                    <a:pt x="170" y="150"/>
                  </a:lnTo>
                  <a:lnTo>
                    <a:pt x="172" y="149"/>
                  </a:lnTo>
                  <a:lnTo>
                    <a:pt x="175" y="148"/>
                  </a:lnTo>
                  <a:lnTo>
                    <a:pt x="177" y="146"/>
                  </a:lnTo>
                  <a:lnTo>
                    <a:pt x="178" y="144"/>
                  </a:lnTo>
                  <a:lnTo>
                    <a:pt x="180" y="142"/>
                  </a:lnTo>
                  <a:lnTo>
                    <a:pt x="181" y="139"/>
                  </a:lnTo>
                  <a:lnTo>
                    <a:pt x="181" y="135"/>
                  </a:lnTo>
                  <a:lnTo>
                    <a:pt x="180" y="130"/>
                  </a:lnTo>
                  <a:lnTo>
                    <a:pt x="177" y="126"/>
                  </a:lnTo>
                  <a:lnTo>
                    <a:pt x="103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</p:grp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EBA71BEC-672D-47A0-A48E-8E1513EEE061}"/>
              </a:ext>
            </a:extLst>
          </p:cNvPr>
          <p:cNvCxnSpPr>
            <a:cxnSpLocks/>
          </p:cNvCxnSpPr>
          <p:nvPr/>
        </p:nvCxnSpPr>
        <p:spPr>
          <a:xfrm flipH="1">
            <a:off x="3067769" y="2752283"/>
            <a:ext cx="452060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1" name="Picture 40">
            <a:extLst>
              <a:ext uri="{FF2B5EF4-FFF2-40B4-BE49-F238E27FC236}">
                <a16:creationId xmlns:a16="http://schemas.microsoft.com/office/drawing/2014/main" id="{0F50CC86-2D1A-4041-BB01-897E5CC8D08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5353" y="1184275"/>
            <a:ext cx="238440" cy="238440"/>
          </a:xfrm>
          <a:prstGeom prst="rect">
            <a:avLst/>
          </a:prstGeom>
        </p:spPr>
      </p:pic>
      <p:sp>
        <p:nvSpPr>
          <p:cNvPr id="42" name="Rectangle 41">
            <a:extLst>
              <a:ext uri="{FF2B5EF4-FFF2-40B4-BE49-F238E27FC236}">
                <a16:creationId xmlns:a16="http://schemas.microsoft.com/office/drawing/2014/main" id="{A9146A47-F48B-457D-926B-9493B2B6C7A8}"/>
              </a:ext>
            </a:extLst>
          </p:cNvPr>
          <p:cNvSpPr/>
          <p:nvPr/>
        </p:nvSpPr>
        <p:spPr>
          <a:xfrm rot="5400000">
            <a:off x="1367084" y="-1742475"/>
            <a:ext cx="537795" cy="4367532"/>
          </a:xfrm>
          <a:prstGeom prst="rect">
            <a:avLst/>
          </a:prstGeom>
          <a:solidFill>
            <a:srgbClr val="F7D6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ar-AE" dirty="0">
                <a:solidFill>
                  <a:schemeClr val="bg1"/>
                </a:solidFill>
              </a:rPr>
              <a:t>صفحة التسجيل</a:t>
            </a:r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00EDF713-1706-425B-B39D-5B661F475EDD}"/>
              </a:ext>
            </a:extLst>
          </p:cNvPr>
          <p:cNvCxnSpPr>
            <a:cxnSpLocks/>
          </p:cNvCxnSpPr>
          <p:nvPr/>
        </p:nvCxnSpPr>
        <p:spPr>
          <a:xfrm>
            <a:off x="5324354" y="2292696"/>
            <a:ext cx="1004866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2DDBB779-DEF6-49D6-9687-A63B91F120EF}"/>
              </a:ext>
            </a:extLst>
          </p:cNvPr>
          <p:cNvSpPr txBox="1"/>
          <p:nvPr/>
        </p:nvSpPr>
        <p:spPr>
          <a:xfrm>
            <a:off x="1035892" y="2029327"/>
            <a:ext cx="1861697" cy="461665"/>
          </a:xfrm>
          <a:prstGeom prst="rect">
            <a:avLst/>
          </a:prstGeom>
          <a:noFill/>
          <a:ln w="6350">
            <a:noFill/>
            <a:prstDash val="dash"/>
          </a:ln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ar-AE" sz="1000" b="1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رمز البلد </a:t>
            </a:r>
            <a:endParaRPr lang="en-US" sz="1000" b="1" dirty="0">
              <a:solidFill>
                <a:prstClr val="black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r"/>
            <a:r>
              <a:rPr lang="ar-AE" sz="1000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إختر بلدك و كأنك تستعمل رقم الهاتف الجوال</a:t>
            </a:r>
            <a:r>
              <a:rPr lang="en-US" sz="1000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</a:p>
        </p:txBody>
      </p: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F91A2F1D-3DB2-4F0A-B528-DE06168091D8}"/>
              </a:ext>
            </a:extLst>
          </p:cNvPr>
          <p:cNvCxnSpPr>
            <a:cxnSpLocks/>
          </p:cNvCxnSpPr>
          <p:nvPr/>
        </p:nvCxnSpPr>
        <p:spPr>
          <a:xfrm flipH="1">
            <a:off x="3003441" y="2253768"/>
            <a:ext cx="452060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195F0538-90DE-48A3-88AB-D4B5E38C64C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4478" y="180533"/>
            <a:ext cx="2375044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45741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/>
              <a:t>SlideSalad is #1 online marketplace of premium presentations templates for all needs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SlideSalad- </a:t>
            </a:r>
            <a:r>
              <a:rPr lang="de-DE" noProof="1"/>
              <a:t>COPYRIGHT NOTICE</a:t>
            </a:r>
            <a:endParaRPr lang="en-US" dirty="0"/>
          </a:p>
        </p:txBody>
      </p:sp>
      <p:sp>
        <p:nvSpPr>
          <p:cNvPr id="19" name="Rechteck 8"/>
          <p:cNvSpPr/>
          <p:nvPr/>
        </p:nvSpPr>
        <p:spPr>
          <a:xfrm>
            <a:off x="304800" y="1263498"/>
            <a:ext cx="3843121" cy="27889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ct val="20000"/>
              </a:spcAft>
            </a:pPr>
            <a:r>
              <a:rPr lang="en-US" sz="1600" b="1" noProof="1">
                <a:solidFill>
                  <a:schemeClr val="bg1"/>
                </a:solidFill>
                <a:latin typeface="+mj-lt"/>
              </a:rPr>
              <a:t>Things you can do with the template</a:t>
            </a:r>
          </a:p>
          <a:p>
            <a:pPr>
              <a:spcAft>
                <a:spcPct val="20000"/>
              </a:spcAft>
            </a:pPr>
            <a:r>
              <a:rPr lang="de-DE" sz="1100" noProof="1">
                <a:solidFill>
                  <a:schemeClr val="bg1"/>
                </a:solidFill>
                <a:latin typeface="+mj-lt"/>
              </a:rPr>
              <a:t>Use the free templates for your own presentations and projects without limitations.</a:t>
            </a:r>
          </a:p>
          <a:p>
            <a:pPr marL="133350" indent="-133350">
              <a:spcAft>
                <a:spcPts val="375"/>
              </a:spcAft>
              <a:buFontTx/>
              <a:buChar char="•"/>
            </a:pPr>
            <a:r>
              <a:rPr lang="de-DE" sz="1100" u="sng" noProof="1">
                <a:solidFill>
                  <a:schemeClr val="bg1"/>
                </a:solidFill>
                <a:latin typeface="+mj-lt"/>
              </a:rPr>
              <a:t>Please link back to our website</a:t>
            </a:r>
            <a:r>
              <a:rPr lang="de-DE" sz="1100" noProof="1">
                <a:solidFill>
                  <a:schemeClr val="bg1"/>
                </a:solidFill>
                <a:latin typeface="+mj-lt"/>
              </a:rPr>
              <a:t> if you like our free designs </a:t>
            </a:r>
            <a:br>
              <a:rPr lang="de-DE" sz="1100" noProof="1">
                <a:solidFill>
                  <a:schemeClr val="bg1"/>
                </a:solidFill>
                <a:latin typeface="+mj-lt"/>
              </a:rPr>
            </a:br>
            <a:r>
              <a:rPr lang="de-DE" sz="1100" noProof="1">
                <a:solidFill>
                  <a:schemeClr val="bg1"/>
                </a:solidFill>
                <a:latin typeface="+mj-lt"/>
              </a:rPr>
              <a:t>or </a:t>
            </a:r>
            <a:r>
              <a:rPr lang="de-DE" sz="1100" u="sng" noProof="1">
                <a:solidFill>
                  <a:schemeClr val="bg1"/>
                </a:solidFill>
                <a:latin typeface="+mj-lt"/>
              </a:rPr>
              <a:t>write a comment</a:t>
            </a:r>
            <a:r>
              <a:rPr lang="de-DE" sz="1100" noProof="1">
                <a:solidFill>
                  <a:schemeClr val="bg1"/>
                </a:solidFill>
                <a:latin typeface="+mj-lt"/>
              </a:rPr>
              <a:t> to this template on our website.</a:t>
            </a:r>
          </a:p>
          <a:p>
            <a:endParaRPr lang="de-DE" sz="1100" noProof="1">
              <a:solidFill>
                <a:schemeClr val="bg1"/>
              </a:solidFill>
              <a:latin typeface="+mj-lt"/>
            </a:endParaRPr>
          </a:p>
          <a:p>
            <a:r>
              <a:rPr lang="en-US" sz="1100" noProof="1">
                <a:solidFill>
                  <a:schemeClr val="bg1"/>
                </a:solidFill>
                <a:latin typeface="+mj-lt"/>
              </a:rPr>
              <a:t>All copyright and intellectual property rights, without limitation, are retained by </a:t>
            </a:r>
            <a:r>
              <a:rPr lang="en-US" sz="1100" b="1" u="sng" noProof="1">
                <a:solidFill>
                  <a:schemeClr val="bg1"/>
                </a:solidFill>
                <a:latin typeface="+mj-lt"/>
              </a:rPr>
              <a:t>SlideSalad.com</a:t>
            </a:r>
            <a:r>
              <a:rPr lang="en-US" sz="1100" noProof="1">
                <a:solidFill>
                  <a:schemeClr val="bg1"/>
                </a:solidFill>
                <a:latin typeface="+mj-lt"/>
              </a:rPr>
              <a:t>. </a:t>
            </a:r>
            <a:br>
              <a:rPr lang="en-US" sz="1100" noProof="1">
                <a:solidFill>
                  <a:schemeClr val="bg1"/>
                </a:solidFill>
                <a:latin typeface="+mj-lt"/>
              </a:rPr>
            </a:br>
            <a:r>
              <a:rPr lang="en-US" sz="1100" noProof="1">
                <a:solidFill>
                  <a:schemeClr val="bg1"/>
                </a:solidFill>
                <a:latin typeface="+mj-lt"/>
              </a:rPr>
              <a:t>By downloading and using this template, you agree </a:t>
            </a:r>
            <a:br>
              <a:rPr lang="en-US" sz="1100" noProof="1">
                <a:solidFill>
                  <a:schemeClr val="bg1"/>
                </a:solidFill>
                <a:latin typeface="+mj-lt"/>
              </a:rPr>
            </a:br>
            <a:r>
              <a:rPr lang="en-US" sz="1100" noProof="1">
                <a:solidFill>
                  <a:schemeClr val="bg1"/>
                </a:solidFill>
                <a:latin typeface="+mj-lt"/>
              </a:rPr>
              <a:t>to this statement.</a:t>
            </a:r>
          </a:p>
          <a:p>
            <a:endParaRPr lang="de-DE" sz="1200" b="1" noProof="1">
              <a:solidFill>
                <a:schemeClr val="bg1"/>
              </a:solidFill>
              <a:latin typeface="+mj-lt"/>
            </a:endParaRPr>
          </a:p>
          <a:p>
            <a:r>
              <a:rPr lang="de-DE" sz="1200" b="1" noProof="1">
                <a:solidFill>
                  <a:schemeClr val="bg1"/>
                </a:solidFill>
                <a:latin typeface="+mj-lt"/>
              </a:rPr>
              <a:t>Please contact us if you have any questions </a:t>
            </a:r>
            <a:br>
              <a:rPr lang="de-DE" sz="1200" b="1" noProof="1">
                <a:solidFill>
                  <a:schemeClr val="bg1"/>
                </a:solidFill>
                <a:latin typeface="+mj-lt"/>
              </a:rPr>
            </a:br>
            <a:r>
              <a:rPr lang="de-DE" sz="1200" b="1" noProof="1">
                <a:solidFill>
                  <a:schemeClr val="bg1"/>
                </a:solidFill>
                <a:latin typeface="+mj-lt"/>
              </a:rPr>
              <a:t>about usage: </a:t>
            </a:r>
            <a:r>
              <a:rPr lang="de-DE" sz="1200" noProof="1">
                <a:solidFill>
                  <a:schemeClr val="bg1"/>
                </a:solidFill>
                <a:latin typeface="+mj-lt"/>
              </a:rPr>
              <a:t>support@slidesalad.com</a:t>
            </a:r>
          </a:p>
        </p:txBody>
      </p:sp>
      <p:sp>
        <p:nvSpPr>
          <p:cNvPr id="22" name="Rechteck 9"/>
          <p:cNvSpPr/>
          <p:nvPr/>
        </p:nvSpPr>
        <p:spPr>
          <a:xfrm>
            <a:off x="4801949" y="1263498"/>
            <a:ext cx="3947413" cy="15399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ct val="20000"/>
              </a:spcAft>
            </a:pPr>
            <a:r>
              <a:rPr lang="en-US" sz="1600" b="1" noProof="1">
                <a:solidFill>
                  <a:schemeClr val="bg1"/>
                </a:solidFill>
                <a:latin typeface="+mj-lt"/>
              </a:rPr>
              <a:t>Things you can’t do with the template</a:t>
            </a:r>
          </a:p>
          <a:p>
            <a:pPr>
              <a:spcAft>
                <a:spcPct val="20000"/>
              </a:spcAft>
            </a:pPr>
            <a:r>
              <a:rPr lang="en-US" sz="1100" noProof="1">
                <a:solidFill>
                  <a:schemeClr val="bg1"/>
                </a:solidFill>
                <a:latin typeface="+mj-lt"/>
              </a:rPr>
              <a:t>Resell or distribute the templates or backgrounds.</a:t>
            </a:r>
          </a:p>
          <a:p>
            <a:pPr marL="133350" indent="-133350">
              <a:spcAft>
                <a:spcPts val="375"/>
              </a:spcAft>
              <a:buFontTx/>
              <a:buChar char="•"/>
            </a:pPr>
            <a:r>
              <a:rPr lang="en-US" sz="1100" noProof="1">
                <a:solidFill>
                  <a:schemeClr val="bg1"/>
                </a:solidFill>
                <a:latin typeface="+mj-lt"/>
              </a:rPr>
              <a:t>Make these templates available on a website or social network for download.</a:t>
            </a:r>
          </a:p>
          <a:p>
            <a:pPr marL="133350" indent="-133350">
              <a:spcAft>
                <a:spcPts val="375"/>
              </a:spcAft>
              <a:buFontTx/>
              <a:buChar char="•"/>
            </a:pPr>
            <a:r>
              <a:rPr lang="en-US" sz="1100" noProof="1">
                <a:solidFill>
                  <a:schemeClr val="bg1"/>
                </a:solidFill>
                <a:latin typeface="+mj-lt"/>
              </a:rPr>
              <a:t>Edit or modify the downloaded templates and claim / </a:t>
            </a:r>
            <a:br>
              <a:rPr lang="en-US" sz="1100" noProof="1">
                <a:solidFill>
                  <a:schemeClr val="bg1"/>
                </a:solidFill>
                <a:latin typeface="+mj-lt"/>
              </a:rPr>
            </a:br>
            <a:r>
              <a:rPr lang="en-US" sz="1100" noProof="1">
                <a:solidFill>
                  <a:schemeClr val="bg1"/>
                </a:solidFill>
                <a:latin typeface="+mj-lt"/>
              </a:rPr>
              <a:t>pass off as your own work.</a:t>
            </a:r>
          </a:p>
          <a:p>
            <a:pPr marL="133350" indent="-133350">
              <a:buFontTx/>
              <a:buChar char="•"/>
            </a:pPr>
            <a:endParaRPr lang="en-US" sz="1100" noProof="1">
              <a:solidFill>
                <a:schemeClr val="bg1"/>
              </a:solidFill>
              <a:latin typeface="+mj-lt"/>
            </a:endParaRPr>
          </a:p>
        </p:txBody>
      </p:sp>
      <p:sp>
        <p:nvSpPr>
          <p:cNvPr id="25" name="Rechteck 10"/>
          <p:cNvSpPr/>
          <p:nvPr/>
        </p:nvSpPr>
        <p:spPr>
          <a:xfrm>
            <a:off x="381000" y="4282486"/>
            <a:ext cx="832590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noProof="1">
                <a:solidFill>
                  <a:schemeClr val="bg1"/>
                </a:solidFill>
                <a:latin typeface="+mj-lt"/>
              </a:rPr>
              <a:t>More PowerPoint, Google Slides and Keynote templates are available at </a:t>
            </a:r>
            <a:r>
              <a:rPr lang="en-US" sz="1400" b="1" u="sng" noProof="1">
                <a:solidFill>
                  <a:schemeClr val="bg1"/>
                </a:solidFill>
                <a:latin typeface="+mj-lt"/>
              </a:rPr>
              <a:t>www.SlideSalad.com</a:t>
            </a:r>
          </a:p>
        </p:txBody>
      </p:sp>
      <p:sp>
        <p:nvSpPr>
          <p:cNvPr id="7" name="Text Placeholder 15">
            <a:extLst>
              <a:ext uri="{FF2B5EF4-FFF2-40B4-BE49-F238E27FC236}">
                <a16:creationId xmlns:a16="http://schemas.microsoft.com/office/drawing/2014/main" id="{921DD78B-26FA-4776-B720-8812C90A1575}"/>
              </a:ext>
            </a:extLst>
          </p:cNvPr>
          <p:cNvSpPr txBox="1">
            <a:spLocks/>
          </p:cNvSpPr>
          <p:nvPr/>
        </p:nvSpPr>
        <p:spPr>
          <a:xfrm>
            <a:off x="1844858" y="480528"/>
            <a:ext cx="6096000" cy="401648"/>
          </a:xfr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en-US" sz="2000" b="1" dirty="0">
              <a:solidFill>
                <a:srgbClr val="FFC000"/>
              </a:solidFill>
              <a:latin typeface="+mj-lt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C52D8A2-67D1-452E-A822-FDEF2F0131A9}"/>
              </a:ext>
            </a:extLst>
          </p:cNvPr>
          <p:cNvSpPr txBox="1"/>
          <p:nvPr/>
        </p:nvSpPr>
        <p:spPr>
          <a:xfrm>
            <a:off x="304800" y="2117040"/>
            <a:ext cx="2566964" cy="307777"/>
          </a:xfrm>
          <a:prstGeom prst="rect">
            <a:avLst/>
          </a:prstGeom>
          <a:noFill/>
          <a:ln w="6350">
            <a:noFill/>
            <a:prstDash val="dash"/>
          </a:ln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ar-AE" sz="1000" b="1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الإسم</a:t>
            </a:r>
            <a:endParaRPr lang="en-US" sz="1000" b="1" dirty="0">
              <a:solidFill>
                <a:prstClr val="black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r"/>
            <a:r>
              <a:rPr lang="ar-AE" sz="1000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يحتاج الحريف لإدخال إسمه </a:t>
            </a:r>
            <a:endParaRPr lang="en-US" sz="1000" dirty="0">
              <a:solidFill>
                <a:prstClr val="black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0463B664-3958-4F2D-B3E9-86A27A1FC0FB}"/>
              </a:ext>
            </a:extLst>
          </p:cNvPr>
          <p:cNvGrpSpPr/>
          <p:nvPr/>
        </p:nvGrpSpPr>
        <p:grpSpPr>
          <a:xfrm>
            <a:off x="2753265" y="3057268"/>
            <a:ext cx="160255" cy="43504"/>
            <a:chOff x="2632075" y="3195638"/>
            <a:chExt cx="225425" cy="66675"/>
          </a:xfrm>
          <a:solidFill>
            <a:schemeClr val="bg1"/>
          </a:solidFill>
        </p:grpSpPr>
        <p:sp>
          <p:nvSpPr>
            <p:cNvPr id="21" name="Freeform 324">
              <a:extLst>
                <a:ext uri="{FF2B5EF4-FFF2-40B4-BE49-F238E27FC236}">
                  <a16:creationId xmlns:a16="http://schemas.microsoft.com/office/drawing/2014/main" id="{498F5E98-7CE6-435D-AE46-FF6D0DCDDEDC}"/>
                </a:ext>
              </a:extLst>
            </p:cNvPr>
            <p:cNvSpPr>
              <a:spLocks/>
            </p:cNvSpPr>
            <p:nvPr/>
          </p:nvSpPr>
          <p:spPr bwMode="auto">
            <a:xfrm>
              <a:off x="2632075" y="3200400"/>
              <a:ext cx="57150" cy="57150"/>
            </a:xfrm>
            <a:custGeom>
              <a:avLst/>
              <a:gdLst>
                <a:gd name="T0" fmla="*/ 105 w 181"/>
                <a:gd name="T1" fmla="*/ 75 h 180"/>
                <a:gd name="T2" fmla="*/ 105 w 181"/>
                <a:gd name="T3" fmla="*/ 12 h 180"/>
                <a:gd name="T4" fmla="*/ 102 w 181"/>
                <a:gd name="T5" fmla="*/ 7 h 180"/>
                <a:gd name="T6" fmla="*/ 98 w 181"/>
                <a:gd name="T7" fmla="*/ 2 h 180"/>
                <a:gd name="T8" fmla="*/ 93 w 181"/>
                <a:gd name="T9" fmla="*/ 0 h 180"/>
                <a:gd name="T10" fmla="*/ 86 w 181"/>
                <a:gd name="T11" fmla="*/ 0 h 180"/>
                <a:gd name="T12" fmla="*/ 81 w 181"/>
                <a:gd name="T13" fmla="*/ 2 h 180"/>
                <a:gd name="T14" fmla="*/ 78 w 181"/>
                <a:gd name="T15" fmla="*/ 7 h 180"/>
                <a:gd name="T16" fmla="*/ 76 w 181"/>
                <a:gd name="T17" fmla="*/ 12 h 180"/>
                <a:gd name="T18" fmla="*/ 75 w 181"/>
                <a:gd name="T19" fmla="*/ 75 h 180"/>
                <a:gd name="T20" fmla="*/ 11 w 181"/>
                <a:gd name="T21" fmla="*/ 75 h 180"/>
                <a:gd name="T22" fmla="*/ 6 w 181"/>
                <a:gd name="T23" fmla="*/ 77 h 180"/>
                <a:gd name="T24" fmla="*/ 2 w 181"/>
                <a:gd name="T25" fmla="*/ 82 h 180"/>
                <a:gd name="T26" fmla="*/ 0 w 181"/>
                <a:gd name="T27" fmla="*/ 87 h 180"/>
                <a:gd name="T28" fmla="*/ 0 w 181"/>
                <a:gd name="T29" fmla="*/ 93 h 180"/>
                <a:gd name="T30" fmla="*/ 2 w 181"/>
                <a:gd name="T31" fmla="*/ 99 h 180"/>
                <a:gd name="T32" fmla="*/ 6 w 181"/>
                <a:gd name="T33" fmla="*/ 102 h 180"/>
                <a:gd name="T34" fmla="*/ 11 w 181"/>
                <a:gd name="T35" fmla="*/ 105 h 180"/>
                <a:gd name="T36" fmla="*/ 75 w 181"/>
                <a:gd name="T37" fmla="*/ 105 h 180"/>
                <a:gd name="T38" fmla="*/ 76 w 181"/>
                <a:gd name="T39" fmla="*/ 169 h 180"/>
                <a:gd name="T40" fmla="*/ 78 w 181"/>
                <a:gd name="T41" fmla="*/ 174 h 180"/>
                <a:gd name="T42" fmla="*/ 81 w 181"/>
                <a:gd name="T43" fmla="*/ 178 h 180"/>
                <a:gd name="T44" fmla="*/ 86 w 181"/>
                <a:gd name="T45" fmla="*/ 180 h 180"/>
                <a:gd name="T46" fmla="*/ 93 w 181"/>
                <a:gd name="T47" fmla="*/ 180 h 180"/>
                <a:gd name="T48" fmla="*/ 98 w 181"/>
                <a:gd name="T49" fmla="*/ 178 h 180"/>
                <a:gd name="T50" fmla="*/ 102 w 181"/>
                <a:gd name="T51" fmla="*/ 174 h 180"/>
                <a:gd name="T52" fmla="*/ 105 w 181"/>
                <a:gd name="T53" fmla="*/ 169 h 180"/>
                <a:gd name="T54" fmla="*/ 105 w 181"/>
                <a:gd name="T55" fmla="*/ 105 h 180"/>
                <a:gd name="T56" fmla="*/ 168 w 181"/>
                <a:gd name="T57" fmla="*/ 105 h 180"/>
                <a:gd name="T58" fmla="*/ 173 w 181"/>
                <a:gd name="T59" fmla="*/ 102 h 180"/>
                <a:gd name="T60" fmla="*/ 178 w 181"/>
                <a:gd name="T61" fmla="*/ 99 h 180"/>
                <a:gd name="T62" fmla="*/ 180 w 181"/>
                <a:gd name="T63" fmla="*/ 93 h 180"/>
                <a:gd name="T64" fmla="*/ 180 w 181"/>
                <a:gd name="T65" fmla="*/ 87 h 180"/>
                <a:gd name="T66" fmla="*/ 178 w 181"/>
                <a:gd name="T67" fmla="*/ 82 h 180"/>
                <a:gd name="T68" fmla="*/ 173 w 181"/>
                <a:gd name="T69" fmla="*/ 77 h 180"/>
                <a:gd name="T70" fmla="*/ 168 w 181"/>
                <a:gd name="T71" fmla="*/ 75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81" h="180">
                  <a:moveTo>
                    <a:pt x="165" y="75"/>
                  </a:moveTo>
                  <a:lnTo>
                    <a:pt x="105" y="75"/>
                  </a:lnTo>
                  <a:lnTo>
                    <a:pt x="105" y="15"/>
                  </a:lnTo>
                  <a:lnTo>
                    <a:pt x="105" y="12"/>
                  </a:lnTo>
                  <a:lnTo>
                    <a:pt x="104" y="9"/>
                  </a:lnTo>
                  <a:lnTo>
                    <a:pt x="102" y="7"/>
                  </a:lnTo>
                  <a:lnTo>
                    <a:pt x="100" y="4"/>
                  </a:lnTo>
                  <a:lnTo>
                    <a:pt x="98" y="2"/>
                  </a:lnTo>
                  <a:lnTo>
                    <a:pt x="96" y="1"/>
                  </a:lnTo>
                  <a:lnTo>
                    <a:pt x="93" y="0"/>
                  </a:lnTo>
                  <a:lnTo>
                    <a:pt x="90" y="0"/>
                  </a:lnTo>
                  <a:lnTo>
                    <a:pt x="86" y="0"/>
                  </a:lnTo>
                  <a:lnTo>
                    <a:pt x="84" y="1"/>
                  </a:lnTo>
                  <a:lnTo>
                    <a:pt x="81" y="2"/>
                  </a:lnTo>
                  <a:lnTo>
                    <a:pt x="79" y="4"/>
                  </a:lnTo>
                  <a:lnTo>
                    <a:pt x="78" y="7"/>
                  </a:lnTo>
                  <a:lnTo>
                    <a:pt x="76" y="9"/>
                  </a:lnTo>
                  <a:lnTo>
                    <a:pt x="76" y="12"/>
                  </a:lnTo>
                  <a:lnTo>
                    <a:pt x="75" y="15"/>
                  </a:lnTo>
                  <a:lnTo>
                    <a:pt x="75" y="75"/>
                  </a:lnTo>
                  <a:lnTo>
                    <a:pt x="15" y="75"/>
                  </a:lnTo>
                  <a:lnTo>
                    <a:pt x="11" y="75"/>
                  </a:lnTo>
                  <a:lnTo>
                    <a:pt x="9" y="76"/>
                  </a:lnTo>
                  <a:lnTo>
                    <a:pt x="6" y="77"/>
                  </a:lnTo>
                  <a:lnTo>
                    <a:pt x="4" y="80"/>
                  </a:lnTo>
                  <a:lnTo>
                    <a:pt x="2" y="82"/>
                  </a:lnTo>
                  <a:lnTo>
                    <a:pt x="1" y="84"/>
                  </a:lnTo>
                  <a:lnTo>
                    <a:pt x="0" y="87"/>
                  </a:lnTo>
                  <a:lnTo>
                    <a:pt x="0" y="90"/>
                  </a:lnTo>
                  <a:lnTo>
                    <a:pt x="0" y="93"/>
                  </a:lnTo>
                  <a:lnTo>
                    <a:pt x="1" y="96"/>
                  </a:lnTo>
                  <a:lnTo>
                    <a:pt x="2" y="99"/>
                  </a:lnTo>
                  <a:lnTo>
                    <a:pt x="4" y="101"/>
                  </a:lnTo>
                  <a:lnTo>
                    <a:pt x="6" y="102"/>
                  </a:lnTo>
                  <a:lnTo>
                    <a:pt x="9" y="104"/>
                  </a:lnTo>
                  <a:lnTo>
                    <a:pt x="11" y="105"/>
                  </a:lnTo>
                  <a:lnTo>
                    <a:pt x="15" y="105"/>
                  </a:lnTo>
                  <a:lnTo>
                    <a:pt x="75" y="105"/>
                  </a:lnTo>
                  <a:lnTo>
                    <a:pt x="75" y="165"/>
                  </a:lnTo>
                  <a:lnTo>
                    <a:pt x="76" y="169"/>
                  </a:lnTo>
                  <a:lnTo>
                    <a:pt x="76" y="171"/>
                  </a:lnTo>
                  <a:lnTo>
                    <a:pt x="78" y="174"/>
                  </a:lnTo>
                  <a:lnTo>
                    <a:pt x="79" y="176"/>
                  </a:lnTo>
                  <a:lnTo>
                    <a:pt x="81" y="178"/>
                  </a:lnTo>
                  <a:lnTo>
                    <a:pt x="84" y="179"/>
                  </a:lnTo>
                  <a:lnTo>
                    <a:pt x="86" y="180"/>
                  </a:lnTo>
                  <a:lnTo>
                    <a:pt x="90" y="180"/>
                  </a:lnTo>
                  <a:lnTo>
                    <a:pt x="93" y="180"/>
                  </a:lnTo>
                  <a:lnTo>
                    <a:pt x="96" y="179"/>
                  </a:lnTo>
                  <a:lnTo>
                    <a:pt x="98" y="178"/>
                  </a:lnTo>
                  <a:lnTo>
                    <a:pt x="100" y="176"/>
                  </a:lnTo>
                  <a:lnTo>
                    <a:pt x="102" y="174"/>
                  </a:lnTo>
                  <a:lnTo>
                    <a:pt x="104" y="171"/>
                  </a:lnTo>
                  <a:lnTo>
                    <a:pt x="105" y="169"/>
                  </a:lnTo>
                  <a:lnTo>
                    <a:pt x="105" y="165"/>
                  </a:lnTo>
                  <a:lnTo>
                    <a:pt x="105" y="105"/>
                  </a:lnTo>
                  <a:lnTo>
                    <a:pt x="165" y="105"/>
                  </a:lnTo>
                  <a:lnTo>
                    <a:pt x="168" y="105"/>
                  </a:lnTo>
                  <a:lnTo>
                    <a:pt x="171" y="104"/>
                  </a:lnTo>
                  <a:lnTo>
                    <a:pt x="173" y="102"/>
                  </a:lnTo>
                  <a:lnTo>
                    <a:pt x="175" y="101"/>
                  </a:lnTo>
                  <a:lnTo>
                    <a:pt x="178" y="99"/>
                  </a:lnTo>
                  <a:lnTo>
                    <a:pt x="179" y="96"/>
                  </a:lnTo>
                  <a:lnTo>
                    <a:pt x="180" y="93"/>
                  </a:lnTo>
                  <a:lnTo>
                    <a:pt x="181" y="90"/>
                  </a:lnTo>
                  <a:lnTo>
                    <a:pt x="180" y="87"/>
                  </a:lnTo>
                  <a:lnTo>
                    <a:pt x="179" y="84"/>
                  </a:lnTo>
                  <a:lnTo>
                    <a:pt x="178" y="82"/>
                  </a:lnTo>
                  <a:lnTo>
                    <a:pt x="175" y="80"/>
                  </a:lnTo>
                  <a:lnTo>
                    <a:pt x="173" y="77"/>
                  </a:lnTo>
                  <a:lnTo>
                    <a:pt x="171" y="76"/>
                  </a:lnTo>
                  <a:lnTo>
                    <a:pt x="168" y="75"/>
                  </a:lnTo>
                  <a:lnTo>
                    <a:pt x="165" y="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3" name="Freeform 325">
              <a:extLst>
                <a:ext uri="{FF2B5EF4-FFF2-40B4-BE49-F238E27FC236}">
                  <a16:creationId xmlns:a16="http://schemas.microsoft.com/office/drawing/2014/main" id="{96085507-98B8-4C08-8A90-58FB8D2AEAE4}"/>
                </a:ext>
              </a:extLst>
            </p:cNvPr>
            <p:cNvSpPr>
              <a:spLocks/>
            </p:cNvSpPr>
            <p:nvPr/>
          </p:nvSpPr>
          <p:spPr bwMode="auto">
            <a:xfrm>
              <a:off x="2703513" y="3252788"/>
              <a:ext cx="28575" cy="9525"/>
            </a:xfrm>
            <a:custGeom>
              <a:avLst/>
              <a:gdLst>
                <a:gd name="T0" fmla="*/ 75 w 90"/>
                <a:gd name="T1" fmla="*/ 0 h 30"/>
                <a:gd name="T2" fmla="*/ 15 w 90"/>
                <a:gd name="T3" fmla="*/ 0 h 30"/>
                <a:gd name="T4" fmla="*/ 12 w 90"/>
                <a:gd name="T5" fmla="*/ 0 h 30"/>
                <a:gd name="T6" fmla="*/ 8 w 90"/>
                <a:gd name="T7" fmla="*/ 1 h 30"/>
                <a:gd name="T8" fmla="*/ 6 w 90"/>
                <a:gd name="T9" fmla="*/ 2 h 30"/>
                <a:gd name="T10" fmla="*/ 4 w 90"/>
                <a:gd name="T11" fmla="*/ 5 h 30"/>
                <a:gd name="T12" fmla="*/ 2 w 90"/>
                <a:gd name="T13" fmla="*/ 7 h 30"/>
                <a:gd name="T14" fmla="*/ 1 w 90"/>
                <a:gd name="T15" fmla="*/ 10 h 30"/>
                <a:gd name="T16" fmla="*/ 0 w 90"/>
                <a:gd name="T17" fmla="*/ 12 h 30"/>
                <a:gd name="T18" fmla="*/ 0 w 90"/>
                <a:gd name="T19" fmla="*/ 15 h 30"/>
                <a:gd name="T20" fmla="*/ 0 w 90"/>
                <a:gd name="T21" fmla="*/ 19 h 30"/>
                <a:gd name="T22" fmla="*/ 1 w 90"/>
                <a:gd name="T23" fmla="*/ 22 h 30"/>
                <a:gd name="T24" fmla="*/ 2 w 90"/>
                <a:gd name="T25" fmla="*/ 24 h 30"/>
                <a:gd name="T26" fmla="*/ 4 w 90"/>
                <a:gd name="T27" fmla="*/ 26 h 30"/>
                <a:gd name="T28" fmla="*/ 6 w 90"/>
                <a:gd name="T29" fmla="*/ 28 h 30"/>
                <a:gd name="T30" fmla="*/ 8 w 90"/>
                <a:gd name="T31" fmla="*/ 29 h 30"/>
                <a:gd name="T32" fmla="*/ 12 w 90"/>
                <a:gd name="T33" fmla="*/ 30 h 30"/>
                <a:gd name="T34" fmla="*/ 15 w 90"/>
                <a:gd name="T35" fmla="*/ 30 h 30"/>
                <a:gd name="T36" fmla="*/ 75 w 90"/>
                <a:gd name="T37" fmla="*/ 30 h 30"/>
                <a:gd name="T38" fmla="*/ 78 w 90"/>
                <a:gd name="T39" fmla="*/ 30 h 30"/>
                <a:gd name="T40" fmla="*/ 80 w 90"/>
                <a:gd name="T41" fmla="*/ 29 h 30"/>
                <a:gd name="T42" fmla="*/ 83 w 90"/>
                <a:gd name="T43" fmla="*/ 28 h 30"/>
                <a:gd name="T44" fmla="*/ 86 w 90"/>
                <a:gd name="T45" fmla="*/ 26 h 30"/>
                <a:gd name="T46" fmla="*/ 87 w 90"/>
                <a:gd name="T47" fmla="*/ 24 h 30"/>
                <a:gd name="T48" fmla="*/ 89 w 90"/>
                <a:gd name="T49" fmla="*/ 22 h 30"/>
                <a:gd name="T50" fmla="*/ 90 w 90"/>
                <a:gd name="T51" fmla="*/ 19 h 30"/>
                <a:gd name="T52" fmla="*/ 90 w 90"/>
                <a:gd name="T53" fmla="*/ 15 h 30"/>
                <a:gd name="T54" fmla="*/ 90 w 90"/>
                <a:gd name="T55" fmla="*/ 12 h 30"/>
                <a:gd name="T56" fmla="*/ 89 w 90"/>
                <a:gd name="T57" fmla="*/ 10 h 30"/>
                <a:gd name="T58" fmla="*/ 87 w 90"/>
                <a:gd name="T59" fmla="*/ 7 h 30"/>
                <a:gd name="T60" fmla="*/ 86 w 90"/>
                <a:gd name="T61" fmla="*/ 5 h 30"/>
                <a:gd name="T62" fmla="*/ 83 w 90"/>
                <a:gd name="T63" fmla="*/ 2 h 30"/>
                <a:gd name="T64" fmla="*/ 80 w 90"/>
                <a:gd name="T65" fmla="*/ 1 h 30"/>
                <a:gd name="T66" fmla="*/ 78 w 90"/>
                <a:gd name="T67" fmla="*/ 0 h 30"/>
                <a:gd name="T68" fmla="*/ 75 w 90"/>
                <a:gd name="T69" fmla="*/ 0 h 30"/>
                <a:gd name="T70" fmla="*/ 75 w 90"/>
                <a:gd name="T71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90" h="30">
                  <a:moveTo>
                    <a:pt x="75" y="0"/>
                  </a:moveTo>
                  <a:lnTo>
                    <a:pt x="15" y="0"/>
                  </a:lnTo>
                  <a:lnTo>
                    <a:pt x="12" y="0"/>
                  </a:lnTo>
                  <a:lnTo>
                    <a:pt x="8" y="1"/>
                  </a:lnTo>
                  <a:lnTo>
                    <a:pt x="6" y="2"/>
                  </a:lnTo>
                  <a:lnTo>
                    <a:pt x="4" y="5"/>
                  </a:lnTo>
                  <a:lnTo>
                    <a:pt x="2" y="7"/>
                  </a:lnTo>
                  <a:lnTo>
                    <a:pt x="1" y="10"/>
                  </a:lnTo>
                  <a:lnTo>
                    <a:pt x="0" y="12"/>
                  </a:lnTo>
                  <a:lnTo>
                    <a:pt x="0" y="15"/>
                  </a:lnTo>
                  <a:lnTo>
                    <a:pt x="0" y="19"/>
                  </a:lnTo>
                  <a:lnTo>
                    <a:pt x="1" y="22"/>
                  </a:lnTo>
                  <a:lnTo>
                    <a:pt x="2" y="24"/>
                  </a:lnTo>
                  <a:lnTo>
                    <a:pt x="4" y="26"/>
                  </a:lnTo>
                  <a:lnTo>
                    <a:pt x="6" y="28"/>
                  </a:lnTo>
                  <a:lnTo>
                    <a:pt x="8" y="29"/>
                  </a:lnTo>
                  <a:lnTo>
                    <a:pt x="12" y="30"/>
                  </a:lnTo>
                  <a:lnTo>
                    <a:pt x="15" y="30"/>
                  </a:lnTo>
                  <a:lnTo>
                    <a:pt x="75" y="30"/>
                  </a:lnTo>
                  <a:lnTo>
                    <a:pt x="78" y="30"/>
                  </a:lnTo>
                  <a:lnTo>
                    <a:pt x="80" y="29"/>
                  </a:lnTo>
                  <a:lnTo>
                    <a:pt x="83" y="28"/>
                  </a:lnTo>
                  <a:lnTo>
                    <a:pt x="86" y="26"/>
                  </a:lnTo>
                  <a:lnTo>
                    <a:pt x="87" y="24"/>
                  </a:lnTo>
                  <a:lnTo>
                    <a:pt x="89" y="22"/>
                  </a:lnTo>
                  <a:lnTo>
                    <a:pt x="90" y="19"/>
                  </a:lnTo>
                  <a:lnTo>
                    <a:pt x="90" y="15"/>
                  </a:lnTo>
                  <a:lnTo>
                    <a:pt x="90" y="12"/>
                  </a:lnTo>
                  <a:lnTo>
                    <a:pt x="89" y="10"/>
                  </a:lnTo>
                  <a:lnTo>
                    <a:pt x="87" y="7"/>
                  </a:lnTo>
                  <a:lnTo>
                    <a:pt x="86" y="5"/>
                  </a:lnTo>
                  <a:lnTo>
                    <a:pt x="83" y="2"/>
                  </a:lnTo>
                  <a:lnTo>
                    <a:pt x="80" y="1"/>
                  </a:lnTo>
                  <a:lnTo>
                    <a:pt x="78" y="0"/>
                  </a:lnTo>
                  <a:lnTo>
                    <a:pt x="75" y="0"/>
                  </a:lnTo>
                  <a:lnTo>
                    <a:pt x="7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4" name="Freeform 326">
              <a:extLst>
                <a:ext uri="{FF2B5EF4-FFF2-40B4-BE49-F238E27FC236}">
                  <a16:creationId xmlns:a16="http://schemas.microsoft.com/office/drawing/2014/main" id="{6CB5DF83-D093-42D5-8CBB-A4DD8BB2F734}"/>
                </a:ext>
              </a:extLst>
            </p:cNvPr>
            <p:cNvSpPr>
              <a:spLocks/>
            </p:cNvSpPr>
            <p:nvPr/>
          </p:nvSpPr>
          <p:spPr bwMode="auto">
            <a:xfrm>
              <a:off x="2751138" y="3252788"/>
              <a:ext cx="28575" cy="9525"/>
            </a:xfrm>
            <a:custGeom>
              <a:avLst/>
              <a:gdLst>
                <a:gd name="T0" fmla="*/ 75 w 90"/>
                <a:gd name="T1" fmla="*/ 0 h 30"/>
                <a:gd name="T2" fmla="*/ 15 w 90"/>
                <a:gd name="T3" fmla="*/ 0 h 30"/>
                <a:gd name="T4" fmla="*/ 12 w 90"/>
                <a:gd name="T5" fmla="*/ 0 h 30"/>
                <a:gd name="T6" fmla="*/ 10 w 90"/>
                <a:gd name="T7" fmla="*/ 1 h 30"/>
                <a:gd name="T8" fmla="*/ 6 w 90"/>
                <a:gd name="T9" fmla="*/ 2 h 30"/>
                <a:gd name="T10" fmla="*/ 4 w 90"/>
                <a:gd name="T11" fmla="*/ 5 h 30"/>
                <a:gd name="T12" fmla="*/ 2 w 90"/>
                <a:gd name="T13" fmla="*/ 7 h 30"/>
                <a:gd name="T14" fmla="*/ 1 w 90"/>
                <a:gd name="T15" fmla="*/ 10 h 30"/>
                <a:gd name="T16" fmla="*/ 0 w 90"/>
                <a:gd name="T17" fmla="*/ 12 h 30"/>
                <a:gd name="T18" fmla="*/ 0 w 90"/>
                <a:gd name="T19" fmla="*/ 15 h 30"/>
                <a:gd name="T20" fmla="*/ 0 w 90"/>
                <a:gd name="T21" fmla="*/ 19 h 30"/>
                <a:gd name="T22" fmla="*/ 1 w 90"/>
                <a:gd name="T23" fmla="*/ 22 h 30"/>
                <a:gd name="T24" fmla="*/ 2 w 90"/>
                <a:gd name="T25" fmla="*/ 24 h 30"/>
                <a:gd name="T26" fmla="*/ 4 w 90"/>
                <a:gd name="T27" fmla="*/ 26 h 30"/>
                <a:gd name="T28" fmla="*/ 6 w 90"/>
                <a:gd name="T29" fmla="*/ 28 h 30"/>
                <a:gd name="T30" fmla="*/ 10 w 90"/>
                <a:gd name="T31" fmla="*/ 29 h 30"/>
                <a:gd name="T32" fmla="*/ 12 w 90"/>
                <a:gd name="T33" fmla="*/ 30 h 30"/>
                <a:gd name="T34" fmla="*/ 15 w 90"/>
                <a:gd name="T35" fmla="*/ 30 h 30"/>
                <a:gd name="T36" fmla="*/ 75 w 90"/>
                <a:gd name="T37" fmla="*/ 30 h 30"/>
                <a:gd name="T38" fmla="*/ 78 w 90"/>
                <a:gd name="T39" fmla="*/ 30 h 30"/>
                <a:gd name="T40" fmla="*/ 81 w 90"/>
                <a:gd name="T41" fmla="*/ 29 h 30"/>
                <a:gd name="T42" fmla="*/ 84 w 90"/>
                <a:gd name="T43" fmla="*/ 28 h 30"/>
                <a:gd name="T44" fmla="*/ 86 w 90"/>
                <a:gd name="T45" fmla="*/ 26 h 30"/>
                <a:gd name="T46" fmla="*/ 88 w 90"/>
                <a:gd name="T47" fmla="*/ 24 h 30"/>
                <a:gd name="T48" fmla="*/ 89 w 90"/>
                <a:gd name="T49" fmla="*/ 22 h 30"/>
                <a:gd name="T50" fmla="*/ 90 w 90"/>
                <a:gd name="T51" fmla="*/ 19 h 30"/>
                <a:gd name="T52" fmla="*/ 90 w 90"/>
                <a:gd name="T53" fmla="*/ 15 h 30"/>
                <a:gd name="T54" fmla="*/ 90 w 90"/>
                <a:gd name="T55" fmla="*/ 12 h 30"/>
                <a:gd name="T56" fmla="*/ 89 w 90"/>
                <a:gd name="T57" fmla="*/ 10 h 30"/>
                <a:gd name="T58" fmla="*/ 88 w 90"/>
                <a:gd name="T59" fmla="*/ 7 h 30"/>
                <a:gd name="T60" fmla="*/ 86 w 90"/>
                <a:gd name="T61" fmla="*/ 5 h 30"/>
                <a:gd name="T62" fmla="*/ 84 w 90"/>
                <a:gd name="T63" fmla="*/ 2 h 30"/>
                <a:gd name="T64" fmla="*/ 81 w 90"/>
                <a:gd name="T65" fmla="*/ 1 h 30"/>
                <a:gd name="T66" fmla="*/ 78 w 90"/>
                <a:gd name="T67" fmla="*/ 0 h 30"/>
                <a:gd name="T68" fmla="*/ 75 w 90"/>
                <a:gd name="T69" fmla="*/ 0 h 30"/>
                <a:gd name="T70" fmla="*/ 75 w 90"/>
                <a:gd name="T71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90" h="30">
                  <a:moveTo>
                    <a:pt x="75" y="0"/>
                  </a:moveTo>
                  <a:lnTo>
                    <a:pt x="15" y="0"/>
                  </a:lnTo>
                  <a:lnTo>
                    <a:pt x="12" y="0"/>
                  </a:lnTo>
                  <a:lnTo>
                    <a:pt x="10" y="1"/>
                  </a:lnTo>
                  <a:lnTo>
                    <a:pt x="6" y="2"/>
                  </a:lnTo>
                  <a:lnTo>
                    <a:pt x="4" y="5"/>
                  </a:lnTo>
                  <a:lnTo>
                    <a:pt x="2" y="7"/>
                  </a:lnTo>
                  <a:lnTo>
                    <a:pt x="1" y="10"/>
                  </a:lnTo>
                  <a:lnTo>
                    <a:pt x="0" y="12"/>
                  </a:lnTo>
                  <a:lnTo>
                    <a:pt x="0" y="15"/>
                  </a:lnTo>
                  <a:lnTo>
                    <a:pt x="0" y="19"/>
                  </a:lnTo>
                  <a:lnTo>
                    <a:pt x="1" y="22"/>
                  </a:lnTo>
                  <a:lnTo>
                    <a:pt x="2" y="24"/>
                  </a:lnTo>
                  <a:lnTo>
                    <a:pt x="4" y="26"/>
                  </a:lnTo>
                  <a:lnTo>
                    <a:pt x="6" y="28"/>
                  </a:lnTo>
                  <a:lnTo>
                    <a:pt x="10" y="29"/>
                  </a:lnTo>
                  <a:lnTo>
                    <a:pt x="12" y="30"/>
                  </a:lnTo>
                  <a:lnTo>
                    <a:pt x="15" y="30"/>
                  </a:lnTo>
                  <a:lnTo>
                    <a:pt x="75" y="30"/>
                  </a:lnTo>
                  <a:lnTo>
                    <a:pt x="78" y="30"/>
                  </a:lnTo>
                  <a:lnTo>
                    <a:pt x="81" y="29"/>
                  </a:lnTo>
                  <a:lnTo>
                    <a:pt x="84" y="28"/>
                  </a:lnTo>
                  <a:lnTo>
                    <a:pt x="86" y="26"/>
                  </a:lnTo>
                  <a:lnTo>
                    <a:pt x="88" y="24"/>
                  </a:lnTo>
                  <a:lnTo>
                    <a:pt x="89" y="22"/>
                  </a:lnTo>
                  <a:lnTo>
                    <a:pt x="90" y="19"/>
                  </a:lnTo>
                  <a:lnTo>
                    <a:pt x="90" y="15"/>
                  </a:lnTo>
                  <a:lnTo>
                    <a:pt x="90" y="12"/>
                  </a:lnTo>
                  <a:lnTo>
                    <a:pt x="89" y="10"/>
                  </a:lnTo>
                  <a:lnTo>
                    <a:pt x="88" y="7"/>
                  </a:lnTo>
                  <a:lnTo>
                    <a:pt x="86" y="5"/>
                  </a:lnTo>
                  <a:lnTo>
                    <a:pt x="84" y="2"/>
                  </a:lnTo>
                  <a:lnTo>
                    <a:pt x="81" y="1"/>
                  </a:lnTo>
                  <a:lnTo>
                    <a:pt x="78" y="0"/>
                  </a:lnTo>
                  <a:lnTo>
                    <a:pt x="75" y="0"/>
                  </a:lnTo>
                  <a:lnTo>
                    <a:pt x="7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26" name="Freeform 327">
              <a:extLst>
                <a:ext uri="{FF2B5EF4-FFF2-40B4-BE49-F238E27FC236}">
                  <a16:creationId xmlns:a16="http://schemas.microsoft.com/office/drawing/2014/main" id="{D1FD7895-BE7E-4957-BE73-023CAADFC96B}"/>
                </a:ext>
              </a:extLst>
            </p:cNvPr>
            <p:cNvSpPr>
              <a:spLocks/>
            </p:cNvSpPr>
            <p:nvPr/>
          </p:nvSpPr>
          <p:spPr bwMode="auto">
            <a:xfrm>
              <a:off x="2789238" y="3219450"/>
              <a:ext cx="19050" cy="19050"/>
            </a:xfrm>
            <a:custGeom>
              <a:avLst/>
              <a:gdLst>
                <a:gd name="T0" fmla="*/ 30 w 60"/>
                <a:gd name="T1" fmla="*/ 0 h 60"/>
                <a:gd name="T2" fmla="*/ 25 w 60"/>
                <a:gd name="T3" fmla="*/ 0 h 60"/>
                <a:gd name="T4" fmla="*/ 18 w 60"/>
                <a:gd name="T5" fmla="*/ 2 h 60"/>
                <a:gd name="T6" fmla="*/ 14 w 60"/>
                <a:gd name="T7" fmla="*/ 6 h 60"/>
                <a:gd name="T8" fmla="*/ 9 w 60"/>
                <a:gd name="T9" fmla="*/ 9 h 60"/>
                <a:gd name="T10" fmla="*/ 5 w 60"/>
                <a:gd name="T11" fmla="*/ 13 h 60"/>
                <a:gd name="T12" fmla="*/ 2 w 60"/>
                <a:gd name="T13" fmla="*/ 18 h 60"/>
                <a:gd name="T14" fmla="*/ 1 w 60"/>
                <a:gd name="T15" fmla="*/ 24 h 60"/>
                <a:gd name="T16" fmla="*/ 0 w 60"/>
                <a:gd name="T17" fmla="*/ 30 h 60"/>
                <a:gd name="T18" fmla="*/ 1 w 60"/>
                <a:gd name="T19" fmla="*/ 36 h 60"/>
                <a:gd name="T20" fmla="*/ 2 w 60"/>
                <a:gd name="T21" fmla="*/ 42 h 60"/>
                <a:gd name="T22" fmla="*/ 5 w 60"/>
                <a:gd name="T23" fmla="*/ 46 h 60"/>
                <a:gd name="T24" fmla="*/ 9 w 60"/>
                <a:gd name="T25" fmla="*/ 52 h 60"/>
                <a:gd name="T26" fmla="*/ 14 w 60"/>
                <a:gd name="T27" fmla="*/ 55 h 60"/>
                <a:gd name="T28" fmla="*/ 18 w 60"/>
                <a:gd name="T29" fmla="*/ 58 h 60"/>
                <a:gd name="T30" fmla="*/ 25 w 60"/>
                <a:gd name="T31" fmla="*/ 59 h 60"/>
                <a:gd name="T32" fmla="*/ 30 w 60"/>
                <a:gd name="T33" fmla="*/ 60 h 60"/>
                <a:gd name="T34" fmla="*/ 37 w 60"/>
                <a:gd name="T35" fmla="*/ 59 h 60"/>
                <a:gd name="T36" fmla="*/ 42 w 60"/>
                <a:gd name="T37" fmla="*/ 58 h 60"/>
                <a:gd name="T38" fmla="*/ 47 w 60"/>
                <a:gd name="T39" fmla="*/ 55 h 60"/>
                <a:gd name="T40" fmla="*/ 52 w 60"/>
                <a:gd name="T41" fmla="*/ 52 h 60"/>
                <a:gd name="T42" fmla="*/ 56 w 60"/>
                <a:gd name="T43" fmla="*/ 47 h 60"/>
                <a:gd name="T44" fmla="*/ 58 w 60"/>
                <a:gd name="T45" fmla="*/ 42 h 60"/>
                <a:gd name="T46" fmla="*/ 60 w 60"/>
                <a:gd name="T47" fmla="*/ 37 h 60"/>
                <a:gd name="T48" fmla="*/ 60 w 60"/>
                <a:gd name="T49" fmla="*/ 30 h 60"/>
                <a:gd name="T50" fmla="*/ 60 w 60"/>
                <a:gd name="T51" fmla="*/ 24 h 60"/>
                <a:gd name="T52" fmla="*/ 58 w 60"/>
                <a:gd name="T53" fmla="*/ 18 h 60"/>
                <a:gd name="T54" fmla="*/ 56 w 60"/>
                <a:gd name="T55" fmla="*/ 13 h 60"/>
                <a:gd name="T56" fmla="*/ 52 w 60"/>
                <a:gd name="T57" fmla="*/ 9 h 60"/>
                <a:gd name="T58" fmla="*/ 47 w 60"/>
                <a:gd name="T59" fmla="*/ 6 h 60"/>
                <a:gd name="T60" fmla="*/ 42 w 60"/>
                <a:gd name="T61" fmla="*/ 2 h 60"/>
                <a:gd name="T62" fmla="*/ 37 w 60"/>
                <a:gd name="T63" fmla="*/ 0 h 60"/>
                <a:gd name="T64" fmla="*/ 30 w 60"/>
                <a:gd name="T65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60" h="60">
                  <a:moveTo>
                    <a:pt x="30" y="0"/>
                  </a:moveTo>
                  <a:lnTo>
                    <a:pt x="25" y="0"/>
                  </a:lnTo>
                  <a:lnTo>
                    <a:pt x="18" y="2"/>
                  </a:lnTo>
                  <a:lnTo>
                    <a:pt x="14" y="6"/>
                  </a:lnTo>
                  <a:lnTo>
                    <a:pt x="9" y="9"/>
                  </a:lnTo>
                  <a:lnTo>
                    <a:pt x="5" y="13"/>
                  </a:lnTo>
                  <a:lnTo>
                    <a:pt x="2" y="18"/>
                  </a:lnTo>
                  <a:lnTo>
                    <a:pt x="1" y="24"/>
                  </a:lnTo>
                  <a:lnTo>
                    <a:pt x="0" y="30"/>
                  </a:lnTo>
                  <a:lnTo>
                    <a:pt x="1" y="36"/>
                  </a:lnTo>
                  <a:lnTo>
                    <a:pt x="2" y="42"/>
                  </a:lnTo>
                  <a:lnTo>
                    <a:pt x="5" y="46"/>
                  </a:lnTo>
                  <a:lnTo>
                    <a:pt x="9" y="52"/>
                  </a:lnTo>
                  <a:lnTo>
                    <a:pt x="14" y="55"/>
                  </a:lnTo>
                  <a:lnTo>
                    <a:pt x="18" y="58"/>
                  </a:lnTo>
                  <a:lnTo>
                    <a:pt x="25" y="59"/>
                  </a:lnTo>
                  <a:lnTo>
                    <a:pt x="30" y="60"/>
                  </a:lnTo>
                  <a:lnTo>
                    <a:pt x="37" y="59"/>
                  </a:lnTo>
                  <a:lnTo>
                    <a:pt x="42" y="58"/>
                  </a:lnTo>
                  <a:lnTo>
                    <a:pt x="47" y="55"/>
                  </a:lnTo>
                  <a:lnTo>
                    <a:pt x="52" y="52"/>
                  </a:lnTo>
                  <a:lnTo>
                    <a:pt x="56" y="47"/>
                  </a:lnTo>
                  <a:lnTo>
                    <a:pt x="58" y="42"/>
                  </a:lnTo>
                  <a:lnTo>
                    <a:pt x="60" y="37"/>
                  </a:lnTo>
                  <a:lnTo>
                    <a:pt x="60" y="30"/>
                  </a:lnTo>
                  <a:lnTo>
                    <a:pt x="60" y="24"/>
                  </a:lnTo>
                  <a:lnTo>
                    <a:pt x="58" y="18"/>
                  </a:lnTo>
                  <a:lnTo>
                    <a:pt x="56" y="13"/>
                  </a:lnTo>
                  <a:lnTo>
                    <a:pt x="52" y="9"/>
                  </a:lnTo>
                  <a:lnTo>
                    <a:pt x="47" y="6"/>
                  </a:lnTo>
                  <a:lnTo>
                    <a:pt x="42" y="2"/>
                  </a:lnTo>
                  <a:lnTo>
                    <a:pt x="37" y="0"/>
                  </a:lnTo>
                  <a:lnTo>
                    <a:pt x="3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7" name="Freeform 328">
              <a:extLst>
                <a:ext uri="{FF2B5EF4-FFF2-40B4-BE49-F238E27FC236}">
                  <a16:creationId xmlns:a16="http://schemas.microsoft.com/office/drawing/2014/main" id="{95BF3BC4-EAD8-4A59-AB4E-4F2CDFCDF31A}"/>
                </a:ext>
              </a:extLst>
            </p:cNvPr>
            <p:cNvSpPr>
              <a:spLocks/>
            </p:cNvSpPr>
            <p:nvPr/>
          </p:nvSpPr>
          <p:spPr bwMode="auto">
            <a:xfrm>
              <a:off x="2838450" y="3219450"/>
              <a:ext cx="19050" cy="19050"/>
            </a:xfrm>
            <a:custGeom>
              <a:avLst/>
              <a:gdLst>
                <a:gd name="T0" fmla="*/ 30 w 60"/>
                <a:gd name="T1" fmla="*/ 0 h 60"/>
                <a:gd name="T2" fmla="*/ 24 w 60"/>
                <a:gd name="T3" fmla="*/ 0 h 60"/>
                <a:gd name="T4" fmla="*/ 19 w 60"/>
                <a:gd name="T5" fmla="*/ 2 h 60"/>
                <a:gd name="T6" fmla="*/ 13 w 60"/>
                <a:gd name="T7" fmla="*/ 6 h 60"/>
                <a:gd name="T8" fmla="*/ 9 w 60"/>
                <a:gd name="T9" fmla="*/ 9 h 60"/>
                <a:gd name="T10" fmla="*/ 5 w 60"/>
                <a:gd name="T11" fmla="*/ 13 h 60"/>
                <a:gd name="T12" fmla="*/ 2 w 60"/>
                <a:gd name="T13" fmla="*/ 18 h 60"/>
                <a:gd name="T14" fmla="*/ 0 w 60"/>
                <a:gd name="T15" fmla="*/ 24 h 60"/>
                <a:gd name="T16" fmla="*/ 0 w 60"/>
                <a:gd name="T17" fmla="*/ 30 h 60"/>
                <a:gd name="T18" fmla="*/ 0 w 60"/>
                <a:gd name="T19" fmla="*/ 36 h 60"/>
                <a:gd name="T20" fmla="*/ 2 w 60"/>
                <a:gd name="T21" fmla="*/ 42 h 60"/>
                <a:gd name="T22" fmla="*/ 5 w 60"/>
                <a:gd name="T23" fmla="*/ 46 h 60"/>
                <a:gd name="T24" fmla="*/ 9 w 60"/>
                <a:gd name="T25" fmla="*/ 52 h 60"/>
                <a:gd name="T26" fmla="*/ 13 w 60"/>
                <a:gd name="T27" fmla="*/ 55 h 60"/>
                <a:gd name="T28" fmla="*/ 19 w 60"/>
                <a:gd name="T29" fmla="*/ 58 h 60"/>
                <a:gd name="T30" fmla="*/ 24 w 60"/>
                <a:gd name="T31" fmla="*/ 59 h 60"/>
                <a:gd name="T32" fmla="*/ 30 w 60"/>
                <a:gd name="T33" fmla="*/ 60 h 60"/>
                <a:gd name="T34" fmla="*/ 36 w 60"/>
                <a:gd name="T35" fmla="*/ 59 h 60"/>
                <a:gd name="T36" fmla="*/ 42 w 60"/>
                <a:gd name="T37" fmla="*/ 58 h 60"/>
                <a:gd name="T38" fmla="*/ 46 w 60"/>
                <a:gd name="T39" fmla="*/ 55 h 60"/>
                <a:gd name="T40" fmla="*/ 51 w 60"/>
                <a:gd name="T41" fmla="*/ 52 h 60"/>
                <a:gd name="T42" fmla="*/ 55 w 60"/>
                <a:gd name="T43" fmla="*/ 47 h 60"/>
                <a:gd name="T44" fmla="*/ 58 w 60"/>
                <a:gd name="T45" fmla="*/ 42 h 60"/>
                <a:gd name="T46" fmla="*/ 59 w 60"/>
                <a:gd name="T47" fmla="*/ 37 h 60"/>
                <a:gd name="T48" fmla="*/ 60 w 60"/>
                <a:gd name="T49" fmla="*/ 30 h 60"/>
                <a:gd name="T50" fmla="*/ 59 w 60"/>
                <a:gd name="T51" fmla="*/ 24 h 60"/>
                <a:gd name="T52" fmla="*/ 58 w 60"/>
                <a:gd name="T53" fmla="*/ 18 h 60"/>
                <a:gd name="T54" fmla="*/ 55 w 60"/>
                <a:gd name="T55" fmla="*/ 13 h 60"/>
                <a:gd name="T56" fmla="*/ 51 w 60"/>
                <a:gd name="T57" fmla="*/ 9 h 60"/>
                <a:gd name="T58" fmla="*/ 46 w 60"/>
                <a:gd name="T59" fmla="*/ 6 h 60"/>
                <a:gd name="T60" fmla="*/ 42 w 60"/>
                <a:gd name="T61" fmla="*/ 2 h 60"/>
                <a:gd name="T62" fmla="*/ 36 w 60"/>
                <a:gd name="T63" fmla="*/ 0 h 60"/>
                <a:gd name="T64" fmla="*/ 30 w 60"/>
                <a:gd name="T65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60" h="60">
                  <a:moveTo>
                    <a:pt x="30" y="0"/>
                  </a:moveTo>
                  <a:lnTo>
                    <a:pt x="24" y="0"/>
                  </a:lnTo>
                  <a:lnTo>
                    <a:pt x="19" y="2"/>
                  </a:lnTo>
                  <a:lnTo>
                    <a:pt x="13" y="6"/>
                  </a:lnTo>
                  <a:lnTo>
                    <a:pt x="9" y="9"/>
                  </a:lnTo>
                  <a:lnTo>
                    <a:pt x="5" y="13"/>
                  </a:lnTo>
                  <a:lnTo>
                    <a:pt x="2" y="18"/>
                  </a:lnTo>
                  <a:lnTo>
                    <a:pt x="0" y="24"/>
                  </a:lnTo>
                  <a:lnTo>
                    <a:pt x="0" y="30"/>
                  </a:lnTo>
                  <a:lnTo>
                    <a:pt x="0" y="36"/>
                  </a:lnTo>
                  <a:lnTo>
                    <a:pt x="2" y="42"/>
                  </a:lnTo>
                  <a:lnTo>
                    <a:pt x="5" y="46"/>
                  </a:lnTo>
                  <a:lnTo>
                    <a:pt x="9" y="52"/>
                  </a:lnTo>
                  <a:lnTo>
                    <a:pt x="13" y="55"/>
                  </a:lnTo>
                  <a:lnTo>
                    <a:pt x="19" y="58"/>
                  </a:lnTo>
                  <a:lnTo>
                    <a:pt x="24" y="59"/>
                  </a:lnTo>
                  <a:lnTo>
                    <a:pt x="30" y="60"/>
                  </a:lnTo>
                  <a:lnTo>
                    <a:pt x="36" y="59"/>
                  </a:lnTo>
                  <a:lnTo>
                    <a:pt x="42" y="58"/>
                  </a:lnTo>
                  <a:lnTo>
                    <a:pt x="46" y="55"/>
                  </a:lnTo>
                  <a:lnTo>
                    <a:pt x="51" y="52"/>
                  </a:lnTo>
                  <a:lnTo>
                    <a:pt x="55" y="47"/>
                  </a:lnTo>
                  <a:lnTo>
                    <a:pt x="58" y="42"/>
                  </a:lnTo>
                  <a:lnTo>
                    <a:pt x="59" y="37"/>
                  </a:lnTo>
                  <a:lnTo>
                    <a:pt x="60" y="30"/>
                  </a:lnTo>
                  <a:lnTo>
                    <a:pt x="59" y="24"/>
                  </a:lnTo>
                  <a:lnTo>
                    <a:pt x="58" y="18"/>
                  </a:lnTo>
                  <a:lnTo>
                    <a:pt x="55" y="13"/>
                  </a:lnTo>
                  <a:lnTo>
                    <a:pt x="51" y="9"/>
                  </a:lnTo>
                  <a:lnTo>
                    <a:pt x="46" y="6"/>
                  </a:lnTo>
                  <a:lnTo>
                    <a:pt x="42" y="2"/>
                  </a:lnTo>
                  <a:lnTo>
                    <a:pt x="36" y="0"/>
                  </a:lnTo>
                  <a:lnTo>
                    <a:pt x="3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8" name="Freeform 329">
              <a:extLst>
                <a:ext uri="{FF2B5EF4-FFF2-40B4-BE49-F238E27FC236}">
                  <a16:creationId xmlns:a16="http://schemas.microsoft.com/office/drawing/2014/main" id="{1BFE98A9-36A1-4BE5-8282-0A6D114A07AB}"/>
                </a:ext>
              </a:extLst>
            </p:cNvPr>
            <p:cNvSpPr>
              <a:spLocks/>
            </p:cNvSpPr>
            <p:nvPr/>
          </p:nvSpPr>
          <p:spPr bwMode="auto">
            <a:xfrm>
              <a:off x="2813050" y="3195638"/>
              <a:ext cx="20638" cy="19050"/>
            </a:xfrm>
            <a:custGeom>
              <a:avLst/>
              <a:gdLst>
                <a:gd name="T0" fmla="*/ 30 w 61"/>
                <a:gd name="T1" fmla="*/ 0 h 60"/>
                <a:gd name="T2" fmla="*/ 25 w 61"/>
                <a:gd name="T3" fmla="*/ 0 h 60"/>
                <a:gd name="T4" fmla="*/ 19 w 61"/>
                <a:gd name="T5" fmla="*/ 2 h 60"/>
                <a:gd name="T6" fmla="*/ 14 w 61"/>
                <a:gd name="T7" fmla="*/ 4 h 60"/>
                <a:gd name="T8" fmla="*/ 10 w 61"/>
                <a:gd name="T9" fmla="*/ 9 h 60"/>
                <a:gd name="T10" fmla="*/ 6 w 61"/>
                <a:gd name="T11" fmla="*/ 13 h 60"/>
                <a:gd name="T12" fmla="*/ 3 w 61"/>
                <a:gd name="T13" fmla="*/ 18 h 60"/>
                <a:gd name="T14" fmla="*/ 1 w 61"/>
                <a:gd name="T15" fmla="*/ 24 h 60"/>
                <a:gd name="T16" fmla="*/ 0 w 61"/>
                <a:gd name="T17" fmla="*/ 30 h 60"/>
                <a:gd name="T18" fmla="*/ 1 w 61"/>
                <a:gd name="T19" fmla="*/ 36 h 60"/>
                <a:gd name="T20" fmla="*/ 3 w 61"/>
                <a:gd name="T21" fmla="*/ 42 h 60"/>
                <a:gd name="T22" fmla="*/ 6 w 61"/>
                <a:gd name="T23" fmla="*/ 46 h 60"/>
                <a:gd name="T24" fmla="*/ 10 w 61"/>
                <a:gd name="T25" fmla="*/ 52 h 60"/>
                <a:gd name="T26" fmla="*/ 14 w 61"/>
                <a:gd name="T27" fmla="*/ 55 h 60"/>
                <a:gd name="T28" fmla="*/ 19 w 61"/>
                <a:gd name="T29" fmla="*/ 58 h 60"/>
                <a:gd name="T30" fmla="*/ 25 w 61"/>
                <a:gd name="T31" fmla="*/ 59 h 60"/>
                <a:gd name="T32" fmla="*/ 30 w 61"/>
                <a:gd name="T33" fmla="*/ 60 h 60"/>
                <a:gd name="T34" fmla="*/ 37 w 61"/>
                <a:gd name="T35" fmla="*/ 59 h 60"/>
                <a:gd name="T36" fmla="*/ 42 w 61"/>
                <a:gd name="T37" fmla="*/ 58 h 60"/>
                <a:gd name="T38" fmla="*/ 47 w 61"/>
                <a:gd name="T39" fmla="*/ 55 h 60"/>
                <a:gd name="T40" fmla="*/ 52 w 61"/>
                <a:gd name="T41" fmla="*/ 52 h 60"/>
                <a:gd name="T42" fmla="*/ 56 w 61"/>
                <a:gd name="T43" fmla="*/ 46 h 60"/>
                <a:gd name="T44" fmla="*/ 58 w 61"/>
                <a:gd name="T45" fmla="*/ 42 h 60"/>
                <a:gd name="T46" fmla="*/ 60 w 61"/>
                <a:gd name="T47" fmla="*/ 36 h 60"/>
                <a:gd name="T48" fmla="*/ 61 w 61"/>
                <a:gd name="T49" fmla="*/ 30 h 60"/>
                <a:gd name="T50" fmla="*/ 60 w 61"/>
                <a:gd name="T51" fmla="*/ 24 h 60"/>
                <a:gd name="T52" fmla="*/ 58 w 61"/>
                <a:gd name="T53" fmla="*/ 18 h 60"/>
                <a:gd name="T54" fmla="*/ 56 w 61"/>
                <a:gd name="T55" fmla="*/ 13 h 60"/>
                <a:gd name="T56" fmla="*/ 52 w 61"/>
                <a:gd name="T57" fmla="*/ 9 h 60"/>
                <a:gd name="T58" fmla="*/ 47 w 61"/>
                <a:gd name="T59" fmla="*/ 4 h 60"/>
                <a:gd name="T60" fmla="*/ 42 w 61"/>
                <a:gd name="T61" fmla="*/ 2 h 60"/>
                <a:gd name="T62" fmla="*/ 37 w 61"/>
                <a:gd name="T63" fmla="*/ 0 h 60"/>
                <a:gd name="T64" fmla="*/ 30 w 61"/>
                <a:gd name="T65" fmla="*/ 0 h 60"/>
                <a:gd name="T66" fmla="*/ 30 w 61"/>
                <a:gd name="T67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61" h="60">
                  <a:moveTo>
                    <a:pt x="30" y="0"/>
                  </a:moveTo>
                  <a:lnTo>
                    <a:pt x="25" y="0"/>
                  </a:lnTo>
                  <a:lnTo>
                    <a:pt x="19" y="2"/>
                  </a:lnTo>
                  <a:lnTo>
                    <a:pt x="14" y="4"/>
                  </a:lnTo>
                  <a:lnTo>
                    <a:pt x="10" y="9"/>
                  </a:lnTo>
                  <a:lnTo>
                    <a:pt x="6" y="13"/>
                  </a:lnTo>
                  <a:lnTo>
                    <a:pt x="3" y="18"/>
                  </a:lnTo>
                  <a:lnTo>
                    <a:pt x="1" y="24"/>
                  </a:lnTo>
                  <a:lnTo>
                    <a:pt x="0" y="30"/>
                  </a:lnTo>
                  <a:lnTo>
                    <a:pt x="1" y="36"/>
                  </a:lnTo>
                  <a:lnTo>
                    <a:pt x="3" y="42"/>
                  </a:lnTo>
                  <a:lnTo>
                    <a:pt x="6" y="46"/>
                  </a:lnTo>
                  <a:lnTo>
                    <a:pt x="10" y="52"/>
                  </a:lnTo>
                  <a:lnTo>
                    <a:pt x="14" y="55"/>
                  </a:lnTo>
                  <a:lnTo>
                    <a:pt x="19" y="58"/>
                  </a:lnTo>
                  <a:lnTo>
                    <a:pt x="25" y="59"/>
                  </a:lnTo>
                  <a:lnTo>
                    <a:pt x="30" y="60"/>
                  </a:lnTo>
                  <a:lnTo>
                    <a:pt x="37" y="59"/>
                  </a:lnTo>
                  <a:lnTo>
                    <a:pt x="42" y="58"/>
                  </a:lnTo>
                  <a:lnTo>
                    <a:pt x="47" y="55"/>
                  </a:lnTo>
                  <a:lnTo>
                    <a:pt x="52" y="52"/>
                  </a:lnTo>
                  <a:lnTo>
                    <a:pt x="56" y="46"/>
                  </a:lnTo>
                  <a:lnTo>
                    <a:pt x="58" y="42"/>
                  </a:lnTo>
                  <a:lnTo>
                    <a:pt x="60" y="36"/>
                  </a:lnTo>
                  <a:lnTo>
                    <a:pt x="61" y="30"/>
                  </a:lnTo>
                  <a:lnTo>
                    <a:pt x="60" y="24"/>
                  </a:lnTo>
                  <a:lnTo>
                    <a:pt x="58" y="18"/>
                  </a:lnTo>
                  <a:lnTo>
                    <a:pt x="56" y="13"/>
                  </a:lnTo>
                  <a:lnTo>
                    <a:pt x="52" y="9"/>
                  </a:lnTo>
                  <a:lnTo>
                    <a:pt x="47" y="4"/>
                  </a:lnTo>
                  <a:lnTo>
                    <a:pt x="42" y="2"/>
                  </a:lnTo>
                  <a:lnTo>
                    <a:pt x="37" y="0"/>
                  </a:lnTo>
                  <a:lnTo>
                    <a:pt x="30" y="0"/>
                  </a:lnTo>
                  <a:lnTo>
                    <a:pt x="3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9" name="Freeform 330">
              <a:extLst>
                <a:ext uri="{FF2B5EF4-FFF2-40B4-BE49-F238E27FC236}">
                  <a16:creationId xmlns:a16="http://schemas.microsoft.com/office/drawing/2014/main" id="{2A854092-6E2E-480C-A939-1ED822252B40}"/>
                </a:ext>
              </a:extLst>
            </p:cNvPr>
            <p:cNvSpPr>
              <a:spLocks/>
            </p:cNvSpPr>
            <p:nvPr/>
          </p:nvSpPr>
          <p:spPr bwMode="auto">
            <a:xfrm>
              <a:off x="2813050" y="3243263"/>
              <a:ext cx="20638" cy="19050"/>
            </a:xfrm>
            <a:custGeom>
              <a:avLst/>
              <a:gdLst>
                <a:gd name="T0" fmla="*/ 30 w 61"/>
                <a:gd name="T1" fmla="*/ 0 h 60"/>
                <a:gd name="T2" fmla="*/ 25 w 61"/>
                <a:gd name="T3" fmla="*/ 0 h 60"/>
                <a:gd name="T4" fmla="*/ 19 w 61"/>
                <a:gd name="T5" fmla="*/ 2 h 60"/>
                <a:gd name="T6" fmla="*/ 14 w 61"/>
                <a:gd name="T7" fmla="*/ 6 h 60"/>
                <a:gd name="T8" fmla="*/ 10 w 61"/>
                <a:gd name="T9" fmla="*/ 9 h 60"/>
                <a:gd name="T10" fmla="*/ 6 w 61"/>
                <a:gd name="T11" fmla="*/ 13 h 60"/>
                <a:gd name="T12" fmla="*/ 3 w 61"/>
                <a:gd name="T13" fmla="*/ 19 h 60"/>
                <a:gd name="T14" fmla="*/ 1 w 61"/>
                <a:gd name="T15" fmla="*/ 24 h 60"/>
                <a:gd name="T16" fmla="*/ 0 w 61"/>
                <a:gd name="T17" fmla="*/ 30 h 60"/>
                <a:gd name="T18" fmla="*/ 1 w 61"/>
                <a:gd name="T19" fmla="*/ 37 h 60"/>
                <a:gd name="T20" fmla="*/ 3 w 61"/>
                <a:gd name="T21" fmla="*/ 42 h 60"/>
                <a:gd name="T22" fmla="*/ 6 w 61"/>
                <a:gd name="T23" fmla="*/ 47 h 60"/>
                <a:gd name="T24" fmla="*/ 10 w 61"/>
                <a:gd name="T25" fmla="*/ 52 h 60"/>
                <a:gd name="T26" fmla="*/ 14 w 61"/>
                <a:gd name="T27" fmla="*/ 55 h 60"/>
                <a:gd name="T28" fmla="*/ 19 w 61"/>
                <a:gd name="T29" fmla="*/ 58 h 60"/>
                <a:gd name="T30" fmla="*/ 25 w 61"/>
                <a:gd name="T31" fmla="*/ 60 h 60"/>
                <a:gd name="T32" fmla="*/ 30 w 61"/>
                <a:gd name="T33" fmla="*/ 60 h 60"/>
                <a:gd name="T34" fmla="*/ 37 w 61"/>
                <a:gd name="T35" fmla="*/ 60 h 60"/>
                <a:gd name="T36" fmla="*/ 42 w 61"/>
                <a:gd name="T37" fmla="*/ 58 h 60"/>
                <a:gd name="T38" fmla="*/ 47 w 61"/>
                <a:gd name="T39" fmla="*/ 55 h 60"/>
                <a:gd name="T40" fmla="*/ 52 w 61"/>
                <a:gd name="T41" fmla="*/ 52 h 60"/>
                <a:gd name="T42" fmla="*/ 56 w 61"/>
                <a:gd name="T43" fmla="*/ 47 h 60"/>
                <a:gd name="T44" fmla="*/ 58 w 61"/>
                <a:gd name="T45" fmla="*/ 42 h 60"/>
                <a:gd name="T46" fmla="*/ 60 w 61"/>
                <a:gd name="T47" fmla="*/ 37 h 60"/>
                <a:gd name="T48" fmla="*/ 61 w 61"/>
                <a:gd name="T49" fmla="*/ 30 h 60"/>
                <a:gd name="T50" fmla="*/ 60 w 61"/>
                <a:gd name="T51" fmla="*/ 24 h 60"/>
                <a:gd name="T52" fmla="*/ 58 w 61"/>
                <a:gd name="T53" fmla="*/ 19 h 60"/>
                <a:gd name="T54" fmla="*/ 56 w 61"/>
                <a:gd name="T55" fmla="*/ 13 h 60"/>
                <a:gd name="T56" fmla="*/ 52 w 61"/>
                <a:gd name="T57" fmla="*/ 9 h 60"/>
                <a:gd name="T58" fmla="*/ 47 w 61"/>
                <a:gd name="T59" fmla="*/ 6 h 60"/>
                <a:gd name="T60" fmla="*/ 42 w 61"/>
                <a:gd name="T61" fmla="*/ 2 h 60"/>
                <a:gd name="T62" fmla="*/ 37 w 61"/>
                <a:gd name="T63" fmla="*/ 1 h 60"/>
                <a:gd name="T64" fmla="*/ 30 w 61"/>
                <a:gd name="T65" fmla="*/ 0 h 60"/>
                <a:gd name="T66" fmla="*/ 30 w 61"/>
                <a:gd name="T67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61" h="60">
                  <a:moveTo>
                    <a:pt x="30" y="0"/>
                  </a:moveTo>
                  <a:lnTo>
                    <a:pt x="25" y="0"/>
                  </a:lnTo>
                  <a:lnTo>
                    <a:pt x="19" y="2"/>
                  </a:lnTo>
                  <a:lnTo>
                    <a:pt x="14" y="6"/>
                  </a:lnTo>
                  <a:lnTo>
                    <a:pt x="10" y="9"/>
                  </a:lnTo>
                  <a:lnTo>
                    <a:pt x="6" y="13"/>
                  </a:lnTo>
                  <a:lnTo>
                    <a:pt x="3" y="19"/>
                  </a:lnTo>
                  <a:lnTo>
                    <a:pt x="1" y="24"/>
                  </a:lnTo>
                  <a:lnTo>
                    <a:pt x="0" y="30"/>
                  </a:lnTo>
                  <a:lnTo>
                    <a:pt x="1" y="37"/>
                  </a:lnTo>
                  <a:lnTo>
                    <a:pt x="3" y="42"/>
                  </a:lnTo>
                  <a:lnTo>
                    <a:pt x="6" y="47"/>
                  </a:lnTo>
                  <a:lnTo>
                    <a:pt x="10" y="52"/>
                  </a:lnTo>
                  <a:lnTo>
                    <a:pt x="14" y="55"/>
                  </a:lnTo>
                  <a:lnTo>
                    <a:pt x="19" y="58"/>
                  </a:lnTo>
                  <a:lnTo>
                    <a:pt x="25" y="60"/>
                  </a:lnTo>
                  <a:lnTo>
                    <a:pt x="30" y="60"/>
                  </a:lnTo>
                  <a:lnTo>
                    <a:pt x="37" y="60"/>
                  </a:lnTo>
                  <a:lnTo>
                    <a:pt x="42" y="58"/>
                  </a:lnTo>
                  <a:lnTo>
                    <a:pt x="47" y="55"/>
                  </a:lnTo>
                  <a:lnTo>
                    <a:pt x="52" y="52"/>
                  </a:lnTo>
                  <a:lnTo>
                    <a:pt x="56" y="47"/>
                  </a:lnTo>
                  <a:lnTo>
                    <a:pt x="58" y="42"/>
                  </a:lnTo>
                  <a:lnTo>
                    <a:pt x="60" y="37"/>
                  </a:lnTo>
                  <a:lnTo>
                    <a:pt x="61" y="30"/>
                  </a:lnTo>
                  <a:lnTo>
                    <a:pt x="60" y="24"/>
                  </a:lnTo>
                  <a:lnTo>
                    <a:pt x="58" y="19"/>
                  </a:lnTo>
                  <a:lnTo>
                    <a:pt x="56" y="13"/>
                  </a:lnTo>
                  <a:lnTo>
                    <a:pt x="52" y="9"/>
                  </a:lnTo>
                  <a:lnTo>
                    <a:pt x="47" y="6"/>
                  </a:lnTo>
                  <a:lnTo>
                    <a:pt x="42" y="2"/>
                  </a:lnTo>
                  <a:lnTo>
                    <a:pt x="37" y="1"/>
                  </a:lnTo>
                  <a:lnTo>
                    <a:pt x="30" y="0"/>
                  </a:lnTo>
                  <a:lnTo>
                    <a:pt x="3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27D96532-8BC1-4DC3-8ED0-2FC35D5D6693}"/>
              </a:ext>
            </a:extLst>
          </p:cNvPr>
          <p:cNvGrpSpPr/>
          <p:nvPr/>
        </p:nvGrpSpPr>
        <p:grpSpPr>
          <a:xfrm>
            <a:off x="6116931" y="1751369"/>
            <a:ext cx="131684" cy="172715"/>
            <a:chOff x="3784600" y="2508250"/>
            <a:chExt cx="219075" cy="287338"/>
          </a:xfrm>
          <a:solidFill>
            <a:schemeClr val="bg1"/>
          </a:solidFill>
        </p:grpSpPr>
        <p:sp>
          <p:nvSpPr>
            <p:cNvPr id="31" name="Freeform 31">
              <a:extLst>
                <a:ext uri="{FF2B5EF4-FFF2-40B4-BE49-F238E27FC236}">
                  <a16:creationId xmlns:a16="http://schemas.microsoft.com/office/drawing/2014/main" id="{70518687-475D-4FFB-978A-367476F1D19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784600" y="2508250"/>
              <a:ext cx="219075" cy="287338"/>
            </a:xfrm>
            <a:custGeom>
              <a:avLst/>
              <a:gdLst>
                <a:gd name="T0" fmla="*/ 30 w 692"/>
                <a:gd name="T1" fmla="*/ 874 h 904"/>
                <a:gd name="T2" fmla="*/ 75 w 692"/>
                <a:gd name="T3" fmla="*/ 512 h 904"/>
                <a:gd name="T4" fmla="*/ 80 w 692"/>
                <a:gd name="T5" fmla="*/ 511 h 904"/>
                <a:gd name="T6" fmla="*/ 86 w 692"/>
                <a:gd name="T7" fmla="*/ 508 h 904"/>
                <a:gd name="T8" fmla="*/ 89 w 692"/>
                <a:gd name="T9" fmla="*/ 502 h 904"/>
                <a:gd name="T10" fmla="*/ 90 w 692"/>
                <a:gd name="T11" fmla="*/ 497 h 904"/>
                <a:gd name="T12" fmla="*/ 89 w 692"/>
                <a:gd name="T13" fmla="*/ 344 h 904"/>
                <a:gd name="T14" fmla="*/ 87 w 692"/>
                <a:gd name="T15" fmla="*/ 338 h 904"/>
                <a:gd name="T16" fmla="*/ 83 w 692"/>
                <a:gd name="T17" fmla="*/ 334 h 904"/>
                <a:gd name="T18" fmla="*/ 78 w 692"/>
                <a:gd name="T19" fmla="*/ 332 h 904"/>
                <a:gd name="T20" fmla="*/ 30 w 692"/>
                <a:gd name="T21" fmla="*/ 331 h 904"/>
                <a:gd name="T22" fmla="*/ 475 w 692"/>
                <a:gd name="T23" fmla="*/ 30 h 904"/>
                <a:gd name="T24" fmla="*/ 662 w 692"/>
                <a:gd name="T25" fmla="*/ 874 h 904"/>
                <a:gd name="T26" fmla="*/ 492 w 692"/>
                <a:gd name="T27" fmla="*/ 5 h 904"/>
                <a:gd name="T28" fmla="*/ 487 w 692"/>
                <a:gd name="T29" fmla="*/ 2 h 904"/>
                <a:gd name="T30" fmla="*/ 481 w 692"/>
                <a:gd name="T31" fmla="*/ 0 h 904"/>
                <a:gd name="T32" fmla="*/ 12 w 692"/>
                <a:gd name="T33" fmla="*/ 0 h 904"/>
                <a:gd name="T34" fmla="*/ 6 w 692"/>
                <a:gd name="T35" fmla="*/ 3 h 904"/>
                <a:gd name="T36" fmla="*/ 2 w 692"/>
                <a:gd name="T37" fmla="*/ 7 h 904"/>
                <a:gd name="T38" fmla="*/ 0 w 692"/>
                <a:gd name="T39" fmla="*/ 12 h 904"/>
                <a:gd name="T40" fmla="*/ 0 w 692"/>
                <a:gd name="T41" fmla="*/ 346 h 904"/>
                <a:gd name="T42" fmla="*/ 1 w 692"/>
                <a:gd name="T43" fmla="*/ 352 h 904"/>
                <a:gd name="T44" fmla="*/ 4 w 692"/>
                <a:gd name="T45" fmla="*/ 357 h 904"/>
                <a:gd name="T46" fmla="*/ 8 w 692"/>
                <a:gd name="T47" fmla="*/ 360 h 904"/>
                <a:gd name="T48" fmla="*/ 15 w 692"/>
                <a:gd name="T49" fmla="*/ 361 h 904"/>
                <a:gd name="T50" fmla="*/ 60 w 692"/>
                <a:gd name="T51" fmla="*/ 482 h 904"/>
                <a:gd name="T52" fmla="*/ 12 w 692"/>
                <a:gd name="T53" fmla="*/ 482 h 904"/>
                <a:gd name="T54" fmla="*/ 6 w 692"/>
                <a:gd name="T55" fmla="*/ 484 h 904"/>
                <a:gd name="T56" fmla="*/ 2 w 692"/>
                <a:gd name="T57" fmla="*/ 488 h 904"/>
                <a:gd name="T58" fmla="*/ 0 w 692"/>
                <a:gd name="T59" fmla="*/ 494 h 904"/>
                <a:gd name="T60" fmla="*/ 0 w 692"/>
                <a:gd name="T61" fmla="*/ 889 h 904"/>
                <a:gd name="T62" fmla="*/ 1 w 692"/>
                <a:gd name="T63" fmla="*/ 894 h 904"/>
                <a:gd name="T64" fmla="*/ 4 w 692"/>
                <a:gd name="T65" fmla="*/ 899 h 904"/>
                <a:gd name="T66" fmla="*/ 8 w 692"/>
                <a:gd name="T67" fmla="*/ 902 h 904"/>
                <a:gd name="T68" fmla="*/ 15 w 692"/>
                <a:gd name="T69" fmla="*/ 904 h 904"/>
                <a:gd name="T70" fmla="*/ 680 w 692"/>
                <a:gd name="T71" fmla="*/ 902 h 904"/>
                <a:gd name="T72" fmla="*/ 685 w 692"/>
                <a:gd name="T73" fmla="*/ 900 h 904"/>
                <a:gd name="T74" fmla="*/ 689 w 692"/>
                <a:gd name="T75" fmla="*/ 897 h 904"/>
                <a:gd name="T76" fmla="*/ 692 w 692"/>
                <a:gd name="T77" fmla="*/ 892 h 904"/>
                <a:gd name="T78" fmla="*/ 692 w 692"/>
                <a:gd name="T79" fmla="*/ 211 h 904"/>
                <a:gd name="T80" fmla="*/ 690 w 692"/>
                <a:gd name="T81" fmla="*/ 205 h 904"/>
                <a:gd name="T82" fmla="*/ 687 w 692"/>
                <a:gd name="T83" fmla="*/ 200 h 9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692" h="904">
                  <a:moveTo>
                    <a:pt x="662" y="874"/>
                  </a:moveTo>
                  <a:lnTo>
                    <a:pt x="30" y="874"/>
                  </a:lnTo>
                  <a:lnTo>
                    <a:pt x="30" y="512"/>
                  </a:lnTo>
                  <a:lnTo>
                    <a:pt x="75" y="512"/>
                  </a:lnTo>
                  <a:lnTo>
                    <a:pt x="78" y="511"/>
                  </a:lnTo>
                  <a:lnTo>
                    <a:pt x="80" y="511"/>
                  </a:lnTo>
                  <a:lnTo>
                    <a:pt x="83" y="509"/>
                  </a:lnTo>
                  <a:lnTo>
                    <a:pt x="86" y="508"/>
                  </a:lnTo>
                  <a:lnTo>
                    <a:pt x="87" y="506"/>
                  </a:lnTo>
                  <a:lnTo>
                    <a:pt x="89" y="502"/>
                  </a:lnTo>
                  <a:lnTo>
                    <a:pt x="89" y="500"/>
                  </a:lnTo>
                  <a:lnTo>
                    <a:pt x="90" y="497"/>
                  </a:lnTo>
                  <a:lnTo>
                    <a:pt x="90" y="346"/>
                  </a:lnTo>
                  <a:lnTo>
                    <a:pt x="89" y="344"/>
                  </a:lnTo>
                  <a:lnTo>
                    <a:pt x="89" y="340"/>
                  </a:lnTo>
                  <a:lnTo>
                    <a:pt x="87" y="338"/>
                  </a:lnTo>
                  <a:lnTo>
                    <a:pt x="86" y="336"/>
                  </a:lnTo>
                  <a:lnTo>
                    <a:pt x="83" y="334"/>
                  </a:lnTo>
                  <a:lnTo>
                    <a:pt x="80" y="333"/>
                  </a:lnTo>
                  <a:lnTo>
                    <a:pt x="78" y="332"/>
                  </a:lnTo>
                  <a:lnTo>
                    <a:pt x="75" y="331"/>
                  </a:lnTo>
                  <a:lnTo>
                    <a:pt x="30" y="331"/>
                  </a:lnTo>
                  <a:lnTo>
                    <a:pt x="30" y="30"/>
                  </a:lnTo>
                  <a:lnTo>
                    <a:pt x="475" y="30"/>
                  </a:lnTo>
                  <a:lnTo>
                    <a:pt x="662" y="217"/>
                  </a:lnTo>
                  <a:lnTo>
                    <a:pt x="662" y="874"/>
                  </a:lnTo>
                  <a:close/>
                  <a:moveTo>
                    <a:pt x="687" y="200"/>
                  </a:moveTo>
                  <a:lnTo>
                    <a:pt x="492" y="5"/>
                  </a:lnTo>
                  <a:lnTo>
                    <a:pt x="489" y="3"/>
                  </a:lnTo>
                  <a:lnTo>
                    <a:pt x="487" y="2"/>
                  </a:lnTo>
                  <a:lnTo>
                    <a:pt x="484" y="0"/>
                  </a:lnTo>
                  <a:lnTo>
                    <a:pt x="481" y="0"/>
                  </a:lnTo>
                  <a:lnTo>
                    <a:pt x="15" y="0"/>
                  </a:lnTo>
                  <a:lnTo>
                    <a:pt x="12" y="0"/>
                  </a:lnTo>
                  <a:lnTo>
                    <a:pt x="8" y="2"/>
                  </a:lnTo>
                  <a:lnTo>
                    <a:pt x="6" y="3"/>
                  </a:lnTo>
                  <a:lnTo>
                    <a:pt x="4" y="5"/>
                  </a:lnTo>
                  <a:lnTo>
                    <a:pt x="2" y="7"/>
                  </a:lnTo>
                  <a:lnTo>
                    <a:pt x="1" y="9"/>
                  </a:lnTo>
                  <a:lnTo>
                    <a:pt x="0" y="12"/>
                  </a:lnTo>
                  <a:lnTo>
                    <a:pt x="0" y="15"/>
                  </a:lnTo>
                  <a:lnTo>
                    <a:pt x="0" y="346"/>
                  </a:lnTo>
                  <a:lnTo>
                    <a:pt x="0" y="349"/>
                  </a:lnTo>
                  <a:lnTo>
                    <a:pt x="1" y="352"/>
                  </a:lnTo>
                  <a:lnTo>
                    <a:pt x="2" y="354"/>
                  </a:lnTo>
                  <a:lnTo>
                    <a:pt x="4" y="357"/>
                  </a:lnTo>
                  <a:lnTo>
                    <a:pt x="6" y="359"/>
                  </a:lnTo>
                  <a:lnTo>
                    <a:pt x="8" y="360"/>
                  </a:lnTo>
                  <a:lnTo>
                    <a:pt x="12" y="361"/>
                  </a:lnTo>
                  <a:lnTo>
                    <a:pt x="15" y="361"/>
                  </a:lnTo>
                  <a:lnTo>
                    <a:pt x="60" y="361"/>
                  </a:lnTo>
                  <a:lnTo>
                    <a:pt x="60" y="482"/>
                  </a:lnTo>
                  <a:lnTo>
                    <a:pt x="15" y="482"/>
                  </a:lnTo>
                  <a:lnTo>
                    <a:pt x="12" y="482"/>
                  </a:lnTo>
                  <a:lnTo>
                    <a:pt x="8" y="483"/>
                  </a:lnTo>
                  <a:lnTo>
                    <a:pt x="6" y="484"/>
                  </a:lnTo>
                  <a:lnTo>
                    <a:pt x="4" y="486"/>
                  </a:lnTo>
                  <a:lnTo>
                    <a:pt x="2" y="488"/>
                  </a:lnTo>
                  <a:lnTo>
                    <a:pt x="1" y="491"/>
                  </a:lnTo>
                  <a:lnTo>
                    <a:pt x="0" y="494"/>
                  </a:lnTo>
                  <a:lnTo>
                    <a:pt x="0" y="497"/>
                  </a:lnTo>
                  <a:lnTo>
                    <a:pt x="0" y="889"/>
                  </a:lnTo>
                  <a:lnTo>
                    <a:pt x="0" y="891"/>
                  </a:lnTo>
                  <a:lnTo>
                    <a:pt x="1" y="894"/>
                  </a:lnTo>
                  <a:lnTo>
                    <a:pt x="2" y="897"/>
                  </a:lnTo>
                  <a:lnTo>
                    <a:pt x="4" y="899"/>
                  </a:lnTo>
                  <a:lnTo>
                    <a:pt x="6" y="900"/>
                  </a:lnTo>
                  <a:lnTo>
                    <a:pt x="8" y="902"/>
                  </a:lnTo>
                  <a:lnTo>
                    <a:pt x="12" y="902"/>
                  </a:lnTo>
                  <a:lnTo>
                    <a:pt x="15" y="904"/>
                  </a:lnTo>
                  <a:lnTo>
                    <a:pt x="677" y="904"/>
                  </a:lnTo>
                  <a:lnTo>
                    <a:pt x="680" y="902"/>
                  </a:lnTo>
                  <a:lnTo>
                    <a:pt x="683" y="902"/>
                  </a:lnTo>
                  <a:lnTo>
                    <a:pt x="685" y="900"/>
                  </a:lnTo>
                  <a:lnTo>
                    <a:pt x="687" y="899"/>
                  </a:lnTo>
                  <a:lnTo>
                    <a:pt x="689" y="897"/>
                  </a:lnTo>
                  <a:lnTo>
                    <a:pt x="690" y="894"/>
                  </a:lnTo>
                  <a:lnTo>
                    <a:pt x="692" y="892"/>
                  </a:lnTo>
                  <a:lnTo>
                    <a:pt x="692" y="889"/>
                  </a:lnTo>
                  <a:lnTo>
                    <a:pt x="692" y="211"/>
                  </a:lnTo>
                  <a:lnTo>
                    <a:pt x="692" y="207"/>
                  </a:lnTo>
                  <a:lnTo>
                    <a:pt x="690" y="205"/>
                  </a:lnTo>
                  <a:lnTo>
                    <a:pt x="689" y="202"/>
                  </a:lnTo>
                  <a:lnTo>
                    <a:pt x="687" y="2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2" name="Freeform 32">
              <a:extLst>
                <a:ext uri="{FF2B5EF4-FFF2-40B4-BE49-F238E27FC236}">
                  <a16:creationId xmlns:a16="http://schemas.microsoft.com/office/drawing/2014/main" id="{C387781C-476D-4F25-85D2-A6F813601B8F}"/>
                </a:ext>
              </a:extLst>
            </p:cNvPr>
            <p:cNvSpPr>
              <a:spLocks/>
            </p:cNvSpPr>
            <p:nvPr/>
          </p:nvSpPr>
          <p:spPr bwMode="auto">
            <a:xfrm>
              <a:off x="3832225" y="2546350"/>
              <a:ext cx="9525" cy="66675"/>
            </a:xfrm>
            <a:custGeom>
              <a:avLst/>
              <a:gdLst>
                <a:gd name="T0" fmla="*/ 15 w 30"/>
                <a:gd name="T1" fmla="*/ 0 h 210"/>
                <a:gd name="T2" fmla="*/ 12 w 30"/>
                <a:gd name="T3" fmla="*/ 0 h 210"/>
                <a:gd name="T4" fmla="*/ 9 w 30"/>
                <a:gd name="T5" fmla="*/ 1 h 210"/>
                <a:gd name="T6" fmla="*/ 6 w 30"/>
                <a:gd name="T7" fmla="*/ 2 h 210"/>
                <a:gd name="T8" fmla="*/ 4 w 30"/>
                <a:gd name="T9" fmla="*/ 4 h 210"/>
                <a:gd name="T10" fmla="*/ 2 w 30"/>
                <a:gd name="T11" fmla="*/ 6 h 210"/>
                <a:gd name="T12" fmla="*/ 1 w 30"/>
                <a:gd name="T13" fmla="*/ 9 h 210"/>
                <a:gd name="T14" fmla="*/ 0 w 30"/>
                <a:gd name="T15" fmla="*/ 11 h 210"/>
                <a:gd name="T16" fmla="*/ 0 w 30"/>
                <a:gd name="T17" fmla="*/ 15 h 210"/>
                <a:gd name="T18" fmla="*/ 0 w 30"/>
                <a:gd name="T19" fmla="*/ 195 h 210"/>
                <a:gd name="T20" fmla="*/ 0 w 30"/>
                <a:gd name="T21" fmla="*/ 198 h 210"/>
                <a:gd name="T22" fmla="*/ 1 w 30"/>
                <a:gd name="T23" fmla="*/ 201 h 210"/>
                <a:gd name="T24" fmla="*/ 2 w 30"/>
                <a:gd name="T25" fmla="*/ 203 h 210"/>
                <a:gd name="T26" fmla="*/ 4 w 30"/>
                <a:gd name="T27" fmla="*/ 206 h 210"/>
                <a:gd name="T28" fmla="*/ 6 w 30"/>
                <a:gd name="T29" fmla="*/ 208 h 210"/>
                <a:gd name="T30" fmla="*/ 9 w 30"/>
                <a:gd name="T31" fmla="*/ 209 h 210"/>
                <a:gd name="T32" fmla="*/ 12 w 30"/>
                <a:gd name="T33" fmla="*/ 210 h 210"/>
                <a:gd name="T34" fmla="*/ 15 w 30"/>
                <a:gd name="T35" fmla="*/ 210 h 210"/>
                <a:gd name="T36" fmla="*/ 18 w 30"/>
                <a:gd name="T37" fmla="*/ 210 h 210"/>
                <a:gd name="T38" fmla="*/ 20 w 30"/>
                <a:gd name="T39" fmla="*/ 209 h 210"/>
                <a:gd name="T40" fmla="*/ 24 w 30"/>
                <a:gd name="T41" fmla="*/ 208 h 210"/>
                <a:gd name="T42" fmla="*/ 26 w 30"/>
                <a:gd name="T43" fmla="*/ 206 h 210"/>
                <a:gd name="T44" fmla="*/ 28 w 30"/>
                <a:gd name="T45" fmla="*/ 203 h 210"/>
                <a:gd name="T46" fmla="*/ 29 w 30"/>
                <a:gd name="T47" fmla="*/ 201 h 210"/>
                <a:gd name="T48" fmla="*/ 30 w 30"/>
                <a:gd name="T49" fmla="*/ 198 h 210"/>
                <a:gd name="T50" fmla="*/ 30 w 30"/>
                <a:gd name="T51" fmla="*/ 195 h 210"/>
                <a:gd name="T52" fmla="*/ 30 w 30"/>
                <a:gd name="T53" fmla="*/ 15 h 210"/>
                <a:gd name="T54" fmla="*/ 30 w 30"/>
                <a:gd name="T55" fmla="*/ 11 h 210"/>
                <a:gd name="T56" fmla="*/ 29 w 30"/>
                <a:gd name="T57" fmla="*/ 8 h 210"/>
                <a:gd name="T58" fmla="*/ 28 w 30"/>
                <a:gd name="T59" fmla="*/ 6 h 210"/>
                <a:gd name="T60" fmla="*/ 26 w 30"/>
                <a:gd name="T61" fmla="*/ 4 h 210"/>
                <a:gd name="T62" fmla="*/ 24 w 30"/>
                <a:gd name="T63" fmla="*/ 2 h 210"/>
                <a:gd name="T64" fmla="*/ 20 w 30"/>
                <a:gd name="T65" fmla="*/ 1 h 210"/>
                <a:gd name="T66" fmla="*/ 18 w 30"/>
                <a:gd name="T67" fmla="*/ 0 h 210"/>
                <a:gd name="T68" fmla="*/ 15 w 30"/>
                <a:gd name="T69" fmla="*/ 0 h 210"/>
                <a:gd name="T70" fmla="*/ 15 w 30"/>
                <a:gd name="T71" fmla="*/ 0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30" h="210">
                  <a:moveTo>
                    <a:pt x="15" y="0"/>
                  </a:moveTo>
                  <a:lnTo>
                    <a:pt x="12" y="0"/>
                  </a:lnTo>
                  <a:lnTo>
                    <a:pt x="9" y="1"/>
                  </a:lnTo>
                  <a:lnTo>
                    <a:pt x="6" y="2"/>
                  </a:lnTo>
                  <a:lnTo>
                    <a:pt x="4" y="4"/>
                  </a:lnTo>
                  <a:lnTo>
                    <a:pt x="2" y="6"/>
                  </a:lnTo>
                  <a:lnTo>
                    <a:pt x="1" y="9"/>
                  </a:lnTo>
                  <a:lnTo>
                    <a:pt x="0" y="11"/>
                  </a:lnTo>
                  <a:lnTo>
                    <a:pt x="0" y="15"/>
                  </a:lnTo>
                  <a:lnTo>
                    <a:pt x="0" y="195"/>
                  </a:lnTo>
                  <a:lnTo>
                    <a:pt x="0" y="198"/>
                  </a:lnTo>
                  <a:lnTo>
                    <a:pt x="1" y="201"/>
                  </a:lnTo>
                  <a:lnTo>
                    <a:pt x="2" y="203"/>
                  </a:lnTo>
                  <a:lnTo>
                    <a:pt x="4" y="206"/>
                  </a:lnTo>
                  <a:lnTo>
                    <a:pt x="6" y="208"/>
                  </a:lnTo>
                  <a:lnTo>
                    <a:pt x="9" y="209"/>
                  </a:lnTo>
                  <a:lnTo>
                    <a:pt x="12" y="210"/>
                  </a:lnTo>
                  <a:lnTo>
                    <a:pt x="15" y="210"/>
                  </a:lnTo>
                  <a:lnTo>
                    <a:pt x="18" y="210"/>
                  </a:lnTo>
                  <a:lnTo>
                    <a:pt x="20" y="209"/>
                  </a:lnTo>
                  <a:lnTo>
                    <a:pt x="24" y="208"/>
                  </a:lnTo>
                  <a:lnTo>
                    <a:pt x="26" y="206"/>
                  </a:lnTo>
                  <a:lnTo>
                    <a:pt x="28" y="203"/>
                  </a:lnTo>
                  <a:lnTo>
                    <a:pt x="29" y="201"/>
                  </a:lnTo>
                  <a:lnTo>
                    <a:pt x="30" y="198"/>
                  </a:lnTo>
                  <a:lnTo>
                    <a:pt x="30" y="195"/>
                  </a:lnTo>
                  <a:lnTo>
                    <a:pt x="30" y="15"/>
                  </a:lnTo>
                  <a:lnTo>
                    <a:pt x="30" y="11"/>
                  </a:lnTo>
                  <a:lnTo>
                    <a:pt x="29" y="8"/>
                  </a:lnTo>
                  <a:lnTo>
                    <a:pt x="28" y="6"/>
                  </a:lnTo>
                  <a:lnTo>
                    <a:pt x="26" y="4"/>
                  </a:lnTo>
                  <a:lnTo>
                    <a:pt x="24" y="2"/>
                  </a:lnTo>
                  <a:lnTo>
                    <a:pt x="20" y="1"/>
                  </a:lnTo>
                  <a:lnTo>
                    <a:pt x="18" y="0"/>
                  </a:lnTo>
                  <a:lnTo>
                    <a:pt x="15" y="0"/>
                  </a:lnTo>
                  <a:lnTo>
                    <a:pt x="1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3" name="Freeform 33">
              <a:extLst>
                <a:ext uri="{FF2B5EF4-FFF2-40B4-BE49-F238E27FC236}">
                  <a16:creationId xmlns:a16="http://schemas.microsoft.com/office/drawing/2014/main" id="{FF94D14D-555C-4856-84A8-57492219D348}"/>
                </a:ext>
              </a:extLst>
            </p:cNvPr>
            <p:cNvSpPr>
              <a:spLocks/>
            </p:cNvSpPr>
            <p:nvPr/>
          </p:nvSpPr>
          <p:spPr bwMode="auto">
            <a:xfrm>
              <a:off x="3870325" y="2546350"/>
              <a:ext cx="9525" cy="66675"/>
            </a:xfrm>
            <a:custGeom>
              <a:avLst/>
              <a:gdLst>
                <a:gd name="T0" fmla="*/ 15 w 30"/>
                <a:gd name="T1" fmla="*/ 210 h 210"/>
                <a:gd name="T2" fmla="*/ 18 w 30"/>
                <a:gd name="T3" fmla="*/ 210 h 210"/>
                <a:gd name="T4" fmla="*/ 22 w 30"/>
                <a:gd name="T5" fmla="*/ 209 h 210"/>
                <a:gd name="T6" fmla="*/ 24 w 30"/>
                <a:gd name="T7" fmla="*/ 208 h 210"/>
                <a:gd name="T8" fmla="*/ 26 w 30"/>
                <a:gd name="T9" fmla="*/ 206 h 210"/>
                <a:gd name="T10" fmla="*/ 28 w 30"/>
                <a:gd name="T11" fmla="*/ 203 h 210"/>
                <a:gd name="T12" fmla="*/ 29 w 30"/>
                <a:gd name="T13" fmla="*/ 201 h 210"/>
                <a:gd name="T14" fmla="*/ 30 w 30"/>
                <a:gd name="T15" fmla="*/ 198 h 210"/>
                <a:gd name="T16" fmla="*/ 30 w 30"/>
                <a:gd name="T17" fmla="*/ 195 h 210"/>
                <a:gd name="T18" fmla="*/ 30 w 30"/>
                <a:gd name="T19" fmla="*/ 15 h 210"/>
                <a:gd name="T20" fmla="*/ 30 w 30"/>
                <a:gd name="T21" fmla="*/ 11 h 210"/>
                <a:gd name="T22" fmla="*/ 29 w 30"/>
                <a:gd name="T23" fmla="*/ 8 h 210"/>
                <a:gd name="T24" fmla="*/ 28 w 30"/>
                <a:gd name="T25" fmla="*/ 6 h 210"/>
                <a:gd name="T26" fmla="*/ 26 w 30"/>
                <a:gd name="T27" fmla="*/ 4 h 210"/>
                <a:gd name="T28" fmla="*/ 24 w 30"/>
                <a:gd name="T29" fmla="*/ 2 h 210"/>
                <a:gd name="T30" fmla="*/ 22 w 30"/>
                <a:gd name="T31" fmla="*/ 1 h 210"/>
                <a:gd name="T32" fmla="*/ 18 w 30"/>
                <a:gd name="T33" fmla="*/ 0 h 210"/>
                <a:gd name="T34" fmla="*/ 15 w 30"/>
                <a:gd name="T35" fmla="*/ 0 h 210"/>
                <a:gd name="T36" fmla="*/ 12 w 30"/>
                <a:gd name="T37" fmla="*/ 0 h 210"/>
                <a:gd name="T38" fmla="*/ 10 w 30"/>
                <a:gd name="T39" fmla="*/ 1 h 210"/>
                <a:gd name="T40" fmla="*/ 7 w 30"/>
                <a:gd name="T41" fmla="*/ 2 h 210"/>
                <a:gd name="T42" fmla="*/ 4 w 30"/>
                <a:gd name="T43" fmla="*/ 4 h 210"/>
                <a:gd name="T44" fmla="*/ 3 w 30"/>
                <a:gd name="T45" fmla="*/ 6 h 210"/>
                <a:gd name="T46" fmla="*/ 1 w 30"/>
                <a:gd name="T47" fmla="*/ 9 h 210"/>
                <a:gd name="T48" fmla="*/ 0 w 30"/>
                <a:gd name="T49" fmla="*/ 11 h 210"/>
                <a:gd name="T50" fmla="*/ 0 w 30"/>
                <a:gd name="T51" fmla="*/ 15 h 210"/>
                <a:gd name="T52" fmla="*/ 0 w 30"/>
                <a:gd name="T53" fmla="*/ 195 h 210"/>
                <a:gd name="T54" fmla="*/ 0 w 30"/>
                <a:gd name="T55" fmla="*/ 198 h 210"/>
                <a:gd name="T56" fmla="*/ 1 w 30"/>
                <a:gd name="T57" fmla="*/ 201 h 210"/>
                <a:gd name="T58" fmla="*/ 3 w 30"/>
                <a:gd name="T59" fmla="*/ 203 h 210"/>
                <a:gd name="T60" fmla="*/ 4 w 30"/>
                <a:gd name="T61" fmla="*/ 206 h 210"/>
                <a:gd name="T62" fmla="*/ 7 w 30"/>
                <a:gd name="T63" fmla="*/ 208 h 210"/>
                <a:gd name="T64" fmla="*/ 10 w 30"/>
                <a:gd name="T65" fmla="*/ 209 h 210"/>
                <a:gd name="T66" fmla="*/ 12 w 30"/>
                <a:gd name="T67" fmla="*/ 210 h 210"/>
                <a:gd name="T68" fmla="*/ 15 w 30"/>
                <a:gd name="T69" fmla="*/ 210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30" h="210">
                  <a:moveTo>
                    <a:pt x="15" y="210"/>
                  </a:moveTo>
                  <a:lnTo>
                    <a:pt x="18" y="210"/>
                  </a:lnTo>
                  <a:lnTo>
                    <a:pt x="22" y="209"/>
                  </a:lnTo>
                  <a:lnTo>
                    <a:pt x="24" y="208"/>
                  </a:lnTo>
                  <a:lnTo>
                    <a:pt x="26" y="206"/>
                  </a:lnTo>
                  <a:lnTo>
                    <a:pt x="28" y="203"/>
                  </a:lnTo>
                  <a:lnTo>
                    <a:pt x="29" y="201"/>
                  </a:lnTo>
                  <a:lnTo>
                    <a:pt x="30" y="198"/>
                  </a:lnTo>
                  <a:lnTo>
                    <a:pt x="30" y="195"/>
                  </a:lnTo>
                  <a:lnTo>
                    <a:pt x="30" y="15"/>
                  </a:lnTo>
                  <a:lnTo>
                    <a:pt x="30" y="11"/>
                  </a:lnTo>
                  <a:lnTo>
                    <a:pt x="29" y="8"/>
                  </a:lnTo>
                  <a:lnTo>
                    <a:pt x="28" y="6"/>
                  </a:lnTo>
                  <a:lnTo>
                    <a:pt x="26" y="4"/>
                  </a:lnTo>
                  <a:lnTo>
                    <a:pt x="24" y="2"/>
                  </a:lnTo>
                  <a:lnTo>
                    <a:pt x="22" y="1"/>
                  </a:lnTo>
                  <a:lnTo>
                    <a:pt x="18" y="0"/>
                  </a:lnTo>
                  <a:lnTo>
                    <a:pt x="15" y="0"/>
                  </a:lnTo>
                  <a:lnTo>
                    <a:pt x="12" y="0"/>
                  </a:lnTo>
                  <a:lnTo>
                    <a:pt x="10" y="1"/>
                  </a:lnTo>
                  <a:lnTo>
                    <a:pt x="7" y="2"/>
                  </a:lnTo>
                  <a:lnTo>
                    <a:pt x="4" y="4"/>
                  </a:lnTo>
                  <a:lnTo>
                    <a:pt x="3" y="6"/>
                  </a:lnTo>
                  <a:lnTo>
                    <a:pt x="1" y="9"/>
                  </a:lnTo>
                  <a:lnTo>
                    <a:pt x="0" y="11"/>
                  </a:lnTo>
                  <a:lnTo>
                    <a:pt x="0" y="15"/>
                  </a:lnTo>
                  <a:lnTo>
                    <a:pt x="0" y="195"/>
                  </a:lnTo>
                  <a:lnTo>
                    <a:pt x="0" y="198"/>
                  </a:lnTo>
                  <a:lnTo>
                    <a:pt x="1" y="201"/>
                  </a:lnTo>
                  <a:lnTo>
                    <a:pt x="3" y="203"/>
                  </a:lnTo>
                  <a:lnTo>
                    <a:pt x="4" y="206"/>
                  </a:lnTo>
                  <a:lnTo>
                    <a:pt x="7" y="208"/>
                  </a:lnTo>
                  <a:lnTo>
                    <a:pt x="10" y="209"/>
                  </a:lnTo>
                  <a:lnTo>
                    <a:pt x="12" y="210"/>
                  </a:lnTo>
                  <a:lnTo>
                    <a:pt x="15" y="21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4" name="Freeform 34">
              <a:extLst>
                <a:ext uri="{FF2B5EF4-FFF2-40B4-BE49-F238E27FC236}">
                  <a16:creationId xmlns:a16="http://schemas.microsoft.com/office/drawing/2014/main" id="{5D6E6286-1DAA-4A0C-8A50-F89B71CDA14E}"/>
                </a:ext>
              </a:extLst>
            </p:cNvPr>
            <p:cNvSpPr>
              <a:spLocks/>
            </p:cNvSpPr>
            <p:nvPr/>
          </p:nvSpPr>
          <p:spPr bwMode="auto">
            <a:xfrm>
              <a:off x="3908425" y="2546350"/>
              <a:ext cx="9525" cy="66675"/>
            </a:xfrm>
            <a:custGeom>
              <a:avLst/>
              <a:gdLst>
                <a:gd name="T0" fmla="*/ 15 w 31"/>
                <a:gd name="T1" fmla="*/ 210 h 210"/>
                <a:gd name="T2" fmla="*/ 18 w 31"/>
                <a:gd name="T3" fmla="*/ 210 h 210"/>
                <a:gd name="T4" fmla="*/ 22 w 31"/>
                <a:gd name="T5" fmla="*/ 209 h 210"/>
                <a:gd name="T6" fmla="*/ 24 w 31"/>
                <a:gd name="T7" fmla="*/ 208 h 210"/>
                <a:gd name="T8" fmla="*/ 26 w 31"/>
                <a:gd name="T9" fmla="*/ 206 h 210"/>
                <a:gd name="T10" fmla="*/ 28 w 31"/>
                <a:gd name="T11" fmla="*/ 203 h 210"/>
                <a:gd name="T12" fmla="*/ 29 w 31"/>
                <a:gd name="T13" fmla="*/ 201 h 210"/>
                <a:gd name="T14" fmla="*/ 30 w 31"/>
                <a:gd name="T15" fmla="*/ 198 h 210"/>
                <a:gd name="T16" fmla="*/ 31 w 31"/>
                <a:gd name="T17" fmla="*/ 195 h 210"/>
                <a:gd name="T18" fmla="*/ 31 w 31"/>
                <a:gd name="T19" fmla="*/ 15 h 210"/>
                <a:gd name="T20" fmla="*/ 30 w 31"/>
                <a:gd name="T21" fmla="*/ 11 h 210"/>
                <a:gd name="T22" fmla="*/ 29 w 31"/>
                <a:gd name="T23" fmla="*/ 8 h 210"/>
                <a:gd name="T24" fmla="*/ 28 w 31"/>
                <a:gd name="T25" fmla="*/ 6 h 210"/>
                <a:gd name="T26" fmla="*/ 26 w 31"/>
                <a:gd name="T27" fmla="*/ 4 h 210"/>
                <a:gd name="T28" fmla="*/ 24 w 31"/>
                <a:gd name="T29" fmla="*/ 2 h 210"/>
                <a:gd name="T30" fmla="*/ 22 w 31"/>
                <a:gd name="T31" fmla="*/ 1 h 210"/>
                <a:gd name="T32" fmla="*/ 18 w 31"/>
                <a:gd name="T33" fmla="*/ 0 h 210"/>
                <a:gd name="T34" fmla="*/ 15 w 31"/>
                <a:gd name="T35" fmla="*/ 0 h 210"/>
                <a:gd name="T36" fmla="*/ 13 w 31"/>
                <a:gd name="T37" fmla="*/ 0 h 210"/>
                <a:gd name="T38" fmla="*/ 10 w 31"/>
                <a:gd name="T39" fmla="*/ 1 h 210"/>
                <a:gd name="T40" fmla="*/ 8 w 31"/>
                <a:gd name="T41" fmla="*/ 2 h 210"/>
                <a:gd name="T42" fmla="*/ 6 w 31"/>
                <a:gd name="T43" fmla="*/ 4 h 210"/>
                <a:gd name="T44" fmla="*/ 3 w 31"/>
                <a:gd name="T45" fmla="*/ 6 h 210"/>
                <a:gd name="T46" fmla="*/ 2 w 31"/>
                <a:gd name="T47" fmla="*/ 9 h 210"/>
                <a:gd name="T48" fmla="*/ 1 w 31"/>
                <a:gd name="T49" fmla="*/ 11 h 210"/>
                <a:gd name="T50" fmla="*/ 0 w 31"/>
                <a:gd name="T51" fmla="*/ 15 h 210"/>
                <a:gd name="T52" fmla="*/ 0 w 31"/>
                <a:gd name="T53" fmla="*/ 195 h 210"/>
                <a:gd name="T54" fmla="*/ 1 w 31"/>
                <a:gd name="T55" fmla="*/ 198 h 210"/>
                <a:gd name="T56" fmla="*/ 2 w 31"/>
                <a:gd name="T57" fmla="*/ 201 h 210"/>
                <a:gd name="T58" fmla="*/ 3 w 31"/>
                <a:gd name="T59" fmla="*/ 203 h 210"/>
                <a:gd name="T60" fmla="*/ 6 w 31"/>
                <a:gd name="T61" fmla="*/ 206 h 210"/>
                <a:gd name="T62" fmla="*/ 8 w 31"/>
                <a:gd name="T63" fmla="*/ 208 h 210"/>
                <a:gd name="T64" fmla="*/ 10 w 31"/>
                <a:gd name="T65" fmla="*/ 209 h 210"/>
                <a:gd name="T66" fmla="*/ 13 w 31"/>
                <a:gd name="T67" fmla="*/ 210 h 210"/>
                <a:gd name="T68" fmla="*/ 15 w 31"/>
                <a:gd name="T69" fmla="*/ 210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31" h="210">
                  <a:moveTo>
                    <a:pt x="15" y="210"/>
                  </a:moveTo>
                  <a:lnTo>
                    <a:pt x="18" y="210"/>
                  </a:lnTo>
                  <a:lnTo>
                    <a:pt x="22" y="209"/>
                  </a:lnTo>
                  <a:lnTo>
                    <a:pt x="24" y="208"/>
                  </a:lnTo>
                  <a:lnTo>
                    <a:pt x="26" y="206"/>
                  </a:lnTo>
                  <a:lnTo>
                    <a:pt x="28" y="203"/>
                  </a:lnTo>
                  <a:lnTo>
                    <a:pt x="29" y="201"/>
                  </a:lnTo>
                  <a:lnTo>
                    <a:pt x="30" y="198"/>
                  </a:lnTo>
                  <a:lnTo>
                    <a:pt x="31" y="195"/>
                  </a:lnTo>
                  <a:lnTo>
                    <a:pt x="31" y="15"/>
                  </a:lnTo>
                  <a:lnTo>
                    <a:pt x="30" y="11"/>
                  </a:lnTo>
                  <a:lnTo>
                    <a:pt x="29" y="8"/>
                  </a:lnTo>
                  <a:lnTo>
                    <a:pt x="28" y="6"/>
                  </a:lnTo>
                  <a:lnTo>
                    <a:pt x="26" y="4"/>
                  </a:lnTo>
                  <a:lnTo>
                    <a:pt x="24" y="2"/>
                  </a:lnTo>
                  <a:lnTo>
                    <a:pt x="22" y="1"/>
                  </a:lnTo>
                  <a:lnTo>
                    <a:pt x="18" y="0"/>
                  </a:lnTo>
                  <a:lnTo>
                    <a:pt x="15" y="0"/>
                  </a:lnTo>
                  <a:lnTo>
                    <a:pt x="13" y="0"/>
                  </a:lnTo>
                  <a:lnTo>
                    <a:pt x="10" y="1"/>
                  </a:lnTo>
                  <a:lnTo>
                    <a:pt x="8" y="2"/>
                  </a:lnTo>
                  <a:lnTo>
                    <a:pt x="6" y="4"/>
                  </a:lnTo>
                  <a:lnTo>
                    <a:pt x="3" y="6"/>
                  </a:lnTo>
                  <a:lnTo>
                    <a:pt x="2" y="9"/>
                  </a:lnTo>
                  <a:lnTo>
                    <a:pt x="1" y="11"/>
                  </a:lnTo>
                  <a:lnTo>
                    <a:pt x="0" y="15"/>
                  </a:lnTo>
                  <a:lnTo>
                    <a:pt x="0" y="195"/>
                  </a:lnTo>
                  <a:lnTo>
                    <a:pt x="1" y="198"/>
                  </a:lnTo>
                  <a:lnTo>
                    <a:pt x="2" y="201"/>
                  </a:lnTo>
                  <a:lnTo>
                    <a:pt x="3" y="203"/>
                  </a:lnTo>
                  <a:lnTo>
                    <a:pt x="6" y="206"/>
                  </a:lnTo>
                  <a:lnTo>
                    <a:pt x="8" y="208"/>
                  </a:lnTo>
                  <a:lnTo>
                    <a:pt x="10" y="209"/>
                  </a:lnTo>
                  <a:lnTo>
                    <a:pt x="13" y="210"/>
                  </a:lnTo>
                  <a:lnTo>
                    <a:pt x="15" y="21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5" name="Freeform 35">
              <a:extLst>
                <a:ext uri="{FF2B5EF4-FFF2-40B4-BE49-F238E27FC236}">
                  <a16:creationId xmlns:a16="http://schemas.microsoft.com/office/drawing/2014/main" id="{142C2370-FD50-4C57-A009-AC439154CFEA}"/>
                </a:ext>
              </a:extLst>
            </p:cNvPr>
            <p:cNvSpPr>
              <a:spLocks/>
            </p:cNvSpPr>
            <p:nvPr/>
          </p:nvSpPr>
          <p:spPr bwMode="auto">
            <a:xfrm>
              <a:off x="3946525" y="2565400"/>
              <a:ext cx="9525" cy="57150"/>
            </a:xfrm>
            <a:custGeom>
              <a:avLst/>
              <a:gdLst>
                <a:gd name="T0" fmla="*/ 15 w 30"/>
                <a:gd name="T1" fmla="*/ 180 h 180"/>
                <a:gd name="T2" fmla="*/ 19 w 30"/>
                <a:gd name="T3" fmla="*/ 180 h 180"/>
                <a:gd name="T4" fmla="*/ 21 w 30"/>
                <a:gd name="T5" fmla="*/ 179 h 180"/>
                <a:gd name="T6" fmla="*/ 24 w 30"/>
                <a:gd name="T7" fmla="*/ 178 h 180"/>
                <a:gd name="T8" fmla="*/ 26 w 30"/>
                <a:gd name="T9" fmla="*/ 176 h 180"/>
                <a:gd name="T10" fmla="*/ 27 w 30"/>
                <a:gd name="T11" fmla="*/ 173 h 180"/>
                <a:gd name="T12" fmla="*/ 29 w 30"/>
                <a:gd name="T13" fmla="*/ 171 h 180"/>
                <a:gd name="T14" fmla="*/ 30 w 30"/>
                <a:gd name="T15" fmla="*/ 168 h 180"/>
                <a:gd name="T16" fmla="*/ 30 w 30"/>
                <a:gd name="T17" fmla="*/ 165 h 180"/>
                <a:gd name="T18" fmla="*/ 30 w 30"/>
                <a:gd name="T19" fmla="*/ 15 h 180"/>
                <a:gd name="T20" fmla="*/ 30 w 30"/>
                <a:gd name="T21" fmla="*/ 11 h 180"/>
                <a:gd name="T22" fmla="*/ 29 w 30"/>
                <a:gd name="T23" fmla="*/ 9 h 180"/>
                <a:gd name="T24" fmla="*/ 27 w 30"/>
                <a:gd name="T25" fmla="*/ 6 h 180"/>
                <a:gd name="T26" fmla="*/ 26 w 30"/>
                <a:gd name="T27" fmla="*/ 4 h 180"/>
                <a:gd name="T28" fmla="*/ 24 w 30"/>
                <a:gd name="T29" fmla="*/ 2 h 180"/>
                <a:gd name="T30" fmla="*/ 21 w 30"/>
                <a:gd name="T31" fmla="*/ 1 h 180"/>
                <a:gd name="T32" fmla="*/ 19 w 30"/>
                <a:gd name="T33" fmla="*/ 0 h 180"/>
                <a:gd name="T34" fmla="*/ 15 w 30"/>
                <a:gd name="T35" fmla="*/ 0 h 180"/>
                <a:gd name="T36" fmla="*/ 12 w 30"/>
                <a:gd name="T37" fmla="*/ 0 h 180"/>
                <a:gd name="T38" fmla="*/ 9 w 30"/>
                <a:gd name="T39" fmla="*/ 1 h 180"/>
                <a:gd name="T40" fmla="*/ 7 w 30"/>
                <a:gd name="T41" fmla="*/ 2 h 180"/>
                <a:gd name="T42" fmla="*/ 5 w 30"/>
                <a:gd name="T43" fmla="*/ 4 h 180"/>
                <a:gd name="T44" fmla="*/ 3 w 30"/>
                <a:gd name="T45" fmla="*/ 6 h 180"/>
                <a:gd name="T46" fmla="*/ 1 w 30"/>
                <a:gd name="T47" fmla="*/ 9 h 180"/>
                <a:gd name="T48" fmla="*/ 0 w 30"/>
                <a:gd name="T49" fmla="*/ 11 h 180"/>
                <a:gd name="T50" fmla="*/ 0 w 30"/>
                <a:gd name="T51" fmla="*/ 15 h 180"/>
                <a:gd name="T52" fmla="*/ 0 w 30"/>
                <a:gd name="T53" fmla="*/ 165 h 180"/>
                <a:gd name="T54" fmla="*/ 0 w 30"/>
                <a:gd name="T55" fmla="*/ 168 h 180"/>
                <a:gd name="T56" fmla="*/ 1 w 30"/>
                <a:gd name="T57" fmla="*/ 171 h 180"/>
                <a:gd name="T58" fmla="*/ 3 w 30"/>
                <a:gd name="T59" fmla="*/ 173 h 180"/>
                <a:gd name="T60" fmla="*/ 5 w 30"/>
                <a:gd name="T61" fmla="*/ 176 h 180"/>
                <a:gd name="T62" fmla="*/ 7 w 30"/>
                <a:gd name="T63" fmla="*/ 178 h 180"/>
                <a:gd name="T64" fmla="*/ 9 w 30"/>
                <a:gd name="T65" fmla="*/ 179 h 180"/>
                <a:gd name="T66" fmla="*/ 12 w 30"/>
                <a:gd name="T67" fmla="*/ 180 h 180"/>
                <a:gd name="T68" fmla="*/ 15 w 30"/>
                <a:gd name="T69" fmla="*/ 180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30" h="180">
                  <a:moveTo>
                    <a:pt x="15" y="180"/>
                  </a:moveTo>
                  <a:lnTo>
                    <a:pt x="19" y="180"/>
                  </a:lnTo>
                  <a:lnTo>
                    <a:pt x="21" y="179"/>
                  </a:lnTo>
                  <a:lnTo>
                    <a:pt x="24" y="178"/>
                  </a:lnTo>
                  <a:lnTo>
                    <a:pt x="26" y="176"/>
                  </a:lnTo>
                  <a:lnTo>
                    <a:pt x="27" y="173"/>
                  </a:lnTo>
                  <a:lnTo>
                    <a:pt x="29" y="171"/>
                  </a:lnTo>
                  <a:lnTo>
                    <a:pt x="30" y="168"/>
                  </a:lnTo>
                  <a:lnTo>
                    <a:pt x="30" y="165"/>
                  </a:lnTo>
                  <a:lnTo>
                    <a:pt x="30" y="15"/>
                  </a:lnTo>
                  <a:lnTo>
                    <a:pt x="30" y="11"/>
                  </a:lnTo>
                  <a:lnTo>
                    <a:pt x="29" y="9"/>
                  </a:lnTo>
                  <a:lnTo>
                    <a:pt x="27" y="6"/>
                  </a:lnTo>
                  <a:lnTo>
                    <a:pt x="26" y="4"/>
                  </a:lnTo>
                  <a:lnTo>
                    <a:pt x="24" y="2"/>
                  </a:lnTo>
                  <a:lnTo>
                    <a:pt x="21" y="1"/>
                  </a:lnTo>
                  <a:lnTo>
                    <a:pt x="19" y="0"/>
                  </a:lnTo>
                  <a:lnTo>
                    <a:pt x="15" y="0"/>
                  </a:lnTo>
                  <a:lnTo>
                    <a:pt x="12" y="0"/>
                  </a:lnTo>
                  <a:lnTo>
                    <a:pt x="9" y="1"/>
                  </a:lnTo>
                  <a:lnTo>
                    <a:pt x="7" y="2"/>
                  </a:lnTo>
                  <a:lnTo>
                    <a:pt x="5" y="4"/>
                  </a:lnTo>
                  <a:lnTo>
                    <a:pt x="3" y="6"/>
                  </a:lnTo>
                  <a:lnTo>
                    <a:pt x="1" y="9"/>
                  </a:lnTo>
                  <a:lnTo>
                    <a:pt x="0" y="11"/>
                  </a:lnTo>
                  <a:lnTo>
                    <a:pt x="0" y="15"/>
                  </a:lnTo>
                  <a:lnTo>
                    <a:pt x="0" y="165"/>
                  </a:lnTo>
                  <a:lnTo>
                    <a:pt x="0" y="168"/>
                  </a:lnTo>
                  <a:lnTo>
                    <a:pt x="1" y="171"/>
                  </a:lnTo>
                  <a:lnTo>
                    <a:pt x="3" y="173"/>
                  </a:lnTo>
                  <a:lnTo>
                    <a:pt x="5" y="176"/>
                  </a:lnTo>
                  <a:lnTo>
                    <a:pt x="7" y="178"/>
                  </a:lnTo>
                  <a:lnTo>
                    <a:pt x="9" y="179"/>
                  </a:lnTo>
                  <a:lnTo>
                    <a:pt x="12" y="180"/>
                  </a:lnTo>
                  <a:lnTo>
                    <a:pt x="15" y="18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6" name="Freeform 36">
              <a:extLst>
                <a:ext uri="{FF2B5EF4-FFF2-40B4-BE49-F238E27FC236}">
                  <a16:creationId xmlns:a16="http://schemas.microsoft.com/office/drawing/2014/main" id="{AEF094E3-1AA7-4DCC-B4C8-4D980F5DA3F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865563" y="2708275"/>
              <a:ext cx="57150" cy="47625"/>
            </a:xfrm>
            <a:custGeom>
              <a:avLst/>
              <a:gdLst>
                <a:gd name="T0" fmla="*/ 42 w 181"/>
                <a:gd name="T1" fmla="*/ 120 h 150"/>
                <a:gd name="T2" fmla="*/ 90 w 181"/>
                <a:gd name="T3" fmla="*/ 43 h 150"/>
                <a:gd name="T4" fmla="*/ 138 w 181"/>
                <a:gd name="T5" fmla="*/ 120 h 150"/>
                <a:gd name="T6" fmla="*/ 42 w 181"/>
                <a:gd name="T7" fmla="*/ 120 h 150"/>
                <a:gd name="T8" fmla="*/ 103 w 181"/>
                <a:gd name="T9" fmla="*/ 8 h 150"/>
                <a:gd name="T10" fmla="*/ 101 w 181"/>
                <a:gd name="T11" fmla="*/ 4 h 150"/>
                <a:gd name="T12" fmla="*/ 98 w 181"/>
                <a:gd name="T13" fmla="*/ 2 h 150"/>
                <a:gd name="T14" fmla="*/ 94 w 181"/>
                <a:gd name="T15" fmla="*/ 1 h 150"/>
                <a:gd name="T16" fmla="*/ 90 w 181"/>
                <a:gd name="T17" fmla="*/ 0 h 150"/>
                <a:gd name="T18" fmla="*/ 87 w 181"/>
                <a:gd name="T19" fmla="*/ 1 h 150"/>
                <a:gd name="T20" fmla="*/ 84 w 181"/>
                <a:gd name="T21" fmla="*/ 2 h 150"/>
                <a:gd name="T22" fmla="*/ 80 w 181"/>
                <a:gd name="T23" fmla="*/ 4 h 150"/>
                <a:gd name="T24" fmla="*/ 77 w 181"/>
                <a:gd name="T25" fmla="*/ 8 h 150"/>
                <a:gd name="T26" fmla="*/ 2 w 181"/>
                <a:gd name="T27" fmla="*/ 128 h 150"/>
                <a:gd name="T28" fmla="*/ 1 w 181"/>
                <a:gd name="T29" fmla="*/ 131 h 150"/>
                <a:gd name="T30" fmla="*/ 0 w 181"/>
                <a:gd name="T31" fmla="*/ 135 h 150"/>
                <a:gd name="T32" fmla="*/ 1 w 181"/>
                <a:gd name="T33" fmla="*/ 140 h 150"/>
                <a:gd name="T34" fmla="*/ 2 w 181"/>
                <a:gd name="T35" fmla="*/ 143 h 150"/>
                <a:gd name="T36" fmla="*/ 4 w 181"/>
                <a:gd name="T37" fmla="*/ 146 h 150"/>
                <a:gd name="T38" fmla="*/ 8 w 181"/>
                <a:gd name="T39" fmla="*/ 148 h 150"/>
                <a:gd name="T40" fmla="*/ 11 w 181"/>
                <a:gd name="T41" fmla="*/ 150 h 150"/>
                <a:gd name="T42" fmla="*/ 15 w 181"/>
                <a:gd name="T43" fmla="*/ 150 h 150"/>
                <a:gd name="T44" fmla="*/ 166 w 181"/>
                <a:gd name="T45" fmla="*/ 150 h 150"/>
                <a:gd name="T46" fmla="*/ 166 w 181"/>
                <a:gd name="T47" fmla="*/ 150 h 150"/>
                <a:gd name="T48" fmla="*/ 166 w 181"/>
                <a:gd name="T49" fmla="*/ 150 h 150"/>
                <a:gd name="T50" fmla="*/ 170 w 181"/>
                <a:gd name="T51" fmla="*/ 150 h 150"/>
                <a:gd name="T52" fmla="*/ 172 w 181"/>
                <a:gd name="T53" fmla="*/ 149 h 150"/>
                <a:gd name="T54" fmla="*/ 175 w 181"/>
                <a:gd name="T55" fmla="*/ 148 h 150"/>
                <a:gd name="T56" fmla="*/ 177 w 181"/>
                <a:gd name="T57" fmla="*/ 146 h 150"/>
                <a:gd name="T58" fmla="*/ 178 w 181"/>
                <a:gd name="T59" fmla="*/ 144 h 150"/>
                <a:gd name="T60" fmla="*/ 180 w 181"/>
                <a:gd name="T61" fmla="*/ 142 h 150"/>
                <a:gd name="T62" fmla="*/ 181 w 181"/>
                <a:gd name="T63" fmla="*/ 139 h 150"/>
                <a:gd name="T64" fmla="*/ 181 w 181"/>
                <a:gd name="T65" fmla="*/ 135 h 150"/>
                <a:gd name="T66" fmla="*/ 180 w 181"/>
                <a:gd name="T67" fmla="*/ 130 h 150"/>
                <a:gd name="T68" fmla="*/ 177 w 181"/>
                <a:gd name="T69" fmla="*/ 126 h 150"/>
                <a:gd name="T70" fmla="*/ 103 w 181"/>
                <a:gd name="T71" fmla="*/ 8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81" h="150">
                  <a:moveTo>
                    <a:pt x="42" y="120"/>
                  </a:moveTo>
                  <a:lnTo>
                    <a:pt x="90" y="43"/>
                  </a:lnTo>
                  <a:lnTo>
                    <a:pt x="138" y="120"/>
                  </a:lnTo>
                  <a:lnTo>
                    <a:pt x="42" y="120"/>
                  </a:lnTo>
                  <a:close/>
                  <a:moveTo>
                    <a:pt x="103" y="8"/>
                  </a:moveTo>
                  <a:lnTo>
                    <a:pt x="101" y="4"/>
                  </a:lnTo>
                  <a:lnTo>
                    <a:pt x="98" y="2"/>
                  </a:lnTo>
                  <a:lnTo>
                    <a:pt x="94" y="1"/>
                  </a:lnTo>
                  <a:lnTo>
                    <a:pt x="90" y="0"/>
                  </a:lnTo>
                  <a:lnTo>
                    <a:pt x="87" y="1"/>
                  </a:lnTo>
                  <a:lnTo>
                    <a:pt x="84" y="2"/>
                  </a:lnTo>
                  <a:lnTo>
                    <a:pt x="80" y="4"/>
                  </a:lnTo>
                  <a:lnTo>
                    <a:pt x="77" y="8"/>
                  </a:lnTo>
                  <a:lnTo>
                    <a:pt x="2" y="128"/>
                  </a:lnTo>
                  <a:lnTo>
                    <a:pt x="1" y="131"/>
                  </a:lnTo>
                  <a:lnTo>
                    <a:pt x="0" y="135"/>
                  </a:lnTo>
                  <a:lnTo>
                    <a:pt x="1" y="140"/>
                  </a:lnTo>
                  <a:lnTo>
                    <a:pt x="2" y="143"/>
                  </a:lnTo>
                  <a:lnTo>
                    <a:pt x="4" y="146"/>
                  </a:lnTo>
                  <a:lnTo>
                    <a:pt x="8" y="148"/>
                  </a:lnTo>
                  <a:lnTo>
                    <a:pt x="11" y="150"/>
                  </a:lnTo>
                  <a:lnTo>
                    <a:pt x="15" y="150"/>
                  </a:lnTo>
                  <a:lnTo>
                    <a:pt x="166" y="150"/>
                  </a:lnTo>
                  <a:lnTo>
                    <a:pt x="166" y="150"/>
                  </a:lnTo>
                  <a:lnTo>
                    <a:pt x="166" y="150"/>
                  </a:lnTo>
                  <a:lnTo>
                    <a:pt x="170" y="150"/>
                  </a:lnTo>
                  <a:lnTo>
                    <a:pt x="172" y="149"/>
                  </a:lnTo>
                  <a:lnTo>
                    <a:pt x="175" y="148"/>
                  </a:lnTo>
                  <a:lnTo>
                    <a:pt x="177" y="146"/>
                  </a:lnTo>
                  <a:lnTo>
                    <a:pt x="178" y="144"/>
                  </a:lnTo>
                  <a:lnTo>
                    <a:pt x="180" y="142"/>
                  </a:lnTo>
                  <a:lnTo>
                    <a:pt x="181" y="139"/>
                  </a:lnTo>
                  <a:lnTo>
                    <a:pt x="181" y="135"/>
                  </a:lnTo>
                  <a:lnTo>
                    <a:pt x="180" y="130"/>
                  </a:lnTo>
                  <a:lnTo>
                    <a:pt x="177" y="126"/>
                  </a:lnTo>
                  <a:lnTo>
                    <a:pt x="103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</p:grp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80AF9ECC-5F9B-4F26-A16A-C4E0FA494163}"/>
              </a:ext>
            </a:extLst>
          </p:cNvPr>
          <p:cNvCxnSpPr>
            <a:cxnSpLocks/>
          </p:cNvCxnSpPr>
          <p:nvPr/>
        </p:nvCxnSpPr>
        <p:spPr>
          <a:xfrm flipH="1">
            <a:off x="3014108" y="2266950"/>
            <a:ext cx="502744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Rectangle 41">
            <a:extLst>
              <a:ext uri="{FF2B5EF4-FFF2-40B4-BE49-F238E27FC236}">
                <a16:creationId xmlns:a16="http://schemas.microsoft.com/office/drawing/2014/main" id="{A9146A47-F48B-457D-926B-9493B2B6C7A8}"/>
              </a:ext>
            </a:extLst>
          </p:cNvPr>
          <p:cNvSpPr/>
          <p:nvPr/>
        </p:nvSpPr>
        <p:spPr>
          <a:xfrm rot="5400000">
            <a:off x="1367084" y="-1742475"/>
            <a:ext cx="537795" cy="4367532"/>
          </a:xfrm>
          <a:prstGeom prst="rect">
            <a:avLst/>
          </a:prstGeom>
          <a:solidFill>
            <a:srgbClr val="F7D6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 fontAlgn="base"/>
            <a:r>
              <a:rPr lang="ar-TN" b="1" dirty="0"/>
              <a:t>صفحة التسجيل</a:t>
            </a:r>
            <a:endParaRPr lang="ar-TN" dirty="0"/>
          </a:p>
        </p:txBody>
      </p: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5AE7C3CC-D07D-4355-843D-54D1184928B5}"/>
              </a:ext>
            </a:extLst>
          </p:cNvPr>
          <p:cNvCxnSpPr>
            <a:cxnSpLocks/>
          </p:cNvCxnSpPr>
          <p:nvPr/>
        </p:nvCxnSpPr>
        <p:spPr>
          <a:xfrm>
            <a:off x="5420529" y="2657982"/>
            <a:ext cx="725029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879487FD-CA66-4D08-8288-4CDACC00BA7D}"/>
              </a:ext>
            </a:extLst>
          </p:cNvPr>
          <p:cNvSpPr txBox="1"/>
          <p:nvPr/>
        </p:nvSpPr>
        <p:spPr>
          <a:xfrm>
            <a:off x="6523818" y="2266950"/>
            <a:ext cx="1827406" cy="646331"/>
          </a:xfrm>
          <a:prstGeom prst="rect">
            <a:avLst/>
          </a:prstGeom>
          <a:noFill/>
          <a:ln w="6350">
            <a:noFill/>
            <a:prstDash val="dash"/>
          </a:ln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ar-AE" sz="1050" b="1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رقم الهاتف الجوال</a:t>
            </a:r>
            <a:endParaRPr lang="en-US" sz="1050" b="1" dirty="0">
              <a:solidFill>
                <a:prstClr val="black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r"/>
            <a:r>
              <a:rPr lang="ar-AE" sz="1050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يحتاج الحريف لإدخال الرقم الحقيقي لجواله للتسجيل مع تطبيق شوفلي </a:t>
            </a:r>
            <a:endParaRPr lang="en-US" sz="1050" dirty="0">
              <a:solidFill>
                <a:prstClr val="black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774B3AC7-1969-4BCE-AC3F-D70E0D5D1A1D}"/>
              </a:ext>
            </a:extLst>
          </p:cNvPr>
          <p:cNvCxnSpPr>
            <a:cxnSpLocks/>
          </p:cNvCxnSpPr>
          <p:nvPr/>
        </p:nvCxnSpPr>
        <p:spPr>
          <a:xfrm flipH="1">
            <a:off x="3014108" y="3063282"/>
            <a:ext cx="502744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B030AC3B-6AD7-40CB-9F60-7C4C6E5E6532}"/>
              </a:ext>
            </a:extLst>
          </p:cNvPr>
          <p:cNvSpPr txBox="1"/>
          <p:nvPr/>
        </p:nvSpPr>
        <p:spPr>
          <a:xfrm>
            <a:off x="701980" y="2887900"/>
            <a:ext cx="1861697" cy="461665"/>
          </a:xfrm>
          <a:prstGeom prst="rect">
            <a:avLst/>
          </a:prstGeom>
          <a:noFill/>
          <a:ln w="6350">
            <a:noFill/>
            <a:prstDash val="dash"/>
          </a:ln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ar-AE" sz="1000" b="1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كلمة المرور</a:t>
            </a:r>
            <a:endParaRPr lang="en-US" sz="1000" b="1" dirty="0">
              <a:solidFill>
                <a:prstClr val="black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r"/>
            <a:r>
              <a:rPr lang="ar-TN" sz="1000" dirty="0"/>
              <a:t>يحتاج الحريف لإدخال كلمة المرور التي يختارها </a:t>
            </a:r>
            <a:endParaRPr lang="en-US" sz="1000" dirty="0">
              <a:solidFill>
                <a:prstClr val="black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4508BC92-6ADF-4171-A061-5DC24A1F5A3F}"/>
              </a:ext>
            </a:extLst>
          </p:cNvPr>
          <p:cNvCxnSpPr>
            <a:cxnSpLocks/>
          </p:cNvCxnSpPr>
          <p:nvPr/>
        </p:nvCxnSpPr>
        <p:spPr>
          <a:xfrm>
            <a:off x="5420529" y="3412932"/>
            <a:ext cx="696402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47CDFA0E-7B06-443D-B358-081CA7A6C7C5}"/>
              </a:ext>
            </a:extLst>
          </p:cNvPr>
          <p:cNvCxnSpPr>
            <a:cxnSpLocks/>
          </p:cNvCxnSpPr>
          <p:nvPr/>
        </p:nvCxnSpPr>
        <p:spPr>
          <a:xfrm>
            <a:off x="6114008" y="3396118"/>
            <a:ext cx="0" cy="394832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A1A4D780-E0DA-47AE-A57F-DEDE69F2AD67}"/>
              </a:ext>
            </a:extLst>
          </p:cNvPr>
          <p:cNvSpPr txBox="1"/>
          <p:nvPr/>
        </p:nvSpPr>
        <p:spPr>
          <a:xfrm>
            <a:off x="6513879" y="3365183"/>
            <a:ext cx="1827405" cy="615553"/>
          </a:xfrm>
          <a:prstGeom prst="rect">
            <a:avLst/>
          </a:prstGeom>
          <a:noFill/>
          <a:ln w="6350">
            <a:noFill/>
            <a:prstDash val="dash"/>
          </a:ln>
        </p:spPr>
        <p:txBody>
          <a:bodyPr wrap="square" lIns="0" tIns="0" rIns="0" bIns="0" rtlCol="0" anchor="ctr">
            <a:spAutoFit/>
          </a:bodyPr>
          <a:lstStyle/>
          <a:p>
            <a:pPr algn="r"/>
            <a:r>
              <a:rPr lang="ar-AE" sz="1000" b="1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سجل الإشتراك</a:t>
            </a:r>
            <a:endParaRPr lang="en-US" sz="1000" b="1" dirty="0">
              <a:solidFill>
                <a:prstClr val="black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r"/>
            <a:r>
              <a:rPr lang="ar-TN" sz="1000" dirty="0"/>
              <a:t>بعد إدخال رقم الجوال و كلمة المرور يحتاج الحريف للضغط على زر اشترك الآن للدخول في تطبيق </a:t>
            </a:r>
            <a:r>
              <a:rPr lang="ar-TN" sz="1000" dirty="0" err="1"/>
              <a:t>شوفلي</a:t>
            </a:r>
            <a:r>
              <a:rPr lang="ar-TN" sz="1000" dirty="0"/>
              <a:t> </a:t>
            </a:r>
            <a:endParaRPr lang="en-US" sz="1000" dirty="0">
              <a:solidFill>
                <a:prstClr val="black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23E78585-AD98-4DAF-8637-D5498AFFEC1D}"/>
              </a:ext>
            </a:extLst>
          </p:cNvPr>
          <p:cNvCxnSpPr>
            <a:cxnSpLocks/>
          </p:cNvCxnSpPr>
          <p:nvPr/>
        </p:nvCxnSpPr>
        <p:spPr>
          <a:xfrm>
            <a:off x="6091032" y="3790950"/>
            <a:ext cx="309768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46D56808-284D-4AF9-BBD0-55B2BAA261D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3465" y="231657"/>
            <a:ext cx="2375044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406727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/>
              <a:t>SlideSalad is #1 online marketplace of premium presentations templates for all needs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SlideSalad- </a:t>
            </a:r>
            <a:r>
              <a:rPr lang="de-DE" noProof="1"/>
              <a:t>COPYRIGHT NOTICE</a:t>
            </a:r>
            <a:endParaRPr lang="en-US" dirty="0"/>
          </a:p>
        </p:txBody>
      </p:sp>
      <p:sp>
        <p:nvSpPr>
          <p:cNvPr id="19" name="Rechteck 8"/>
          <p:cNvSpPr/>
          <p:nvPr/>
        </p:nvSpPr>
        <p:spPr>
          <a:xfrm>
            <a:off x="304800" y="1263498"/>
            <a:ext cx="3843121" cy="27889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ct val="20000"/>
              </a:spcAft>
            </a:pPr>
            <a:r>
              <a:rPr lang="en-US" sz="1600" b="1" noProof="1">
                <a:solidFill>
                  <a:schemeClr val="bg1"/>
                </a:solidFill>
                <a:latin typeface="+mj-lt"/>
              </a:rPr>
              <a:t>Things you can do with the template</a:t>
            </a:r>
          </a:p>
          <a:p>
            <a:pPr>
              <a:spcAft>
                <a:spcPct val="20000"/>
              </a:spcAft>
            </a:pPr>
            <a:r>
              <a:rPr lang="de-DE" sz="1100" noProof="1">
                <a:solidFill>
                  <a:schemeClr val="bg1"/>
                </a:solidFill>
                <a:latin typeface="+mj-lt"/>
              </a:rPr>
              <a:t>Use the free templates for your own presentations and projects without limitations.</a:t>
            </a:r>
          </a:p>
          <a:p>
            <a:pPr marL="133350" indent="-133350">
              <a:spcAft>
                <a:spcPts val="375"/>
              </a:spcAft>
              <a:buFontTx/>
              <a:buChar char="•"/>
            </a:pPr>
            <a:r>
              <a:rPr lang="de-DE" sz="1100" u="sng" noProof="1">
                <a:solidFill>
                  <a:schemeClr val="bg1"/>
                </a:solidFill>
                <a:latin typeface="+mj-lt"/>
              </a:rPr>
              <a:t>Please link back to our website</a:t>
            </a:r>
            <a:r>
              <a:rPr lang="de-DE" sz="1100" noProof="1">
                <a:solidFill>
                  <a:schemeClr val="bg1"/>
                </a:solidFill>
                <a:latin typeface="+mj-lt"/>
              </a:rPr>
              <a:t> if you like our free designs </a:t>
            </a:r>
            <a:br>
              <a:rPr lang="de-DE" sz="1100" noProof="1">
                <a:solidFill>
                  <a:schemeClr val="bg1"/>
                </a:solidFill>
                <a:latin typeface="+mj-lt"/>
              </a:rPr>
            </a:br>
            <a:r>
              <a:rPr lang="de-DE" sz="1100" noProof="1">
                <a:solidFill>
                  <a:schemeClr val="bg1"/>
                </a:solidFill>
                <a:latin typeface="+mj-lt"/>
              </a:rPr>
              <a:t>or </a:t>
            </a:r>
            <a:r>
              <a:rPr lang="de-DE" sz="1100" u="sng" noProof="1">
                <a:solidFill>
                  <a:schemeClr val="bg1"/>
                </a:solidFill>
                <a:latin typeface="+mj-lt"/>
              </a:rPr>
              <a:t>write a comment</a:t>
            </a:r>
            <a:r>
              <a:rPr lang="de-DE" sz="1100" noProof="1">
                <a:solidFill>
                  <a:schemeClr val="bg1"/>
                </a:solidFill>
                <a:latin typeface="+mj-lt"/>
              </a:rPr>
              <a:t> to this template on our website.</a:t>
            </a:r>
          </a:p>
          <a:p>
            <a:endParaRPr lang="de-DE" sz="1100" noProof="1">
              <a:solidFill>
                <a:schemeClr val="bg1"/>
              </a:solidFill>
              <a:latin typeface="+mj-lt"/>
            </a:endParaRPr>
          </a:p>
          <a:p>
            <a:r>
              <a:rPr lang="en-US" sz="1100" noProof="1">
                <a:solidFill>
                  <a:schemeClr val="bg1"/>
                </a:solidFill>
                <a:latin typeface="+mj-lt"/>
              </a:rPr>
              <a:t>All copyright and intellectual property rights, without limitation, are retained by </a:t>
            </a:r>
            <a:r>
              <a:rPr lang="en-US" sz="1100" b="1" u="sng" noProof="1">
                <a:solidFill>
                  <a:schemeClr val="bg1"/>
                </a:solidFill>
                <a:latin typeface="+mj-lt"/>
              </a:rPr>
              <a:t>SlideSalad.com</a:t>
            </a:r>
            <a:r>
              <a:rPr lang="en-US" sz="1100" noProof="1">
                <a:solidFill>
                  <a:schemeClr val="bg1"/>
                </a:solidFill>
                <a:latin typeface="+mj-lt"/>
              </a:rPr>
              <a:t>. </a:t>
            </a:r>
            <a:br>
              <a:rPr lang="en-US" sz="1100" noProof="1">
                <a:solidFill>
                  <a:schemeClr val="bg1"/>
                </a:solidFill>
                <a:latin typeface="+mj-lt"/>
              </a:rPr>
            </a:br>
            <a:r>
              <a:rPr lang="en-US" sz="1100" noProof="1">
                <a:solidFill>
                  <a:schemeClr val="bg1"/>
                </a:solidFill>
                <a:latin typeface="+mj-lt"/>
              </a:rPr>
              <a:t>By downloading and using this template, you agree </a:t>
            </a:r>
            <a:br>
              <a:rPr lang="en-US" sz="1100" noProof="1">
                <a:solidFill>
                  <a:schemeClr val="bg1"/>
                </a:solidFill>
                <a:latin typeface="+mj-lt"/>
              </a:rPr>
            </a:br>
            <a:r>
              <a:rPr lang="en-US" sz="1100" noProof="1">
                <a:solidFill>
                  <a:schemeClr val="bg1"/>
                </a:solidFill>
                <a:latin typeface="+mj-lt"/>
              </a:rPr>
              <a:t>to this statement.</a:t>
            </a:r>
          </a:p>
          <a:p>
            <a:endParaRPr lang="de-DE" sz="1200" b="1" noProof="1">
              <a:solidFill>
                <a:schemeClr val="bg1"/>
              </a:solidFill>
              <a:latin typeface="+mj-lt"/>
            </a:endParaRPr>
          </a:p>
          <a:p>
            <a:r>
              <a:rPr lang="de-DE" sz="1200" b="1" noProof="1">
                <a:solidFill>
                  <a:schemeClr val="bg1"/>
                </a:solidFill>
                <a:latin typeface="+mj-lt"/>
              </a:rPr>
              <a:t>Please contact us if you have any questions </a:t>
            </a:r>
            <a:br>
              <a:rPr lang="de-DE" sz="1200" b="1" noProof="1">
                <a:solidFill>
                  <a:schemeClr val="bg1"/>
                </a:solidFill>
                <a:latin typeface="+mj-lt"/>
              </a:rPr>
            </a:br>
            <a:r>
              <a:rPr lang="de-DE" sz="1200" b="1" noProof="1">
                <a:solidFill>
                  <a:schemeClr val="bg1"/>
                </a:solidFill>
                <a:latin typeface="+mj-lt"/>
              </a:rPr>
              <a:t>about usage: </a:t>
            </a:r>
            <a:r>
              <a:rPr lang="de-DE" sz="1200" noProof="1">
                <a:solidFill>
                  <a:schemeClr val="bg1"/>
                </a:solidFill>
                <a:latin typeface="+mj-lt"/>
              </a:rPr>
              <a:t>support@slidesalad.com</a:t>
            </a:r>
          </a:p>
        </p:txBody>
      </p:sp>
      <p:sp>
        <p:nvSpPr>
          <p:cNvPr id="22" name="Rechteck 9"/>
          <p:cNvSpPr/>
          <p:nvPr/>
        </p:nvSpPr>
        <p:spPr>
          <a:xfrm>
            <a:off x="4801949" y="1263498"/>
            <a:ext cx="3947413" cy="15399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ct val="20000"/>
              </a:spcAft>
            </a:pPr>
            <a:r>
              <a:rPr lang="en-US" sz="1600" b="1" noProof="1">
                <a:solidFill>
                  <a:schemeClr val="bg1"/>
                </a:solidFill>
                <a:latin typeface="+mj-lt"/>
              </a:rPr>
              <a:t>Things you can’t do with the template</a:t>
            </a:r>
          </a:p>
          <a:p>
            <a:pPr>
              <a:spcAft>
                <a:spcPct val="20000"/>
              </a:spcAft>
            </a:pPr>
            <a:r>
              <a:rPr lang="en-US" sz="1100" noProof="1">
                <a:solidFill>
                  <a:schemeClr val="bg1"/>
                </a:solidFill>
                <a:latin typeface="+mj-lt"/>
              </a:rPr>
              <a:t>Resell or distribute the templates or backgrounds.</a:t>
            </a:r>
          </a:p>
          <a:p>
            <a:pPr marL="133350" indent="-133350">
              <a:spcAft>
                <a:spcPts val="375"/>
              </a:spcAft>
              <a:buFontTx/>
              <a:buChar char="•"/>
            </a:pPr>
            <a:r>
              <a:rPr lang="en-US" sz="1100" noProof="1">
                <a:solidFill>
                  <a:schemeClr val="bg1"/>
                </a:solidFill>
                <a:latin typeface="+mj-lt"/>
              </a:rPr>
              <a:t>Make these templates available on a website or social network for download.</a:t>
            </a:r>
          </a:p>
          <a:p>
            <a:pPr marL="133350" indent="-133350">
              <a:spcAft>
                <a:spcPts val="375"/>
              </a:spcAft>
              <a:buFontTx/>
              <a:buChar char="•"/>
            </a:pPr>
            <a:r>
              <a:rPr lang="en-US" sz="1100" noProof="1">
                <a:solidFill>
                  <a:schemeClr val="bg1"/>
                </a:solidFill>
                <a:latin typeface="+mj-lt"/>
              </a:rPr>
              <a:t>Edit or modify the downloaded templates and claim / </a:t>
            </a:r>
            <a:br>
              <a:rPr lang="en-US" sz="1100" noProof="1">
                <a:solidFill>
                  <a:schemeClr val="bg1"/>
                </a:solidFill>
                <a:latin typeface="+mj-lt"/>
              </a:rPr>
            </a:br>
            <a:r>
              <a:rPr lang="en-US" sz="1100" noProof="1">
                <a:solidFill>
                  <a:schemeClr val="bg1"/>
                </a:solidFill>
                <a:latin typeface="+mj-lt"/>
              </a:rPr>
              <a:t>pass off as your own work.</a:t>
            </a:r>
          </a:p>
          <a:p>
            <a:pPr marL="133350" indent="-133350">
              <a:buFontTx/>
              <a:buChar char="•"/>
            </a:pPr>
            <a:endParaRPr lang="en-US" sz="1100" noProof="1">
              <a:solidFill>
                <a:schemeClr val="bg1"/>
              </a:solidFill>
              <a:latin typeface="+mj-lt"/>
            </a:endParaRPr>
          </a:p>
        </p:txBody>
      </p:sp>
      <p:sp>
        <p:nvSpPr>
          <p:cNvPr id="25" name="Rechteck 10"/>
          <p:cNvSpPr/>
          <p:nvPr/>
        </p:nvSpPr>
        <p:spPr>
          <a:xfrm>
            <a:off x="381000" y="4282486"/>
            <a:ext cx="832590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noProof="1">
                <a:solidFill>
                  <a:schemeClr val="bg1"/>
                </a:solidFill>
                <a:latin typeface="+mj-lt"/>
              </a:rPr>
              <a:t>More PowerPoint, Google Slides and Keynote templates are available at </a:t>
            </a:r>
            <a:r>
              <a:rPr lang="en-US" sz="1400" b="1" u="sng" noProof="1">
                <a:solidFill>
                  <a:schemeClr val="bg1"/>
                </a:solidFill>
                <a:latin typeface="+mj-lt"/>
              </a:rPr>
              <a:t>www.SlideSalad.com</a:t>
            </a:r>
          </a:p>
        </p:txBody>
      </p:sp>
      <p:sp>
        <p:nvSpPr>
          <p:cNvPr id="7" name="Text Placeholder 15">
            <a:extLst>
              <a:ext uri="{FF2B5EF4-FFF2-40B4-BE49-F238E27FC236}">
                <a16:creationId xmlns:a16="http://schemas.microsoft.com/office/drawing/2014/main" id="{921DD78B-26FA-4776-B720-8812C90A1575}"/>
              </a:ext>
            </a:extLst>
          </p:cNvPr>
          <p:cNvSpPr txBox="1">
            <a:spLocks/>
          </p:cNvSpPr>
          <p:nvPr/>
        </p:nvSpPr>
        <p:spPr>
          <a:xfrm>
            <a:off x="1844858" y="480528"/>
            <a:ext cx="6096000" cy="401648"/>
          </a:xfr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en-US" sz="2000" b="1" dirty="0">
              <a:solidFill>
                <a:srgbClr val="FFC000"/>
              </a:solidFill>
              <a:latin typeface="+mj-lt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C52D8A2-67D1-452E-A822-FDEF2F0131A9}"/>
              </a:ext>
            </a:extLst>
          </p:cNvPr>
          <p:cNvSpPr txBox="1"/>
          <p:nvPr/>
        </p:nvSpPr>
        <p:spPr>
          <a:xfrm>
            <a:off x="304800" y="2156611"/>
            <a:ext cx="2608720" cy="307777"/>
          </a:xfrm>
          <a:prstGeom prst="rect">
            <a:avLst/>
          </a:prstGeom>
          <a:noFill/>
          <a:ln w="6350">
            <a:noFill/>
            <a:prstDash val="dash"/>
          </a:ln>
        </p:spPr>
        <p:txBody>
          <a:bodyPr wrap="square" lIns="0" tIns="0" rIns="0" bIns="0" rtlCol="0" anchor="ctr">
            <a:spAutoFit/>
          </a:bodyPr>
          <a:lstStyle/>
          <a:p>
            <a:pPr algn="ctr" rtl="1"/>
            <a:r>
              <a:rPr lang="en-US" sz="1000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ar-AE" sz="1000" b="1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قائمة البلدان</a:t>
            </a:r>
            <a:endParaRPr lang="fr-FR" sz="1000" b="1" dirty="0">
              <a:solidFill>
                <a:prstClr val="black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 rtl="1"/>
            <a:r>
              <a:rPr lang="ar-TN" sz="1000" b="1" dirty="0"/>
              <a:t>فقط رمز 216 يمكن استعماله في انتظار ادراج بلدان أخرى</a:t>
            </a:r>
            <a:r>
              <a:rPr lang="ar-TN" sz="1000" dirty="0"/>
              <a:t> </a:t>
            </a:r>
            <a:endParaRPr lang="en-US" sz="1000" dirty="0">
              <a:solidFill>
                <a:prstClr val="black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0463B664-3958-4F2D-B3E9-86A27A1FC0FB}"/>
              </a:ext>
            </a:extLst>
          </p:cNvPr>
          <p:cNvGrpSpPr/>
          <p:nvPr/>
        </p:nvGrpSpPr>
        <p:grpSpPr>
          <a:xfrm>
            <a:off x="2753265" y="3057268"/>
            <a:ext cx="160255" cy="43504"/>
            <a:chOff x="2632075" y="3195638"/>
            <a:chExt cx="225425" cy="66675"/>
          </a:xfrm>
          <a:solidFill>
            <a:schemeClr val="bg1"/>
          </a:solidFill>
        </p:grpSpPr>
        <p:sp>
          <p:nvSpPr>
            <p:cNvPr id="21" name="Freeform 324">
              <a:extLst>
                <a:ext uri="{FF2B5EF4-FFF2-40B4-BE49-F238E27FC236}">
                  <a16:creationId xmlns:a16="http://schemas.microsoft.com/office/drawing/2014/main" id="{498F5E98-7CE6-435D-AE46-FF6D0DCDDEDC}"/>
                </a:ext>
              </a:extLst>
            </p:cNvPr>
            <p:cNvSpPr>
              <a:spLocks/>
            </p:cNvSpPr>
            <p:nvPr/>
          </p:nvSpPr>
          <p:spPr bwMode="auto">
            <a:xfrm>
              <a:off x="2632075" y="3200400"/>
              <a:ext cx="57150" cy="57150"/>
            </a:xfrm>
            <a:custGeom>
              <a:avLst/>
              <a:gdLst>
                <a:gd name="T0" fmla="*/ 105 w 181"/>
                <a:gd name="T1" fmla="*/ 75 h 180"/>
                <a:gd name="T2" fmla="*/ 105 w 181"/>
                <a:gd name="T3" fmla="*/ 12 h 180"/>
                <a:gd name="T4" fmla="*/ 102 w 181"/>
                <a:gd name="T5" fmla="*/ 7 h 180"/>
                <a:gd name="T6" fmla="*/ 98 w 181"/>
                <a:gd name="T7" fmla="*/ 2 h 180"/>
                <a:gd name="T8" fmla="*/ 93 w 181"/>
                <a:gd name="T9" fmla="*/ 0 h 180"/>
                <a:gd name="T10" fmla="*/ 86 w 181"/>
                <a:gd name="T11" fmla="*/ 0 h 180"/>
                <a:gd name="T12" fmla="*/ 81 w 181"/>
                <a:gd name="T13" fmla="*/ 2 h 180"/>
                <a:gd name="T14" fmla="*/ 78 w 181"/>
                <a:gd name="T15" fmla="*/ 7 h 180"/>
                <a:gd name="T16" fmla="*/ 76 w 181"/>
                <a:gd name="T17" fmla="*/ 12 h 180"/>
                <a:gd name="T18" fmla="*/ 75 w 181"/>
                <a:gd name="T19" fmla="*/ 75 h 180"/>
                <a:gd name="T20" fmla="*/ 11 w 181"/>
                <a:gd name="T21" fmla="*/ 75 h 180"/>
                <a:gd name="T22" fmla="*/ 6 w 181"/>
                <a:gd name="T23" fmla="*/ 77 h 180"/>
                <a:gd name="T24" fmla="*/ 2 w 181"/>
                <a:gd name="T25" fmla="*/ 82 h 180"/>
                <a:gd name="T26" fmla="*/ 0 w 181"/>
                <a:gd name="T27" fmla="*/ 87 h 180"/>
                <a:gd name="T28" fmla="*/ 0 w 181"/>
                <a:gd name="T29" fmla="*/ 93 h 180"/>
                <a:gd name="T30" fmla="*/ 2 w 181"/>
                <a:gd name="T31" fmla="*/ 99 h 180"/>
                <a:gd name="T32" fmla="*/ 6 w 181"/>
                <a:gd name="T33" fmla="*/ 102 h 180"/>
                <a:gd name="T34" fmla="*/ 11 w 181"/>
                <a:gd name="T35" fmla="*/ 105 h 180"/>
                <a:gd name="T36" fmla="*/ 75 w 181"/>
                <a:gd name="T37" fmla="*/ 105 h 180"/>
                <a:gd name="T38" fmla="*/ 76 w 181"/>
                <a:gd name="T39" fmla="*/ 169 h 180"/>
                <a:gd name="T40" fmla="*/ 78 w 181"/>
                <a:gd name="T41" fmla="*/ 174 h 180"/>
                <a:gd name="T42" fmla="*/ 81 w 181"/>
                <a:gd name="T43" fmla="*/ 178 h 180"/>
                <a:gd name="T44" fmla="*/ 86 w 181"/>
                <a:gd name="T45" fmla="*/ 180 h 180"/>
                <a:gd name="T46" fmla="*/ 93 w 181"/>
                <a:gd name="T47" fmla="*/ 180 h 180"/>
                <a:gd name="T48" fmla="*/ 98 w 181"/>
                <a:gd name="T49" fmla="*/ 178 h 180"/>
                <a:gd name="T50" fmla="*/ 102 w 181"/>
                <a:gd name="T51" fmla="*/ 174 h 180"/>
                <a:gd name="T52" fmla="*/ 105 w 181"/>
                <a:gd name="T53" fmla="*/ 169 h 180"/>
                <a:gd name="T54" fmla="*/ 105 w 181"/>
                <a:gd name="T55" fmla="*/ 105 h 180"/>
                <a:gd name="T56" fmla="*/ 168 w 181"/>
                <a:gd name="T57" fmla="*/ 105 h 180"/>
                <a:gd name="T58" fmla="*/ 173 w 181"/>
                <a:gd name="T59" fmla="*/ 102 h 180"/>
                <a:gd name="T60" fmla="*/ 178 w 181"/>
                <a:gd name="T61" fmla="*/ 99 h 180"/>
                <a:gd name="T62" fmla="*/ 180 w 181"/>
                <a:gd name="T63" fmla="*/ 93 h 180"/>
                <a:gd name="T64" fmla="*/ 180 w 181"/>
                <a:gd name="T65" fmla="*/ 87 h 180"/>
                <a:gd name="T66" fmla="*/ 178 w 181"/>
                <a:gd name="T67" fmla="*/ 82 h 180"/>
                <a:gd name="T68" fmla="*/ 173 w 181"/>
                <a:gd name="T69" fmla="*/ 77 h 180"/>
                <a:gd name="T70" fmla="*/ 168 w 181"/>
                <a:gd name="T71" fmla="*/ 75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81" h="180">
                  <a:moveTo>
                    <a:pt x="165" y="75"/>
                  </a:moveTo>
                  <a:lnTo>
                    <a:pt x="105" y="75"/>
                  </a:lnTo>
                  <a:lnTo>
                    <a:pt x="105" y="15"/>
                  </a:lnTo>
                  <a:lnTo>
                    <a:pt x="105" y="12"/>
                  </a:lnTo>
                  <a:lnTo>
                    <a:pt x="104" y="9"/>
                  </a:lnTo>
                  <a:lnTo>
                    <a:pt x="102" y="7"/>
                  </a:lnTo>
                  <a:lnTo>
                    <a:pt x="100" y="4"/>
                  </a:lnTo>
                  <a:lnTo>
                    <a:pt x="98" y="2"/>
                  </a:lnTo>
                  <a:lnTo>
                    <a:pt x="96" y="1"/>
                  </a:lnTo>
                  <a:lnTo>
                    <a:pt x="93" y="0"/>
                  </a:lnTo>
                  <a:lnTo>
                    <a:pt x="90" y="0"/>
                  </a:lnTo>
                  <a:lnTo>
                    <a:pt x="86" y="0"/>
                  </a:lnTo>
                  <a:lnTo>
                    <a:pt x="84" y="1"/>
                  </a:lnTo>
                  <a:lnTo>
                    <a:pt x="81" y="2"/>
                  </a:lnTo>
                  <a:lnTo>
                    <a:pt x="79" y="4"/>
                  </a:lnTo>
                  <a:lnTo>
                    <a:pt x="78" y="7"/>
                  </a:lnTo>
                  <a:lnTo>
                    <a:pt x="76" y="9"/>
                  </a:lnTo>
                  <a:lnTo>
                    <a:pt x="76" y="12"/>
                  </a:lnTo>
                  <a:lnTo>
                    <a:pt x="75" y="15"/>
                  </a:lnTo>
                  <a:lnTo>
                    <a:pt x="75" y="75"/>
                  </a:lnTo>
                  <a:lnTo>
                    <a:pt x="15" y="75"/>
                  </a:lnTo>
                  <a:lnTo>
                    <a:pt x="11" y="75"/>
                  </a:lnTo>
                  <a:lnTo>
                    <a:pt x="9" y="76"/>
                  </a:lnTo>
                  <a:lnTo>
                    <a:pt x="6" y="77"/>
                  </a:lnTo>
                  <a:lnTo>
                    <a:pt x="4" y="80"/>
                  </a:lnTo>
                  <a:lnTo>
                    <a:pt x="2" y="82"/>
                  </a:lnTo>
                  <a:lnTo>
                    <a:pt x="1" y="84"/>
                  </a:lnTo>
                  <a:lnTo>
                    <a:pt x="0" y="87"/>
                  </a:lnTo>
                  <a:lnTo>
                    <a:pt x="0" y="90"/>
                  </a:lnTo>
                  <a:lnTo>
                    <a:pt x="0" y="93"/>
                  </a:lnTo>
                  <a:lnTo>
                    <a:pt x="1" y="96"/>
                  </a:lnTo>
                  <a:lnTo>
                    <a:pt x="2" y="99"/>
                  </a:lnTo>
                  <a:lnTo>
                    <a:pt x="4" y="101"/>
                  </a:lnTo>
                  <a:lnTo>
                    <a:pt x="6" y="102"/>
                  </a:lnTo>
                  <a:lnTo>
                    <a:pt x="9" y="104"/>
                  </a:lnTo>
                  <a:lnTo>
                    <a:pt x="11" y="105"/>
                  </a:lnTo>
                  <a:lnTo>
                    <a:pt x="15" y="105"/>
                  </a:lnTo>
                  <a:lnTo>
                    <a:pt x="75" y="105"/>
                  </a:lnTo>
                  <a:lnTo>
                    <a:pt x="75" y="165"/>
                  </a:lnTo>
                  <a:lnTo>
                    <a:pt x="76" y="169"/>
                  </a:lnTo>
                  <a:lnTo>
                    <a:pt x="76" y="171"/>
                  </a:lnTo>
                  <a:lnTo>
                    <a:pt x="78" y="174"/>
                  </a:lnTo>
                  <a:lnTo>
                    <a:pt x="79" y="176"/>
                  </a:lnTo>
                  <a:lnTo>
                    <a:pt x="81" y="178"/>
                  </a:lnTo>
                  <a:lnTo>
                    <a:pt x="84" y="179"/>
                  </a:lnTo>
                  <a:lnTo>
                    <a:pt x="86" y="180"/>
                  </a:lnTo>
                  <a:lnTo>
                    <a:pt x="90" y="180"/>
                  </a:lnTo>
                  <a:lnTo>
                    <a:pt x="93" y="180"/>
                  </a:lnTo>
                  <a:lnTo>
                    <a:pt x="96" y="179"/>
                  </a:lnTo>
                  <a:lnTo>
                    <a:pt x="98" y="178"/>
                  </a:lnTo>
                  <a:lnTo>
                    <a:pt x="100" y="176"/>
                  </a:lnTo>
                  <a:lnTo>
                    <a:pt x="102" y="174"/>
                  </a:lnTo>
                  <a:lnTo>
                    <a:pt x="104" y="171"/>
                  </a:lnTo>
                  <a:lnTo>
                    <a:pt x="105" y="169"/>
                  </a:lnTo>
                  <a:lnTo>
                    <a:pt x="105" y="165"/>
                  </a:lnTo>
                  <a:lnTo>
                    <a:pt x="105" y="105"/>
                  </a:lnTo>
                  <a:lnTo>
                    <a:pt x="165" y="105"/>
                  </a:lnTo>
                  <a:lnTo>
                    <a:pt x="168" y="105"/>
                  </a:lnTo>
                  <a:lnTo>
                    <a:pt x="171" y="104"/>
                  </a:lnTo>
                  <a:lnTo>
                    <a:pt x="173" y="102"/>
                  </a:lnTo>
                  <a:lnTo>
                    <a:pt x="175" y="101"/>
                  </a:lnTo>
                  <a:lnTo>
                    <a:pt x="178" y="99"/>
                  </a:lnTo>
                  <a:lnTo>
                    <a:pt x="179" y="96"/>
                  </a:lnTo>
                  <a:lnTo>
                    <a:pt x="180" y="93"/>
                  </a:lnTo>
                  <a:lnTo>
                    <a:pt x="181" y="90"/>
                  </a:lnTo>
                  <a:lnTo>
                    <a:pt x="180" y="87"/>
                  </a:lnTo>
                  <a:lnTo>
                    <a:pt x="179" y="84"/>
                  </a:lnTo>
                  <a:lnTo>
                    <a:pt x="178" y="82"/>
                  </a:lnTo>
                  <a:lnTo>
                    <a:pt x="175" y="80"/>
                  </a:lnTo>
                  <a:lnTo>
                    <a:pt x="173" y="77"/>
                  </a:lnTo>
                  <a:lnTo>
                    <a:pt x="171" y="76"/>
                  </a:lnTo>
                  <a:lnTo>
                    <a:pt x="168" y="75"/>
                  </a:lnTo>
                  <a:lnTo>
                    <a:pt x="165" y="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3" name="Freeform 325">
              <a:extLst>
                <a:ext uri="{FF2B5EF4-FFF2-40B4-BE49-F238E27FC236}">
                  <a16:creationId xmlns:a16="http://schemas.microsoft.com/office/drawing/2014/main" id="{96085507-98B8-4C08-8A90-58FB8D2AEAE4}"/>
                </a:ext>
              </a:extLst>
            </p:cNvPr>
            <p:cNvSpPr>
              <a:spLocks/>
            </p:cNvSpPr>
            <p:nvPr/>
          </p:nvSpPr>
          <p:spPr bwMode="auto">
            <a:xfrm>
              <a:off x="2703513" y="3252788"/>
              <a:ext cx="28575" cy="9525"/>
            </a:xfrm>
            <a:custGeom>
              <a:avLst/>
              <a:gdLst>
                <a:gd name="T0" fmla="*/ 75 w 90"/>
                <a:gd name="T1" fmla="*/ 0 h 30"/>
                <a:gd name="T2" fmla="*/ 15 w 90"/>
                <a:gd name="T3" fmla="*/ 0 h 30"/>
                <a:gd name="T4" fmla="*/ 12 w 90"/>
                <a:gd name="T5" fmla="*/ 0 h 30"/>
                <a:gd name="T6" fmla="*/ 8 w 90"/>
                <a:gd name="T7" fmla="*/ 1 h 30"/>
                <a:gd name="T8" fmla="*/ 6 w 90"/>
                <a:gd name="T9" fmla="*/ 2 h 30"/>
                <a:gd name="T10" fmla="*/ 4 w 90"/>
                <a:gd name="T11" fmla="*/ 5 h 30"/>
                <a:gd name="T12" fmla="*/ 2 w 90"/>
                <a:gd name="T13" fmla="*/ 7 h 30"/>
                <a:gd name="T14" fmla="*/ 1 w 90"/>
                <a:gd name="T15" fmla="*/ 10 h 30"/>
                <a:gd name="T16" fmla="*/ 0 w 90"/>
                <a:gd name="T17" fmla="*/ 12 h 30"/>
                <a:gd name="T18" fmla="*/ 0 w 90"/>
                <a:gd name="T19" fmla="*/ 15 h 30"/>
                <a:gd name="T20" fmla="*/ 0 w 90"/>
                <a:gd name="T21" fmla="*/ 19 h 30"/>
                <a:gd name="T22" fmla="*/ 1 w 90"/>
                <a:gd name="T23" fmla="*/ 22 h 30"/>
                <a:gd name="T24" fmla="*/ 2 w 90"/>
                <a:gd name="T25" fmla="*/ 24 h 30"/>
                <a:gd name="T26" fmla="*/ 4 w 90"/>
                <a:gd name="T27" fmla="*/ 26 h 30"/>
                <a:gd name="T28" fmla="*/ 6 w 90"/>
                <a:gd name="T29" fmla="*/ 28 h 30"/>
                <a:gd name="T30" fmla="*/ 8 w 90"/>
                <a:gd name="T31" fmla="*/ 29 h 30"/>
                <a:gd name="T32" fmla="*/ 12 w 90"/>
                <a:gd name="T33" fmla="*/ 30 h 30"/>
                <a:gd name="T34" fmla="*/ 15 w 90"/>
                <a:gd name="T35" fmla="*/ 30 h 30"/>
                <a:gd name="T36" fmla="*/ 75 w 90"/>
                <a:gd name="T37" fmla="*/ 30 h 30"/>
                <a:gd name="T38" fmla="*/ 78 w 90"/>
                <a:gd name="T39" fmla="*/ 30 h 30"/>
                <a:gd name="T40" fmla="*/ 80 w 90"/>
                <a:gd name="T41" fmla="*/ 29 h 30"/>
                <a:gd name="T42" fmla="*/ 83 w 90"/>
                <a:gd name="T43" fmla="*/ 28 h 30"/>
                <a:gd name="T44" fmla="*/ 86 w 90"/>
                <a:gd name="T45" fmla="*/ 26 h 30"/>
                <a:gd name="T46" fmla="*/ 87 w 90"/>
                <a:gd name="T47" fmla="*/ 24 h 30"/>
                <a:gd name="T48" fmla="*/ 89 w 90"/>
                <a:gd name="T49" fmla="*/ 22 h 30"/>
                <a:gd name="T50" fmla="*/ 90 w 90"/>
                <a:gd name="T51" fmla="*/ 19 h 30"/>
                <a:gd name="T52" fmla="*/ 90 w 90"/>
                <a:gd name="T53" fmla="*/ 15 h 30"/>
                <a:gd name="T54" fmla="*/ 90 w 90"/>
                <a:gd name="T55" fmla="*/ 12 h 30"/>
                <a:gd name="T56" fmla="*/ 89 w 90"/>
                <a:gd name="T57" fmla="*/ 10 h 30"/>
                <a:gd name="T58" fmla="*/ 87 w 90"/>
                <a:gd name="T59" fmla="*/ 7 h 30"/>
                <a:gd name="T60" fmla="*/ 86 w 90"/>
                <a:gd name="T61" fmla="*/ 5 h 30"/>
                <a:gd name="T62" fmla="*/ 83 w 90"/>
                <a:gd name="T63" fmla="*/ 2 h 30"/>
                <a:gd name="T64" fmla="*/ 80 w 90"/>
                <a:gd name="T65" fmla="*/ 1 h 30"/>
                <a:gd name="T66" fmla="*/ 78 w 90"/>
                <a:gd name="T67" fmla="*/ 0 h 30"/>
                <a:gd name="T68" fmla="*/ 75 w 90"/>
                <a:gd name="T69" fmla="*/ 0 h 30"/>
                <a:gd name="T70" fmla="*/ 75 w 90"/>
                <a:gd name="T71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90" h="30">
                  <a:moveTo>
                    <a:pt x="75" y="0"/>
                  </a:moveTo>
                  <a:lnTo>
                    <a:pt x="15" y="0"/>
                  </a:lnTo>
                  <a:lnTo>
                    <a:pt x="12" y="0"/>
                  </a:lnTo>
                  <a:lnTo>
                    <a:pt x="8" y="1"/>
                  </a:lnTo>
                  <a:lnTo>
                    <a:pt x="6" y="2"/>
                  </a:lnTo>
                  <a:lnTo>
                    <a:pt x="4" y="5"/>
                  </a:lnTo>
                  <a:lnTo>
                    <a:pt x="2" y="7"/>
                  </a:lnTo>
                  <a:lnTo>
                    <a:pt x="1" y="10"/>
                  </a:lnTo>
                  <a:lnTo>
                    <a:pt x="0" y="12"/>
                  </a:lnTo>
                  <a:lnTo>
                    <a:pt x="0" y="15"/>
                  </a:lnTo>
                  <a:lnTo>
                    <a:pt x="0" y="19"/>
                  </a:lnTo>
                  <a:lnTo>
                    <a:pt x="1" y="22"/>
                  </a:lnTo>
                  <a:lnTo>
                    <a:pt x="2" y="24"/>
                  </a:lnTo>
                  <a:lnTo>
                    <a:pt x="4" y="26"/>
                  </a:lnTo>
                  <a:lnTo>
                    <a:pt x="6" y="28"/>
                  </a:lnTo>
                  <a:lnTo>
                    <a:pt x="8" y="29"/>
                  </a:lnTo>
                  <a:lnTo>
                    <a:pt x="12" y="30"/>
                  </a:lnTo>
                  <a:lnTo>
                    <a:pt x="15" y="30"/>
                  </a:lnTo>
                  <a:lnTo>
                    <a:pt x="75" y="30"/>
                  </a:lnTo>
                  <a:lnTo>
                    <a:pt x="78" y="30"/>
                  </a:lnTo>
                  <a:lnTo>
                    <a:pt x="80" y="29"/>
                  </a:lnTo>
                  <a:lnTo>
                    <a:pt x="83" y="28"/>
                  </a:lnTo>
                  <a:lnTo>
                    <a:pt x="86" y="26"/>
                  </a:lnTo>
                  <a:lnTo>
                    <a:pt x="87" y="24"/>
                  </a:lnTo>
                  <a:lnTo>
                    <a:pt x="89" y="22"/>
                  </a:lnTo>
                  <a:lnTo>
                    <a:pt x="90" y="19"/>
                  </a:lnTo>
                  <a:lnTo>
                    <a:pt x="90" y="15"/>
                  </a:lnTo>
                  <a:lnTo>
                    <a:pt x="90" y="12"/>
                  </a:lnTo>
                  <a:lnTo>
                    <a:pt x="89" y="10"/>
                  </a:lnTo>
                  <a:lnTo>
                    <a:pt x="87" y="7"/>
                  </a:lnTo>
                  <a:lnTo>
                    <a:pt x="86" y="5"/>
                  </a:lnTo>
                  <a:lnTo>
                    <a:pt x="83" y="2"/>
                  </a:lnTo>
                  <a:lnTo>
                    <a:pt x="80" y="1"/>
                  </a:lnTo>
                  <a:lnTo>
                    <a:pt x="78" y="0"/>
                  </a:lnTo>
                  <a:lnTo>
                    <a:pt x="75" y="0"/>
                  </a:lnTo>
                  <a:lnTo>
                    <a:pt x="7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4" name="Freeform 326">
              <a:extLst>
                <a:ext uri="{FF2B5EF4-FFF2-40B4-BE49-F238E27FC236}">
                  <a16:creationId xmlns:a16="http://schemas.microsoft.com/office/drawing/2014/main" id="{6CB5DF83-D093-42D5-8CBB-A4DD8BB2F734}"/>
                </a:ext>
              </a:extLst>
            </p:cNvPr>
            <p:cNvSpPr>
              <a:spLocks/>
            </p:cNvSpPr>
            <p:nvPr/>
          </p:nvSpPr>
          <p:spPr bwMode="auto">
            <a:xfrm>
              <a:off x="2751138" y="3252788"/>
              <a:ext cx="28575" cy="9525"/>
            </a:xfrm>
            <a:custGeom>
              <a:avLst/>
              <a:gdLst>
                <a:gd name="T0" fmla="*/ 75 w 90"/>
                <a:gd name="T1" fmla="*/ 0 h 30"/>
                <a:gd name="T2" fmla="*/ 15 w 90"/>
                <a:gd name="T3" fmla="*/ 0 h 30"/>
                <a:gd name="T4" fmla="*/ 12 w 90"/>
                <a:gd name="T5" fmla="*/ 0 h 30"/>
                <a:gd name="T6" fmla="*/ 10 w 90"/>
                <a:gd name="T7" fmla="*/ 1 h 30"/>
                <a:gd name="T8" fmla="*/ 6 w 90"/>
                <a:gd name="T9" fmla="*/ 2 h 30"/>
                <a:gd name="T10" fmla="*/ 4 w 90"/>
                <a:gd name="T11" fmla="*/ 5 h 30"/>
                <a:gd name="T12" fmla="*/ 2 w 90"/>
                <a:gd name="T13" fmla="*/ 7 h 30"/>
                <a:gd name="T14" fmla="*/ 1 w 90"/>
                <a:gd name="T15" fmla="*/ 10 h 30"/>
                <a:gd name="T16" fmla="*/ 0 w 90"/>
                <a:gd name="T17" fmla="*/ 12 h 30"/>
                <a:gd name="T18" fmla="*/ 0 w 90"/>
                <a:gd name="T19" fmla="*/ 15 h 30"/>
                <a:gd name="T20" fmla="*/ 0 w 90"/>
                <a:gd name="T21" fmla="*/ 19 h 30"/>
                <a:gd name="T22" fmla="*/ 1 w 90"/>
                <a:gd name="T23" fmla="*/ 22 h 30"/>
                <a:gd name="T24" fmla="*/ 2 w 90"/>
                <a:gd name="T25" fmla="*/ 24 h 30"/>
                <a:gd name="T26" fmla="*/ 4 w 90"/>
                <a:gd name="T27" fmla="*/ 26 h 30"/>
                <a:gd name="T28" fmla="*/ 6 w 90"/>
                <a:gd name="T29" fmla="*/ 28 h 30"/>
                <a:gd name="T30" fmla="*/ 10 w 90"/>
                <a:gd name="T31" fmla="*/ 29 h 30"/>
                <a:gd name="T32" fmla="*/ 12 w 90"/>
                <a:gd name="T33" fmla="*/ 30 h 30"/>
                <a:gd name="T34" fmla="*/ 15 w 90"/>
                <a:gd name="T35" fmla="*/ 30 h 30"/>
                <a:gd name="T36" fmla="*/ 75 w 90"/>
                <a:gd name="T37" fmla="*/ 30 h 30"/>
                <a:gd name="T38" fmla="*/ 78 w 90"/>
                <a:gd name="T39" fmla="*/ 30 h 30"/>
                <a:gd name="T40" fmla="*/ 81 w 90"/>
                <a:gd name="T41" fmla="*/ 29 h 30"/>
                <a:gd name="T42" fmla="*/ 84 w 90"/>
                <a:gd name="T43" fmla="*/ 28 h 30"/>
                <a:gd name="T44" fmla="*/ 86 w 90"/>
                <a:gd name="T45" fmla="*/ 26 h 30"/>
                <a:gd name="T46" fmla="*/ 88 w 90"/>
                <a:gd name="T47" fmla="*/ 24 h 30"/>
                <a:gd name="T48" fmla="*/ 89 w 90"/>
                <a:gd name="T49" fmla="*/ 22 h 30"/>
                <a:gd name="T50" fmla="*/ 90 w 90"/>
                <a:gd name="T51" fmla="*/ 19 h 30"/>
                <a:gd name="T52" fmla="*/ 90 w 90"/>
                <a:gd name="T53" fmla="*/ 15 h 30"/>
                <a:gd name="T54" fmla="*/ 90 w 90"/>
                <a:gd name="T55" fmla="*/ 12 h 30"/>
                <a:gd name="T56" fmla="*/ 89 w 90"/>
                <a:gd name="T57" fmla="*/ 10 h 30"/>
                <a:gd name="T58" fmla="*/ 88 w 90"/>
                <a:gd name="T59" fmla="*/ 7 h 30"/>
                <a:gd name="T60" fmla="*/ 86 w 90"/>
                <a:gd name="T61" fmla="*/ 5 h 30"/>
                <a:gd name="T62" fmla="*/ 84 w 90"/>
                <a:gd name="T63" fmla="*/ 2 h 30"/>
                <a:gd name="T64" fmla="*/ 81 w 90"/>
                <a:gd name="T65" fmla="*/ 1 h 30"/>
                <a:gd name="T66" fmla="*/ 78 w 90"/>
                <a:gd name="T67" fmla="*/ 0 h 30"/>
                <a:gd name="T68" fmla="*/ 75 w 90"/>
                <a:gd name="T69" fmla="*/ 0 h 30"/>
                <a:gd name="T70" fmla="*/ 75 w 90"/>
                <a:gd name="T71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90" h="30">
                  <a:moveTo>
                    <a:pt x="75" y="0"/>
                  </a:moveTo>
                  <a:lnTo>
                    <a:pt x="15" y="0"/>
                  </a:lnTo>
                  <a:lnTo>
                    <a:pt x="12" y="0"/>
                  </a:lnTo>
                  <a:lnTo>
                    <a:pt x="10" y="1"/>
                  </a:lnTo>
                  <a:lnTo>
                    <a:pt x="6" y="2"/>
                  </a:lnTo>
                  <a:lnTo>
                    <a:pt x="4" y="5"/>
                  </a:lnTo>
                  <a:lnTo>
                    <a:pt x="2" y="7"/>
                  </a:lnTo>
                  <a:lnTo>
                    <a:pt x="1" y="10"/>
                  </a:lnTo>
                  <a:lnTo>
                    <a:pt x="0" y="12"/>
                  </a:lnTo>
                  <a:lnTo>
                    <a:pt x="0" y="15"/>
                  </a:lnTo>
                  <a:lnTo>
                    <a:pt x="0" y="19"/>
                  </a:lnTo>
                  <a:lnTo>
                    <a:pt x="1" y="22"/>
                  </a:lnTo>
                  <a:lnTo>
                    <a:pt x="2" y="24"/>
                  </a:lnTo>
                  <a:lnTo>
                    <a:pt x="4" y="26"/>
                  </a:lnTo>
                  <a:lnTo>
                    <a:pt x="6" y="28"/>
                  </a:lnTo>
                  <a:lnTo>
                    <a:pt x="10" y="29"/>
                  </a:lnTo>
                  <a:lnTo>
                    <a:pt x="12" y="30"/>
                  </a:lnTo>
                  <a:lnTo>
                    <a:pt x="15" y="30"/>
                  </a:lnTo>
                  <a:lnTo>
                    <a:pt x="75" y="30"/>
                  </a:lnTo>
                  <a:lnTo>
                    <a:pt x="78" y="30"/>
                  </a:lnTo>
                  <a:lnTo>
                    <a:pt x="81" y="29"/>
                  </a:lnTo>
                  <a:lnTo>
                    <a:pt x="84" y="28"/>
                  </a:lnTo>
                  <a:lnTo>
                    <a:pt x="86" y="26"/>
                  </a:lnTo>
                  <a:lnTo>
                    <a:pt x="88" y="24"/>
                  </a:lnTo>
                  <a:lnTo>
                    <a:pt x="89" y="22"/>
                  </a:lnTo>
                  <a:lnTo>
                    <a:pt x="90" y="19"/>
                  </a:lnTo>
                  <a:lnTo>
                    <a:pt x="90" y="15"/>
                  </a:lnTo>
                  <a:lnTo>
                    <a:pt x="90" y="12"/>
                  </a:lnTo>
                  <a:lnTo>
                    <a:pt x="89" y="10"/>
                  </a:lnTo>
                  <a:lnTo>
                    <a:pt x="88" y="7"/>
                  </a:lnTo>
                  <a:lnTo>
                    <a:pt x="86" y="5"/>
                  </a:lnTo>
                  <a:lnTo>
                    <a:pt x="84" y="2"/>
                  </a:lnTo>
                  <a:lnTo>
                    <a:pt x="81" y="1"/>
                  </a:lnTo>
                  <a:lnTo>
                    <a:pt x="78" y="0"/>
                  </a:lnTo>
                  <a:lnTo>
                    <a:pt x="75" y="0"/>
                  </a:lnTo>
                  <a:lnTo>
                    <a:pt x="7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26" name="Freeform 327">
              <a:extLst>
                <a:ext uri="{FF2B5EF4-FFF2-40B4-BE49-F238E27FC236}">
                  <a16:creationId xmlns:a16="http://schemas.microsoft.com/office/drawing/2014/main" id="{D1FD7895-BE7E-4957-BE73-023CAADFC96B}"/>
                </a:ext>
              </a:extLst>
            </p:cNvPr>
            <p:cNvSpPr>
              <a:spLocks/>
            </p:cNvSpPr>
            <p:nvPr/>
          </p:nvSpPr>
          <p:spPr bwMode="auto">
            <a:xfrm>
              <a:off x="2789238" y="3219450"/>
              <a:ext cx="19050" cy="19050"/>
            </a:xfrm>
            <a:custGeom>
              <a:avLst/>
              <a:gdLst>
                <a:gd name="T0" fmla="*/ 30 w 60"/>
                <a:gd name="T1" fmla="*/ 0 h 60"/>
                <a:gd name="T2" fmla="*/ 25 w 60"/>
                <a:gd name="T3" fmla="*/ 0 h 60"/>
                <a:gd name="T4" fmla="*/ 18 w 60"/>
                <a:gd name="T5" fmla="*/ 2 h 60"/>
                <a:gd name="T6" fmla="*/ 14 w 60"/>
                <a:gd name="T7" fmla="*/ 6 h 60"/>
                <a:gd name="T8" fmla="*/ 9 w 60"/>
                <a:gd name="T9" fmla="*/ 9 h 60"/>
                <a:gd name="T10" fmla="*/ 5 w 60"/>
                <a:gd name="T11" fmla="*/ 13 h 60"/>
                <a:gd name="T12" fmla="*/ 2 w 60"/>
                <a:gd name="T13" fmla="*/ 18 h 60"/>
                <a:gd name="T14" fmla="*/ 1 w 60"/>
                <a:gd name="T15" fmla="*/ 24 h 60"/>
                <a:gd name="T16" fmla="*/ 0 w 60"/>
                <a:gd name="T17" fmla="*/ 30 h 60"/>
                <a:gd name="T18" fmla="*/ 1 w 60"/>
                <a:gd name="T19" fmla="*/ 36 h 60"/>
                <a:gd name="T20" fmla="*/ 2 w 60"/>
                <a:gd name="T21" fmla="*/ 42 h 60"/>
                <a:gd name="T22" fmla="*/ 5 w 60"/>
                <a:gd name="T23" fmla="*/ 46 h 60"/>
                <a:gd name="T24" fmla="*/ 9 w 60"/>
                <a:gd name="T25" fmla="*/ 52 h 60"/>
                <a:gd name="T26" fmla="*/ 14 w 60"/>
                <a:gd name="T27" fmla="*/ 55 h 60"/>
                <a:gd name="T28" fmla="*/ 18 w 60"/>
                <a:gd name="T29" fmla="*/ 58 h 60"/>
                <a:gd name="T30" fmla="*/ 25 w 60"/>
                <a:gd name="T31" fmla="*/ 59 h 60"/>
                <a:gd name="T32" fmla="*/ 30 w 60"/>
                <a:gd name="T33" fmla="*/ 60 h 60"/>
                <a:gd name="T34" fmla="*/ 37 w 60"/>
                <a:gd name="T35" fmla="*/ 59 h 60"/>
                <a:gd name="T36" fmla="*/ 42 w 60"/>
                <a:gd name="T37" fmla="*/ 58 h 60"/>
                <a:gd name="T38" fmla="*/ 47 w 60"/>
                <a:gd name="T39" fmla="*/ 55 h 60"/>
                <a:gd name="T40" fmla="*/ 52 w 60"/>
                <a:gd name="T41" fmla="*/ 52 h 60"/>
                <a:gd name="T42" fmla="*/ 56 w 60"/>
                <a:gd name="T43" fmla="*/ 47 h 60"/>
                <a:gd name="T44" fmla="*/ 58 w 60"/>
                <a:gd name="T45" fmla="*/ 42 h 60"/>
                <a:gd name="T46" fmla="*/ 60 w 60"/>
                <a:gd name="T47" fmla="*/ 37 h 60"/>
                <a:gd name="T48" fmla="*/ 60 w 60"/>
                <a:gd name="T49" fmla="*/ 30 h 60"/>
                <a:gd name="T50" fmla="*/ 60 w 60"/>
                <a:gd name="T51" fmla="*/ 24 h 60"/>
                <a:gd name="T52" fmla="*/ 58 w 60"/>
                <a:gd name="T53" fmla="*/ 18 h 60"/>
                <a:gd name="T54" fmla="*/ 56 w 60"/>
                <a:gd name="T55" fmla="*/ 13 h 60"/>
                <a:gd name="T56" fmla="*/ 52 w 60"/>
                <a:gd name="T57" fmla="*/ 9 h 60"/>
                <a:gd name="T58" fmla="*/ 47 w 60"/>
                <a:gd name="T59" fmla="*/ 6 h 60"/>
                <a:gd name="T60" fmla="*/ 42 w 60"/>
                <a:gd name="T61" fmla="*/ 2 h 60"/>
                <a:gd name="T62" fmla="*/ 37 w 60"/>
                <a:gd name="T63" fmla="*/ 0 h 60"/>
                <a:gd name="T64" fmla="*/ 30 w 60"/>
                <a:gd name="T65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60" h="60">
                  <a:moveTo>
                    <a:pt x="30" y="0"/>
                  </a:moveTo>
                  <a:lnTo>
                    <a:pt x="25" y="0"/>
                  </a:lnTo>
                  <a:lnTo>
                    <a:pt x="18" y="2"/>
                  </a:lnTo>
                  <a:lnTo>
                    <a:pt x="14" y="6"/>
                  </a:lnTo>
                  <a:lnTo>
                    <a:pt x="9" y="9"/>
                  </a:lnTo>
                  <a:lnTo>
                    <a:pt x="5" y="13"/>
                  </a:lnTo>
                  <a:lnTo>
                    <a:pt x="2" y="18"/>
                  </a:lnTo>
                  <a:lnTo>
                    <a:pt x="1" y="24"/>
                  </a:lnTo>
                  <a:lnTo>
                    <a:pt x="0" y="30"/>
                  </a:lnTo>
                  <a:lnTo>
                    <a:pt x="1" y="36"/>
                  </a:lnTo>
                  <a:lnTo>
                    <a:pt x="2" y="42"/>
                  </a:lnTo>
                  <a:lnTo>
                    <a:pt x="5" y="46"/>
                  </a:lnTo>
                  <a:lnTo>
                    <a:pt x="9" y="52"/>
                  </a:lnTo>
                  <a:lnTo>
                    <a:pt x="14" y="55"/>
                  </a:lnTo>
                  <a:lnTo>
                    <a:pt x="18" y="58"/>
                  </a:lnTo>
                  <a:lnTo>
                    <a:pt x="25" y="59"/>
                  </a:lnTo>
                  <a:lnTo>
                    <a:pt x="30" y="60"/>
                  </a:lnTo>
                  <a:lnTo>
                    <a:pt x="37" y="59"/>
                  </a:lnTo>
                  <a:lnTo>
                    <a:pt x="42" y="58"/>
                  </a:lnTo>
                  <a:lnTo>
                    <a:pt x="47" y="55"/>
                  </a:lnTo>
                  <a:lnTo>
                    <a:pt x="52" y="52"/>
                  </a:lnTo>
                  <a:lnTo>
                    <a:pt x="56" y="47"/>
                  </a:lnTo>
                  <a:lnTo>
                    <a:pt x="58" y="42"/>
                  </a:lnTo>
                  <a:lnTo>
                    <a:pt x="60" y="37"/>
                  </a:lnTo>
                  <a:lnTo>
                    <a:pt x="60" y="30"/>
                  </a:lnTo>
                  <a:lnTo>
                    <a:pt x="60" y="24"/>
                  </a:lnTo>
                  <a:lnTo>
                    <a:pt x="58" y="18"/>
                  </a:lnTo>
                  <a:lnTo>
                    <a:pt x="56" y="13"/>
                  </a:lnTo>
                  <a:lnTo>
                    <a:pt x="52" y="9"/>
                  </a:lnTo>
                  <a:lnTo>
                    <a:pt x="47" y="6"/>
                  </a:lnTo>
                  <a:lnTo>
                    <a:pt x="42" y="2"/>
                  </a:lnTo>
                  <a:lnTo>
                    <a:pt x="37" y="0"/>
                  </a:lnTo>
                  <a:lnTo>
                    <a:pt x="3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7" name="Freeform 328">
              <a:extLst>
                <a:ext uri="{FF2B5EF4-FFF2-40B4-BE49-F238E27FC236}">
                  <a16:creationId xmlns:a16="http://schemas.microsoft.com/office/drawing/2014/main" id="{95BF3BC4-EAD8-4A59-AB4E-4F2CDFCDF31A}"/>
                </a:ext>
              </a:extLst>
            </p:cNvPr>
            <p:cNvSpPr>
              <a:spLocks/>
            </p:cNvSpPr>
            <p:nvPr/>
          </p:nvSpPr>
          <p:spPr bwMode="auto">
            <a:xfrm>
              <a:off x="2838450" y="3219450"/>
              <a:ext cx="19050" cy="19050"/>
            </a:xfrm>
            <a:custGeom>
              <a:avLst/>
              <a:gdLst>
                <a:gd name="T0" fmla="*/ 30 w 60"/>
                <a:gd name="T1" fmla="*/ 0 h 60"/>
                <a:gd name="T2" fmla="*/ 24 w 60"/>
                <a:gd name="T3" fmla="*/ 0 h 60"/>
                <a:gd name="T4" fmla="*/ 19 w 60"/>
                <a:gd name="T5" fmla="*/ 2 h 60"/>
                <a:gd name="T6" fmla="*/ 13 w 60"/>
                <a:gd name="T7" fmla="*/ 6 h 60"/>
                <a:gd name="T8" fmla="*/ 9 w 60"/>
                <a:gd name="T9" fmla="*/ 9 h 60"/>
                <a:gd name="T10" fmla="*/ 5 w 60"/>
                <a:gd name="T11" fmla="*/ 13 h 60"/>
                <a:gd name="T12" fmla="*/ 2 w 60"/>
                <a:gd name="T13" fmla="*/ 18 h 60"/>
                <a:gd name="T14" fmla="*/ 0 w 60"/>
                <a:gd name="T15" fmla="*/ 24 h 60"/>
                <a:gd name="T16" fmla="*/ 0 w 60"/>
                <a:gd name="T17" fmla="*/ 30 h 60"/>
                <a:gd name="T18" fmla="*/ 0 w 60"/>
                <a:gd name="T19" fmla="*/ 36 h 60"/>
                <a:gd name="T20" fmla="*/ 2 w 60"/>
                <a:gd name="T21" fmla="*/ 42 h 60"/>
                <a:gd name="T22" fmla="*/ 5 w 60"/>
                <a:gd name="T23" fmla="*/ 46 h 60"/>
                <a:gd name="T24" fmla="*/ 9 w 60"/>
                <a:gd name="T25" fmla="*/ 52 h 60"/>
                <a:gd name="T26" fmla="*/ 13 w 60"/>
                <a:gd name="T27" fmla="*/ 55 h 60"/>
                <a:gd name="T28" fmla="*/ 19 w 60"/>
                <a:gd name="T29" fmla="*/ 58 h 60"/>
                <a:gd name="T30" fmla="*/ 24 w 60"/>
                <a:gd name="T31" fmla="*/ 59 h 60"/>
                <a:gd name="T32" fmla="*/ 30 w 60"/>
                <a:gd name="T33" fmla="*/ 60 h 60"/>
                <a:gd name="T34" fmla="*/ 36 w 60"/>
                <a:gd name="T35" fmla="*/ 59 h 60"/>
                <a:gd name="T36" fmla="*/ 42 w 60"/>
                <a:gd name="T37" fmla="*/ 58 h 60"/>
                <a:gd name="T38" fmla="*/ 46 w 60"/>
                <a:gd name="T39" fmla="*/ 55 h 60"/>
                <a:gd name="T40" fmla="*/ 51 w 60"/>
                <a:gd name="T41" fmla="*/ 52 h 60"/>
                <a:gd name="T42" fmla="*/ 55 w 60"/>
                <a:gd name="T43" fmla="*/ 47 h 60"/>
                <a:gd name="T44" fmla="*/ 58 w 60"/>
                <a:gd name="T45" fmla="*/ 42 h 60"/>
                <a:gd name="T46" fmla="*/ 59 w 60"/>
                <a:gd name="T47" fmla="*/ 37 h 60"/>
                <a:gd name="T48" fmla="*/ 60 w 60"/>
                <a:gd name="T49" fmla="*/ 30 h 60"/>
                <a:gd name="T50" fmla="*/ 59 w 60"/>
                <a:gd name="T51" fmla="*/ 24 h 60"/>
                <a:gd name="T52" fmla="*/ 58 w 60"/>
                <a:gd name="T53" fmla="*/ 18 h 60"/>
                <a:gd name="T54" fmla="*/ 55 w 60"/>
                <a:gd name="T55" fmla="*/ 13 h 60"/>
                <a:gd name="T56" fmla="*/ 51 w 60"/>
                <a:gd name="T57" fmla="*/ 9 h 60"/>
                <a:gd name="T58" fmla="*/ 46 w 60"/>
                <a:gd name="T59" fmla="*/ 6 h 60"/>
                <a:gd name="T60" fmla="*/ 42 w 60"/>
                <a:gd name="T61" fmla="*/ 2 h 60"/>
                <a:gd name="T62" fmla="*/ 36 w 60"/>
                <a:gd name="T63" fmla="*/ 0 h 60"/>
                <a:gd name="T64" fmla="*/ 30 w 60"/>
                <a:gd name="T65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60" h="60">
                  <a:moveTo>
                    <a:pt x="30" y="0"/>
                  </a:moveTo>
                  <a:lnTo>
                    <a:pt x="24" y="0"/>
                  </a:lnTo>
                  <a:lnTo>
                    <a:pt x="19" y="2"/>
                  </a:lnTo>
                  <a:lnTo>
                    <a:pt x="13" y="6"/>
                  </a:lnTo>
                  <a:lnTo>
                    <a:pt x="9" y="9"/>
                  </a:lnTo>
                  <a:lnTo>
                    <a:pt x="5" y="13"/>
                  </a:lnTo>
                  <a:lnTo>
                    <a:pt x="2" y="18"/>
                  </a:lnTo>
                  <a:lnTo>
                    <a:pt x="0" y="24"/>
                  </a:lnTo>
                  <a:lnTo>
                    <a:pt x="0" y="30"/>
                  </a:lnTo>
                  <a:lnTo>
                    <a:pt x="0" y="36"/>
                  </a:lnTo>
                  <a:lnTo>
                    <a:pt x="2" y="42"/>
                  </a:lnTo>
                  <a:lnTo>
                    <a:pt x="5" y="46"/>
                  </a:lnTo>
                  <a:lnTo>
                    <a:pt x="9" y="52"/>
                  </a:lnTo>
                  <a:lnTo>
                    <a:pt x="13" y="55"/>
                  </a:lnTo>
                  <a:lnTo>
                    <a:pt x="19" y="58"/>
                  </a:lnTo>
                  <a:lnTo>
                    <a:pt x="24" y="59"/>
                  </a:lnTo>
                  <a:lnTo>
                    <a:pt x="30" y="60"/>
                  </a:lnTo>
                  <a:lnTo>
                    <a:pt x="36" y="59"/>
                  </a:lnTo>
                  <a:lnTo>
                    <a:pt x="42" y="58"/>
                  </a:lnTo>
                  <a:lnTo>
                    <a:pt x="46" y="55"/>
                  </a:lnTo>
                  <a:lnTo>
                    <a:pt x="51" y="52"/>
                  </a:lnTo>
                  <a:lnTo>
                    <a:pt x="55" y="47"/>
                  </a:lnTo>
                  <a:lnTo>
                    <a:pt x="58" y="42"/>
                  </a:lnTo>
                  <a:lnTo>
                    <a:pt x="59" y="37"/>
                  </a:lnTo>
                  <a:lnTo>
                    <a:pt x="60" y="30"/>
                  </a:lnTo>
                  <a:lnTo>
                    <a:pt x="59" y="24"/>
                  </a:lnTo>
                  <a:lnTo>
                    <a:pt x="58" y="18"/>
                  </a:lnTo>
                  <a:lnTo>
                    <a:pt x="55" y="13"/>
                  </a:lnTo>
                  <a:lnTo>
                    <a:pt x="51" y="9"/>
                  </a:lnTo>
                  <a:lnTo>
                    <a:pt x="46" y="6"/>
                  </a:lnTo>
                  <a:lnTo>
                    <a:pt x="42" y="2"/>
                  </a:lnTo>
                  <a:lnTo>
                    <a:pt x="36" y="0"/>
                  </a:lnTo>
                  <a:lnTo>
                    <a:pt x="3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8" name="Freeform 329">
              <a:extLst>
                <a:ext uri="{FF2B5EF4-FFF2-40B4-BE49-F238E27FC236}">
                  <a16:creationId xmlns:a16="http://schemas.microsoft.com/office/drawing/2014/main" id="{1BFE98A9-36A1-4BE5-8282-0A6D114A07AB}"/>
                </a:ext>
              </a:extLst>
            </p:cNvPr>
            <p:cNvSpPr>
              <a:spLocks/>
            </p:cNvSpPr>
            <p:nvPr/>
          </p:nvSpPr>
          <p:spPr bwMode="auto">
            <a:xfrm>
              <a:off x="2813050" y="3195638"/>
              <a:ext cx="20638" cy="19050"/>
            </a:xfrm>
            <a:custGeom>
              <a:avLst/>
              <a:gdLst>
                <a:gd name="T0" fmla="*/ 30 w 61"/>
                <a:gd name="T1" fmla="*/ 0 h 60"/>
                <a:gd name="T2" fmla="*/ 25 w 61"/>
                <a:gd name="T3" fmla="*/ 0 h 60"/>
                <a:gd name="T4" fmla="*/ 19 w 61"/>
                <a:gd name="T5" fmla="*/ 2 h 60"/>
                <a:gd name="T6" fmla="*/ 14 w 61"/>
                <a:gd name="T7" fmla="*/ 4 h 60"/>
                <a:gd name="T8" fmla="*/ 10 w 61"/>
                <a:gd name="T9" fmla="*/ 9 h 60"/>
                <a:gd name="T10" fmla="*/ 6 w 61"/>
                <a:gd name="T11" fmla="*/ 13 h 60"/>
                <a:gd name="T12" fmla="*/ 3 w 61"/>
                <a:gd name="T13" fmla="*/ 18 h 60"/>
                <a:gd name="T14" fmla="*/ 1 w 61"/>
                <a:gd name="T15" fmla="*/ 24 h 60"/>
                <a:gd name="T16" fmla="*/ 0 w 61"/>
                <a:gd name="T17" fmla="*/ 30 h 60"/>
                <a:gd name="T18" fmla="*/ 1 w 61"/>
                <a:gd name="T19" fmla="*/ 36 h 60"/>
                <a:gd name="T20" fmla="*/ 3 w 61"/>
                <a:gd name="T21" fmla="*/ 42 h 60"/>
                <a:gd name="T22" fmla="*/ 6 w 61"/>
                <a:gd name="T23" fmla="*/ 46 h 60"/>
                <a:gd name="T24" fmla="*/ 10 w 61"/>
                <a:gd name="T25" fmla="*/ 52 h 60"/>
                <a:gd name="T26" fmla="*/ 14 w 61"/>
                <a:gd name="T27" fmla="*/ 55 h 60"/>
                <a:gd name="T28" fmla="*/ 19 w 61"/>
                <a:gd name="T29" fmla="*/ 58 h 60"/>
                <a:gd name="T30" fmla="*/ 25 w 61"/>
                <a:gd name="T31" fmla="*/ 59 h 60"/>
                <a:gd name="T32" fmla="*/ 30 w 61"/>
                <a:gd name="T33" fmla="*/ 60 h 60"/>
                <a:gd name="T34" fmla="*/ 37 w 61"/>
                <a:gd name="T35" fmla="*/ 59 h 60"/>
                <a:gd name="T36" fmla="*/ 42 w 61"/>
                <a:gd name="T37" fmla="*/ 58 h 60"/>
                <a:gd name="T38" fmla="*/ 47 w 61"/>
                <a:gd name="T39" fmla="*/ 55 h 60"/>
                <a:gd name="T40" fmla="*/ 52 w 61"/>
                <a:gd name="T41" fmla="*/ 52 h 60"/>
                <a:gd name="T42" fmla="*/ 56 w 61"/>
                <a:gd name="T43" fmla="*/ 46 h 60"/>
                <a:gd name="T44" fmla="*/ 58 w 61"/>
                <a:gd name="T45" fmla="*/ 42 h 60"/>
                <a:gd name="T46" fmla="*/ 60 w 61"/>
                <a:gd name="T47" fmla="*/ 36 h 60"/>
                <a:gd name="T48" fmla="*/ 61 w 61"/>
                <a:gd name="T49" fmla="*/ 30 h 60"/>
                <a:gd name="T50" fmla="*/ 60 w 61"/>
                <a:gd name="T51" fmla="*/ 24 h 60"/>
                <a:gd name="T52" fmla="*/ 58 w 61"/>
                <a:gd name="T53" fmla="*/ 18 h 60"/>
                <a:gd name="T54" fmla="*/ 56 w 61"/>
                <a:gd name="T55" fmla="*/ 13 h 60"/>
                <a:gd name="T56" fmla="*/ 52 w 61"/>
                <a:gd name="T57" fmla="*/ 9 h 60"/>
                <a:gd name="T58" fmla="*/ 47 w 61"/>
                <a:gd name="T59" fmla="*/ 4 h 60"/>
                <a:gd name="T60" fmla="*/ 42 w 61"/>
                <a:gd name="T61" fmla="*/ 2 h 60"/>
                <a:gd name="T62" fmla="*/ 37 w 61"/>
                <a:gd name="T63" fmla="*/ 0 h 60"/>
                <a:gd name="T64" fmla="*/ 30 w 61"/>
                <a:gd name="T65" fmla="*/ 0 h 60"/>
                <a:gd name="T66" fmla="*/ 30 w 61"/>
                <a:gd name="T67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61" h="60">
                  <a:moveTo>
                    <a:pt x="30" y="0"/>
                  </a:moveTo>
                  <a:lnTo>
                    <a:pt x="25" y="0"/>
                  </a:lnTo>
                  <a:lnTo>
                    <a:pt x="19" y="2"/>
                  </a:lnTo>
                  <a:lnTo>
                    <a:pt x="14" y="4"/>
                  </a:lnTo>
                  <a:lnTo>
                    <a:pt x="10" y="9"/>
                  </a:lnTo>
                  <a:lnTo>
                    <a:pt x="6" y="13"/>
                  </a:lnTo>
                  <a:lnTo>
                    <a:pt x="3" y="18"/>
                  </a:lnTo>
                  <a:lnTo>
                    <a:pt x="1" y="24"/>
                  </a:lnTo>
                  <a:lnTo>
                    <a:pt x="0" y="30"/>
                  </a:lnTo>
                  <a:lnTo>
                    <a:pt x="1" y="36"/>
                  </a:lnTo>
                  <a:lnTo>
                    <a:pt x="3" y="42"/>
                  </a:lnTo>
                  <a:lnTo>
                    <a:pt x="6" y="46"/>
                  </a:lnTo>
                  <a:lnTo>
                    <a:pt x="10" y="52"/>
                  </a:lnTo>
                  <a:lnTo>
                    <a:pt x="14" y="55"/>
                  </a:lnTo>
                  <a:lnTo>
                    <a:pt x="19" y="58"/>
                  </a:lnTo>
                  <a:lnTo>
                    <a:pt x="25" y="59"/>
                  </a:lnTo>
                  <a:lnTo>
                    <a:pt x="30" y="60"/>
                  </a:lnTo>
                  <a:lnTo>
                    <a:pt x="37" y="59"/>
                  </a:lnTo>
                  <a:lnTo>
                    <a:pt x="42" y="58"/>
                  </a:lnTo>
                  <a:lnTo>
                    <a:pt x="47" y="55"/>
                  </a:lnTo>
                  <a:lnTo>
                    <a:pt x="52" y="52"/>
                  </a:lnTo>
                  <a:lnTo>
                    <a:pt x="56" y="46"/>
                  </a:lnTo>
                  <a:lnTo>
                    <a:pt x="58" y="42"/>
                  </a:lnTo>
                  <a:lnTo>
                    <a:pt x="60" y="36"/>
                  </a:lnTo>
                  <a:lnTo>
                    <a:pt x="61" y="30"/>
                  </a:lnTo>
                  <a:lnTo>
                    <a:pt x="60" y="24"/>
                  </a:lnTo>
                  <a:lnTo>
                    <a:pt x="58" y="18"/>
                  </a:lnTo>
                  <a:lnTo>
                    <a:pt x="56" y="13"/>
                  </a:lnTo>
                  <a:lnTo>
                    <a:pt x="52" y="9"/>
                  </a:lnTo>
                  <a:lnTo>
                    <a:pt x="47" y="4"/>
                  </a:lnTo>
                  <a:lnTo>
                    <a:pt x="42" y="2"/>
                  </a:lnTo>
                  <a:lnTo>
                    <a:pt x="37" y="0"/>
                  </a:lnTo>
                  <a:lnTo>
                    <a:pt x="30" y="0"/>
                  </a:lnTo>
                  <a:lnTo>
                    <a:pt x="3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9" name="Freeform 330">
              <a:extLst>
                <a:ext uri="{FF2B5EF4-FFF2-40B4-BE49-F238E27FC236}">
                  <a16:creationId xmlns:a16="http://schemas.microsoft.com/office/drawing/2014/main" id="{2A854092-6E2E-480C-A939-1ED822252B40}"/>
                </a:ext>
              </a:extLst>
            </p:cNvPr>
            <p:cNvSpPr>
              <a:spLocks/>
            </p:cNvSpPr>
            <p:nvPr/>
          </p:nvSpPr>
          <p:spPr bwMode="auto">
            <a:xfrm>
              <a:off x="2813050" y="3243263"/>
              <a:ext cx="20638" cy="19050"/>
            </a:xfrm>
            <a:custGeom>
              <a:avLst/>
              <a:gdLst>
                <a:gd name="T0" fmla="*/ 30 w 61"/>
                <a:gd name="T1" fmla="*/ 0 h 60"/>
                <a:gd name="T2" fmla="*/ 25 w 61"/>
                <a:gd name="T3" fmla="*/ 0 h 60"/>
                <a:gd name="T4" fmla="*/ 19 w 61"/>
                <a:gd name="T5" fmla="*/ 2 h 60"/>
                <a:gd name="T6" fmla="*/ 14 w 61"/>
                <a:gd name="T7" fmla="*/ 6 h 60"/>
                <a:gd name="T8" fmla="*/ 10 w 61"/>
                <a:gd name="T9" fmla="*/ 9 h 60"/>
                <a:gd name="T10" fmla="*/ 6 w 61"/>
                <a:gd name="T11" fmla="*/ 13 h 60"/>
                <a:gd name="T12" fmla="*/ 3 w 61"/>
                <a:gd name="T13" fmla="*/ 19 h 60"/>
                <a:gd name="T14" fmla="*/ 1 w 61"/>
                <a:gd name="T15" fmla="*/ 24 h 60"/>
                <a:gd name="T16" fmla="*/ 0 w 61"/>
                <a:gd name="T17" fmla="*/ 30 h 60"/>
                <a:gd name="T18" fmla="*/ 1 w 61"/>
                <a:gd name="T19" fmla="*/ 37 h 60"/>
                <a:gd name="T20" fmla="*/ 3 w 61"/>
                <a:gd name="T21" fmla="*/ 42 h 60"/>
                <a:gd name="T22" fmla="*/ 6 w 61"/>
                <a:gd name="T23" fmla="*/ 47 h 60"/>
                <a:gd name="T24" fmla="*/ 10 w 61"/>
                <a:gd name="T25" fmla="*/ 52 h 60"/>
                <a:gd name="T26" fmla="*/ 14 w 61"/>
                <a:gd name="T27" fmla="*/ 55 h 60"/>
                <a:gd name="T28" fmla="*/ 19 w 61"/>
                <a:gd name="T29" fmla="*/ 58 h 60"/>
                <a:gd name="T30" fmla="*/ 25 w 61"/>
                <a:gd name="T31" fmla="*/ 60 h 60"/>
                <a:gd name="T32" fmla="*/ 30 w 61"/>
                <a:gd name="T33" fmla="*/ 60 h 60"/>
                <a:gd name="T34" fmla="*/ 37 w 61"/>
                <a:gd name="T35" fmla="*/ 60 h 60"/>
                <a:gd name="T36" fmla="*/ 42 w 61"/>
                <a:gd name="T37" fmla="*/ 58 h 60"/>
                <a:gd name="T38" fmla="*/ 47 w 61"/>
                <a:gd name="T39" fmla="*/ 55 h 60"/>
                <a:gd name="T40" fmla="*/ 52 w 61"/>
                <a:gd name="T41" fmla="*/ 52 h 60"/>
                <a:gd name="T42" fmla="*/ 56 w 61"/>
                <a:gd name="T43" fmla="*/ 47 h 60"/>
                <a:gd name="T44" fmla="*/ 58 w 61"/>
                <a:gd name="T45" fmla="*/ 42 h 60"/>
                <a:gd name="T46" fmla="*/ 60 w 61"/>
                <a:gd name="T47" fmla="*/ 37 h 60"/>
                <a:gd name="T48" fmla="*/ 61 w 61"/>
                <a:gd name="T49" fmla="*/ 30 h 60"/>
                <a:gd name="T50" fmla="*/ 60 w 61"/>
                <a:gd name="T51" fmla="*/ 24 h 60"/>
                <a:gd name="T52" fmla="*/ 58 w 61"/>
                <a:gd name="T53" fmla="*/ 19 h 60"/>
                <a:gd name="T54" fmla="*/ 56 w 61"/>
                <a:gd name="T55" fmla="*/ 13 h 60"/>
                <a:gd name="T56" fmla="*/ 52 w 61"/>
                <a:gd name="T57" fmla="*/ 9 h 60"/>
                <a:gd name="T58" fmla="*/ 47 w 61"/>
                <a:gd name="T59" fmla="*/ 6 h 60"/>
                <a:gd name="T60" fmla="*/ 42 w 61"/>
                <a:gd name="T61" fmla="*/ 2 h 60"/>
                <a:gd name="T62" fmla="*/ 37 w 61"/>
                <a:gd name="T63" fmla="*/ 1 h 60"/>
                <a:gd name="T64" fmla="*/ 30 w 61"/>
                <a:gd name="T65" fmla="*/ 0 h 60"/>
                <a:gd name="T66" fmla="*/ 30 w 61"/>
                <a:gd name="T67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61" h="60">
                  <a:moveTo>
                    <a:pt x="30" y="0"/>
                  </a:moveTo>
                  <a:lnTo>
                    <a:pt x="25" y="0"/>
                  </a:lnTo>
                  <a:lnTo>
                    <a:pt x="19" y="2"/>
                  </a:lnTo>
                  <a:lnTo>
                    <a:pt x="14" y="6"/>
                  </a:lnTo>
                  <a:lnTo>
                    <a:pt x="10" y="9"/>
                  </a:lnTo>
                  <a:lnTo>
                    <a:pt x="6" y="13"/>
                  </a:lnTo>
                  <a:lnTo>
                    <a:pt x="3" y="19"/>
                  </a:lnTo>
                  <a:lnTo>
                    <a:pt x="1" y="24"/>
                  </a:lnTo>
                  <a:lnTo>
                    <a:pt x="0" y="30"/>
                  </a:lnTo>
                  <a:lnTo>
                    <a:pt x="1" y="37"/>
                  </a:lnTo>
                  <a:lnTo>
                    <a:pt x="3" y="42"/>
                  </a:lnTo>
                  <a:lnTo>
                    <a:pt x="6" y="47"/>
                  </a:lnTo>
                  <a:lnTo>
                    <a:pt x="10" y="52"/>
                  </a:lnTo>
                  <a:lnTo>
                    <a:pt x="14" y="55"/>
                  </a:lnTo>
                  <a:lnTo>
                    <a:pt x="19" y="58"/>
                  </a:lnTo>
                  <a:lnTo>
                    <a:pt x="25" y="60"/>
                  </a:lnTo>
                  <a:lnTo>
                    <a:pt x="30" y="60"/>
                  </a:lnTo>
                  <a:lnTo>
                    <a:pt x="37" y="60"/>
                  </a:lnTo>
                  <a:lnTo>
                    <a:pt x="42" y="58"/>
                  </a:lnTo>
                  <a:lnTo>
                    <a:pt x="47" y="55"/>
                  </a:lnTo>
                  <a:lnTo>
                    <a:pt x="52" y="52"/>
                  </a:lnTo>
                  <a:lnTo>
                    <a:pt x="56" y="47"/>
                  </a:lnTo>
                  <a:lnTo>
                    <a:pt x="58" y="42"/>
                  </a:lnTo>
                  <a:lnTo>
                    <a:pt x="60" y="37"/>
                  </a:lnTo>
                  <a:lnTo>
                    <a:pt x="61" y="30"/>
                  </a:lnTo>
                  <a:lnTo>
                    <a:pt x="60" y="24"/>
                  </a:lnTo>
                  <a:lnTo>
                    <a:pt x="58" y="19"/>
                  </a:lnTo>
                  <a:lnTo>
                    <a:pt x="56" y="13"/>
                  </a:lnTo>
                  <a:lnTo>
                    <a:pt x="52" y="9"/>
                  </a:lnTo>
                  <a:lnTo>
                    <a:pt x="47" y="6"/>
                  </a:lnTo>
                  <a:lnTo>
                    <a:pt x="42" y="2"/>
                  </a:lnTo>
                  <a:lnTo>
                    <a:pt x="37" y="1"/>
                  </a:lnTo>
                  <a:lnTo>
                    <a:pt x="30" y="0"/>
                  </a:lnTo>
                  <a:lnTo>
                    <a:pt x="3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27D96532-8BC1-4DC3-8ED0-2FC35D5D6693}"/>
              </a:ext>
            </a:extLst>
          </p:cNvPr>
          <p:cNvGrpSpPr/>
          <p:nvPr/>
        </p:nvGrpSpPr>
        <p:grpSpPr>
          <a:xfrm>
            <a:off x="6116931" y="1751369"/>
            <a:ext cx="131684" cy="172715"/>
            <a:chOff x="3784600" y="2508250"/>
            <a:chExt cx="219075" cy="287338"/>
          </a:xfrm>
          <a:solidFill>
            <a:schemeClr val="bg1"/>
          </a:solidFill>
        </p:grpSpPr>
        <p:sp>
          <p:nvSpPr>
            <p:cNvPr id="31" name="Freeform 31">
              <a:extLst>
                <a:ext uri="{FF2B5EF4-FFF2-40B4-BE49-F238E27FC236}">
                  <a16:creationId xmlns:a16="http://schemas.microsoft.com/office/drawing/2014/main" id="{70518687-475D-4FFB-978A-367476F1D19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784600" y="2508250"/>
              <a:ext cx="219075" cy="287338"/>
            </a:xfrm>
            <a:custGeom>
              <a:avLst/>
              <a:gdLst>
                <a:gd name="T0" fmla="*/ 30 w 692"/>
                <a:gd name="T1" fmla="*/ 874 h 904"/>
                <a:gd name="T2" fmla="*/ 75 w 692"/>
                <a:gd name="T3" fmla="*/ 512 h 904"/>
                <a:gd name="T4" fmla="*/ 80 w 692"/>
                <a:gd name="T5" fmla="*/ 511 h 904"/>
                <a:gd name="T6" fmla="*/ 86 w 692"/>
                <a:gd name="T7" fmla="*/ 508 h 904"/>
                <a:gd name="T8" fmla="*/ 89 w 692"/>
                <a:gd name="T9" fmla="*/ 502 h 904"/>
                <a:gd name="T10" fmla="*/ 90 w 692"/>
                <a:gd name="T11" fmla="*/ 497 h 904"/>
                <a:gd name="T12" fmla="*/ 89 w 692"/>
                <a:gd name="T13" fmla="*/ 344 h 904"/>
                <a:gd name="T14" fmla="*/ 87 w 692"/>
                <a:gd name="T15" fmla="*/ 338 h 904"/>
                <a:gd name="T16" fmla="*/ 83 w 692"/>
                <a:gd name="T17" fmla="*/ 334 h 904"/>
                <a:gd name="T18" fmla="*/ 78 w 692"/>
                <a:gd name="T19" fmla="*/ 332 h 904"/>
                <a:gd name="T20" fmla="*/ 30 w 692"/>
                <a:gd name="T21" fmla="*/ 331 h 904"/>
                <a:gd name="T22" fmla="*/ 475 w 692"/>
                <a:gd name="T23" fmla="*/ 30 h 904"/>
                <a:gd name="T24" fmla="*/ 662 w 692"/>
                <a:gd name="T25" fmla="*/ 874 h 904"/>
                <a:gd name="T26" fmla="*/ 492 w 692"/>
                <a:gd name="T27" fmla="*/ 5 h 904"/>
                <a:gd name="T28" fmla="*/ 487 w 692"/>
                <a:gd name="T29" fmla="*/ 2 h 904"/>
                <a:gd name="T30" fmla="*/ 481 w 692"/>
                <a:gd name="T31" fmla="*/ 0 h 904"/>
                <a:gd name="T32" fmla="*/ 12 w 692"/>
                <a:gd name="T33" fmla="*/ 0 h 904"/>
                <a:gd name="T34" fmla="*/ 6 w 692"/>
                <a:gd name="T35" fmla="*/ 3 h 904"/>
                <a:gd name="T36" fmla="*/ 2 w 692"/>
                <a:gd name="T37" fmla="*/ 7 h 904"/>
                <a:gd name="T38" fmla="*/ 0 w 692"/>
                <a:gd name="T39" fmla="*/ 12 h 904"/>
                <a:gd name="T40" fmla="*/ 0 w 692"/>
                <a:gd name="T41" fmla="*/ 346 h 904"/>
                <a:gd name="T42" fmla="*/ 1 w 692"/>
                <a:gd name="T43" fmla="*/ 352 h 904"/>
                <a:gd name="T44" fmla="*/ 4 w 692"/>
                <a:gd name="T45" fmla="*/ 357 h 904"/>
                <a:gd name="T46" fmla="*/ 8 w 692"/>
                <a:gd name="T47" fmla="*/ 360 h 904"/>
                <a:gd name="T48" fmla="*/ 15 w 692"/>
                <a:gd name="T49" fmla="*/ 361 h 904"/>
                <a:gd name="T50" fmla="*/ 60 w 692"/>
                <a:gd name="T51" fmla="*/ 482 h 904"/>
                <a:gd name="T52" fmla="*/ 12 w 692"/>
                <a:gd name="T53" fmla="*/ 482 h 904"/>
                <a:gd name="T54" fmla="*/ 6 w 692"/>
                <a:gd name="T55" fmla="*/ 484 h 904"/>
                <a:gd name="T56" fmla="*/ 2 w 692"/>
                <a:gd name="T57" fmla="*/ 488 h 904"/>
                <a:gd name="T58" fmla="*/ 0 w 692"/>
                <a:gd name="T59" fmla="*/ 494 h 904"/>
                <a:gd name="T60" fmla="*/ 0 w 692"/>
                <a:gd name="T61" fmla="*/ 889 h 904"/>
                <a:gd name="T62" fmla="*/ 1 w 692"/>
                <a:gd name="T63" fmla="*/ 894 h 904"/>
                <a:gd name="T64" fmla="*/ 4 w 692"/>
                <a:gd name="T65" fmla="*/ 899 h 904"/>
                <a:gd name="T66" fmla="*/ 8 w 692"/>
                <a:gd name="T67" fmla="*/ 902 h 904"/>
                <a:gd name="T68" fmla="*/ 15 w 692"/>
                <a:gd name="T69" fmla="*/ 904 h 904"/>
                <a:gd name="T70" fmla="*/ 680 w 692"/>
                <a:gd name="T71" fmla="*/ 902 h 904"/>
                <a:gd name="T72" fmla="*/ 685 w 692"/>
                <a:gd name="T73" fmla="*/ 900 h 904"/>
                <a:gd name="T74" fmla="*/ 689 w 692"/>
                <a:gd name="T75" fmla="*/ 897 h 904"/>
                <a:gd name="T76" fmla="*/ 692 w 692"/>
                <a:gd name="T77" fmla="*/ 892 h 904"/>
                <a:gd name="T78" fmla="*/ 692 w 692"/>
                <a:gd name="T79" fmla="*/ 211 h 904"/>
                <a:gd name="T80" fmla="*/ 690 w 692"/>
                <a:gd name="T81" fmla="*/ 205 h 904"/>
                <a:gd name="T82" fmla="*/ 687 w 692"/>
                <a:gd name="T83" fmla="*/ 200 h 9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692" h="904">
                  <a:moveTo>
                    <a:pt x="662" y="874"/>
                  </a:moveTo>
                  <a:lnTo>
                    <a:pt x="30" y="874"/>
                  </a:lnTo>
                  <a:lnTo>
                    <a:pt x="30" y="512"/>
                  </a:lnTo>
                  <a:lnTo>
                    <a:pt x="75" y="512"/>
                  </a:lnTo>
                  <a:lnTo>
                    <a:pt x="78" y="511"/>
                  </a:lnTo>
                  <a:lnTo>
                    <a:pt x="80" y="511"/>
                  </a:lnTo>
                  <a:lnTo>
                    <a:pt x="83" y="509"/>
                  </a:lnTo>
                  <a:lnTo>
                    <a:pt x="86" y="508"/>
                  </a:lnTo>
                  <a:lnTo>
                    <a:pt x="87" y="506"/>
                  </a:lnTo>
                  <a:lnTo>
                    <a:pt x="89" y="502"/>
                  </a:lnTo>
                  <a:lnTo>
                    <a:pt x="89" y="500"/>
                  </a:lnTo>
                  <a:lnTo>
                    <a:pt x="90" y="497"/>
                  </a:lnTo>
                  <a:lnTo>
                    <a:pt x="90" y="346"/>
                  </a:lnTo>
                  <a:lnTo>
                    <a:pt x="89" y="344"/>
                  </a:lnTo>
                  <a:lnTo>
                    <a:pt x="89" y="340"/>
                  </a:lnTo>
                  <a:lnTo>
                    <a:pt x="87" y="338"/>
                  </a:lnTo>
                  <a:lnTo>
                    <a:pt x="86" y="336"/>
                  </a:lnTo>
                  <a:lnTo>
                    <a:pt x="83" y="334"/>
                  </a:lnTo>
                  <a:lnTo>
                    <a:pt x="80" y="333"/>
                  </a:lnTo>
                  <a:lnTo>
                    <a:pt x="78" y="332"/>
                  </a:lnTo>
                  <a:lnTo>
                    <a:pt x="75" y="331"/>
                  </a:lnTo>
                  <a:lnTo>
                    <a:pt x="30" y="331"/>
                  </a:lnTo>
                  <a:lnTo>
                    <a:pt x="30" y="30"/>
                  </a:lnTo>
                  <a:lnTo>
                    <a:pt x="475" y="30"/>
                  </a:lnTo>
                  <a:lnTo>
                    <a:pt x="662" y="217"/>
                  </a:lnTo>
                  <a:lnTo>
                    <a:pt x="662" y="874"/>
                  </a:lnTo>
                  <a:close/>
                  <a:moveTo>
                    <a:pt x="687" y="200"/>
                  </a:moveTo>
                  <a:lnTo>
                    <a:pt x="492" y="5"/>
                  </a:lnTo>
                  <a:lnTo>
                    <a:pt x="489" y="3"/>
                  </a:lnTo>
                  <a:lnTo>
                    <a:pt x="487" y="2"/>
                  </a:lnTo>
                  <a:lnTo>
                    <a:pt x="484" y="0"/>
                  </a:lnTo>
                  <a:lnTo>
                    <a:pt x="481" y="0"/>
                  </a:lnTo>
                  <a:lnTo>
                    <a:pt x="15" y="0"/>
                  </a:lnTo>
                  <a:lnTo>
                    <a:pt x="12" y="0"/>
                  </a:lnTo>
                  <a:lnTo>
                    <a:pt x="8" y="2"/>
                  </a:lnTo>
                  <a:lnTo>
                    <a:pt x="6" y="3"/>
                  </a:lnTo>
                  <a:lnTo>
                    <a:pt x="4" y="5"/>
                  </a:lnTo>
                  <a:lnTo>
                    <a:pt x="2" y="7"/>
                  </a:lnTo>
                  <a:lnTo>
                    <a:pt x="1" y="9"/>
                  </a:lnTo>
                  <a:lnTo>
                    <a:pt x="0" y="12"/>
                  </a:lnTo>
                  <a:lnTo>
                    <a:pt x="0" y="15"/>
                  </a:lnTo>
                  <a:lnTo>
                    <a:pt x="0" y="346"/>
                  </a:lnTo>
                  <a:lnTo>
                    <a:pt x="0" y="349"/>
                  </a:lnTo>
                  <a:lnTo>
                    <a:pt x="1" y="352"/>
                  </a:lnTo>
                  <a:lnTo>
                    <a:pt x="2" y="354"/>
                  </a:lnTo>
                  <a:lnTo>
                    <a:pt x="4" y="357"/>
                  </a:lnTo>
                  <a:lnTo>
                    <a:pt x="6" y="359"/>
                  </a:lnTo>
                  <a:lnTo>
                    <a:pt x="8" y="360"/>
                  </a:lnTo>
                  <a:lnTo>
                    <a:pt x="12" y="361"/>
                  </a:lnTo>
                  <a:lnTo>
                    <a:pt x="15" y="361"/>
                  </a:lnTo>
                  <a:lnTo>
                    <a:pt x="60" y="361"/>
                  </a:lnTo>
                  <a:lnTo>
                    <a:pt x="60" y="482"/>
                  </a:lnTo>
                  <a:lnTo>
                    <a:pt x="15" y="482"/>
                  </a:lnTo>
                  <a:lnTo>
                    <a:pt x="12" y="482"/>
                  </a:lnTo>
                  <a:lnTo>
                    <a:pt x="8" y="483"/>
                  </a:lnTo>
                  <a:lnTo>
                    <a:pt x="6" y="484"/>
                  </a:lnTo>
                  <a:lnTo>
                    <a:pt x="4" y="486"/>
                  </a:lnTo>
                  <a:lnTo>
                    <a:pt x="2" y="488"/>
                  </a:lnTo>
                  <a:lnTo>
                    <a:pt x="1" y="491"/>
                  </a:lnTo>
                  <a:lnTo>
                    <a:pt x="0" y="494"/>
                  </a:lnTo>
                  <a:lnTo>
                    <a:pt x="0" y="497"/>
                  </a:lnTo>
                  <a:lnTo>
                    <a:pt x="0" y="889"/>
                  </a:lnTo>
                  <a:lnTo>
                    <a:pt x="0" y="891"/>
                  </a:lnTo>
                  <a:lnTo>
                    <a:pt x="1" y="894"/>
                  </a:lnTo>
                  <a:lnTo>
                    <a:pt x="2" y="897"/>
                  </a:lnTo>
                  <a:lnTo>
                    <a:pt x="4" y="899"/>
                  </a:lnTo>
                  <a:lnTo>
                    <a:pt x="6" y="900"/>
                  </a:lnTo>
                  <a:lnTo>
                    <a:pt x="8" y="902"/>
                  </a:lnTo>
                  <a:lnTo>
                    <a:pt x="12" y="902"/>
                  </a:lnTo>
                  <a:lnTo>
                    <a:pt x="15" y="904"/>
                  </a:lnTo>
                  <a:lnTo>
                    <a:pt x="677" y="904"/>
                  </a:lnTo>
                  <a:lnTo>
                    <a:pt x="680" y="902"/>
                  </a:lnTo>
                  <a:lnTo>
                    <a:pt x="683" y="902"/>
                  </a:lnTo>
                  <a:lnTo>
                    <a:pt x="685" y="900"/>
                  </a:lnTo>
                  <a:lnTo>
                    <a:pt x="687" y="899"/>
                  </a:lnTo>
                  <a:lnTo>
                    <a:pt x="689" y="897"/>
                  </a:lnTo>
                  <a:lnTo>
                    <a:pt x="690" y="894"/>
                  </a:lnTo>
                  <a:lnTo>
                    <a:pt x="692" y="892"/>
                  </a:lnTo>
                  <a:lnTo>
                    <a:pt x="692" y="889"/>
                  </a:lnTo>
                  <a:lnTo>
                    <a:pt x="692" y="211"/>
                  </a:lnTo>
                  <a:lnTo>
                    <a:pt x="692" y="207"/>
                  </a:lnTo>
                  <a:lnTo>
                    <a:pt x="690" y="205"/>
                  </a:lnTo>
                  <a:lnTo>
                    <a:pt x="689" y="202"/>
                  </a:lnTo>
                  <a:lnTo>
                    <a:pt x="687" y="2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2" name="Freeform 32">
              <a:extLst>
                <a:ext uri="{FF2B5EF4-FFF2-40B4-BE49-F238E27FC236}">
                  <a16:creationId xmlns:a16="http://schemas.microsoft.com/office/drawing/2014/main" id="{C387781C-476D-4F25-85D2-A6F813601B8F}"/>
                </a:ext>
              </a:extLst>
            </p:cNvPr>
            <p:cNvSpPr>
              <a:spLocks/>
            </p:cNvSpPr>
            <p:nvPr/>
          </p:nvSpPr>
          <p:spPr bwMode="auto">
            <a:xfrm>
              <a:off x="3832225" y="2546350"/>
              <a:ext cx="9525" cy="66675"/>
            </a:xfrm>
            <a:custGeom>
              <a:avLst/>
              <a:gdLst>
                <a:gd name="T0" fmla="*/ 15 w 30"/>
                <a:gd name="T1" fmla="*/ 0 h 210"/>
                <a:gd name="T2" fmla="*/ 12 w 30"/>
                <a:gd name="T3" fmla="*/ 0 h 210"/>
                <a:gd name="T4" fmla="*/ 9 w 30"/>
                <a:gd name="T5" fmla="*/ 1 h 210"/>
                <a:gd name="T6" fmla="*/ 6 w 30"/>
                <a:gd name="T7" fmla="*/ 2 h 210"/>
                <a:gd name="T8" fmla="*/ 4 w 30"/>
                <a:gd name="T9" fmla="*/ 4 h 210"/>
                <a:gd name="T10" fmla="*/ 2 w 30"/>
                <a:gd name="T11" fmla="*/ 6 h 210"/>
                <a:gd name="T12" fmla="*/ 1 w 30"/>
                <a:gd name="T13" fmla="*/ 9 h 210"/>
                <a:gd name="T14" fmla="*/ 0 w 30"/>
                <a:gd name="T15" fmla="*/ 11 h 210"/>
                <a:gd name="T16" fmla="*/ 0 w 30"/>
                <a:gd name="T17" fmla="*/ 15 h 210"/>
                <a:gd name="T18" fmla="*/ 0 w 30"/>
                <a:gd name="T19" fmla="*/ 195 h 210"/>
                <a:gd name="T20" fmla="*/ 0 w 30"/>
                <a:gd name="T21" fmla="*/ 198 h 210"/>
                <a:gd name="T22" fmla="*/ 1 w 30"/>
                <a:gd name="T23" fmla="*/ 201 h 210"/>
                <a:gd name="T24" fmla="*/ 2 w 30"/>
                <a:gd name="T25" fmla="*/ 203 h 210"/>
                <a:gd name="T26" fmla="*/ 4 w 30"/>
                <a:gd name="T27" fmla="*/ 206 h 210"/>
                <a:gd name="T28" fmla="*/ 6 w 30"/>
                <a:gd name="T29" fmla="*/ 208 h 210"/>
                <a:gd name="T30" fmla="*/ 9 w 30"/>
                <a:gd name="T31" fmla="*/ 209 h 210"/>
                <a:gd name="T32" fmla="*/ 12 w 30"/>
                <a:gd name="T33" fmla="*/ 210 h 210"/>
                <a:gd name="T34" fmla="*/ 15 w 30"/>
                <a:gd name="T35" fmla="*/ 210 h 210"/>
                <a:gd name="T36" fmla="*/ 18 w 30"/>
                <a:gd name="T37" fmla="*/ 210 h 210"/>
                <a:gd name="T38" fmla="*/ 20 w 30"/>
                <a:gd name="T39" fmla="*/ 209 h 210"/>
                <a:gd name="T40" fmla="*/ 24 w 30"/>
                <a:gd name="T41" fmla="*/ 208 h 210"/>
                <a:gd name="T42" fmla="*/ 26 w 30"/>
                <a:gd name="T43" fmla="*/ 206 h 210"/>
                <a:gd name="T44" fmla="*/ 28 w 30"/>
                <a:gd name="T45" fmla="*/ 203 h 210"/>
                <a:gd name="T46" fmla="*/ 29 w 30"/>
                <a:gd name="T47" fmla="*/ 201 h 210"/>
                <a:gd name="T48" fmla="*/ 30 w 30"/>
                <a:gd name="T49" fmla="*/ 198 h 210"/>
                <a:gd name="T50" fmla="*/ 30 w 30"/>
                <a:gd name="T51" fmla="*/ 195 h 210"/>
                <a:gd name="T52" fmla="*/ 30 w 30"/>
                <a:gd name="T53" fmla="*/ 15 h 210"/>
                <a:gd name="T54" fmla="*/ 30 w 30"/>
                <a:gd name="T55" fmla="*/ 11 h 210"/>
                <a:gd name="T56" fmla="*/ 29 w 30"/>
                <a:gd name="T57" fmla="*/ 8 h 210"/>
                <a:gd name="T58" fmla="*/ 28 w 30"/>
                <a:gd name="T59" fmla="*/ 6 h 210"/>
                <a:gd name="T60" fmla="*/ 26 w 30"/>
                <a:gd name="T61" fmla="*/ 4 h 210"/>
                <a:gd name="T62" fmla="*/ 24 w 30"/>
                <a:gd name="T63" fmla="*/ 2 h 210"/>
                <a:gd name="T64" fmla="*/ 20 w 30"/>
                <a:gd name="T65" fmla="*/ 1 h 210"/>
                <a:gd name="T66" fmla="*/ 18 w 30"/>
                <a:gd name="T67" fmla="*/ 0 h 210"/>
                <a:gd name="T68" fmla="*/ 15 w 30"/>
                <a:gd name="T69" fmla="*/ 0 h 210"/>
                <a:gd name="T70" fmla="*/ 15 w 30"/>
                <a:gd name="T71" fmla="*/ 0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30" h="210">
                  <a:moveTo>
                    <a:pt x="15" y="0"/>
                  </a:moveTo>
                  <a:lnTo>
                    <a:pt x="12" y="0"/>
                  </a:lnTo>
                  <a:lnTo>
                    <a:pt x="9" y="1"/>
                  </a:lnTo>
                  <a:lnTo>
                    <a:pt x="6" y="2"/>
                  </a:lnTo>
                  <a:lnTo>
                    <a:pt x="4" y="4"/>
                  </a:lnTo>
                  <a:lnTo>
                    <a:pt x="2" y="6"/>
                  </a:lnTo>
                  <a:lnTo>
                    <a:pt x="1" y="9"/>
                  </a:lnTo>
                  <a:lnTo>
                    <a:pt x="0" y="11"/>
                  </a:lnTo>
                  <a:lnTo>
                    <a:pt x="0" y="15"/>
                  </a:lnTo>
                  <a:lnTo>
                    <a:pt x="0" y="195"/>
                  </a:lnTo>
                  <a:lnTo>
                    <a:pt x="0" y="198"/>
                  </a:lnTo>
                  <a:lnTo>
                    <a:pt x="1" y="201"/>
                  </a:lnTo>
                  <a:lnTo>
                    <a:pt x="2" y="203"/>
                  </a:lnTo>
                  <a:lnTo>
                    <a:pt x="4" y="206"/>
                  </a:lnTo>
                  <a:lnTo>
                    <a:pt x="6" y="208"/>
                  </a:lnTo>
                  <a:lnTo>
                    <a:pt x="9" y="209"/>
                  </a:lnTo>
                  <a:lnTo>
                    <a:pt x="12" y="210"/>
                  </a:lnTo>
                  <a:lnTo>
                    <a:pt x="15" y="210"/>
                  </a:lnTo>
                  <a:lnTo>
                    <a:pt x="18" y="210"/>
                  </a:lnTo>
                  <a:lnTo>
                    <a:pt x="20" y="209"/>
                  </a:lnTo>
                  <a:lnTo>
                    <a:pt x="24" y="208"/>
                  </a:lnTo>
                  <a:lnTo>
                    <a:pt x="26" y="206"/>
                  </a:lnTo>
                  <a:lnTo>
                    <a:pt x="28" y="203"/>
                  </a:lnTo>
                  <a:lnTo>
                    <a:pt x="29" y="201"/>
                  </a:lnTo>
                  <a:lnTo>
                    <a:pt x="30" y="198"/>
                  </a:lnTo>
                  <a:lnTo>
                    <a:pt x="30" y="195"/>
                  </a:lnTo>
                  <a:lnTo>
                    <a:pt x="30" y="15"/>
                  </a:lnTo>
                  <a:lnTo>
                    <a:pt x="30" y="11"/>
                  </a:lnTo>
                  <a:lnTo>
                    <a:pt x="29" y="8"/>
                  </a:lnTo>
                  <a:lnTo>
                    <a:pt x="28" y="6"/>
                  </a:lnTo>
                  <a:lnTo>
                    <a:pt x="26" y="4"/>
                  </a:lnTo>
                  <a:lnTo>
                    <a:pt x="24" y="2"/>
                  </a:lnTo>
                  <a:lnTo>
                    <a:pt x="20" y="1"/>
                  </a:lnTo>
                  <a:lnTo>
                    <a:pt x="18" y="0"/>
                  </a:lnTo>
                  <a:lnTo>
                    <a:pt x="15" y="0"/>
                  </a:lnTo>
                  <a:lnTo>
                    <a:pt x="1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3" name="Freeform 33">
              <a:extLst>
                <a:ext uri="{FF2B5EF4-FFF2-40B4-BE49-F238E27FC236}">
                  <a16:creationId xmlns:a16="http://schemas.microsoft.com/office/drawing/2014/main" id="{FF94D14D-555C-4856-84A8-57492219D348}"/>
                </a:ext>
              </a:extLst>
            </p:cNvPr>
            <p:cNvSpPr>
              <a:spLocks/>
            </p:cNvSpPr>
            <p:nvPr/>
          </p:nvSpPr>
          <p:spPr bwMode="auto">
            <a:xfrm>
              <a:off x="3870325" y="2546350"/>
              <a:ext cx="9525" cy="66675"/>
            </a:xfrm>
            <a:custGeom>
              <a:avLst/>
              <a:gdLst>
                <a:gd name="T0" fmla="*/ 15 w 30"/>
                <a:gd name="T1" fmla="*/ 210 h 210"/>
                <a:gd name="T2" fmla="*/ 18 w 30"/>
                <a:gd name="T3" fmla="*/ 210 h 210"/>
                <a:gd name="T4" fmla="*/ 22 w 30"/>
                <a:gd name="T5" fmla="*/ 209 h 210"/>
                <a:gd name="T6" fmla="*/ 24 w 30"/>
                <a:gd name="T7" fmla="*/ 208 h 210"/>
                <a:gd name="T8" fmla="*/ 26 w 30"/>
                <a:gd name="T9" fmla="*/ 206 h 210"/>
                <a:gd name="T10" fmla="*/ 28 w 30"/>
                <a:gd name="T11" fmla="*/ 203 h 210"/>
                <a:gd name="T12" fmla="*/ 29 w 30"/>
                <a:gd name="T13" fmla="*/ 201 h 210"/>
                <a:gd name="T14" fmla="*/ 30 w 30"/>
                <a:gd name="T15" fmla="*/ 198 h 210"/>
                <a:gd name="T16" fmla="*/ 30 w 30"/>
                <a:gd name="T17" fmla="*/ 195 h 210"/>
                <a:gd name="T18" fmla="*/ 30 w 30"/>
                <a:gd name="T19" fmla="*/ 15 h 210"/>
                <a:gd name="T20" fmla="*/ 30 w 30"/>
                <a:gd name="T21" fmla="*/ 11 h 210"/>
                <a:gd name="T22" fmla="*/ 29 w 30"/>
                <a:gd name="T23" fmla="*/ 8 h 210"/>
                <a:gd name="T24" fmla="*/ 28 w 30"/>
                <a:gd name="T25" fmla="*/ 6 h 210"/>
                <a:gd name="T26" fmla="*/ 26 w 30"/>
                <a:gd name="T27" fmla="*/ 4 h 210"/>
                <a:gd name="T28" fmla="*/ 24 w 30"/>
                <a:gd name="T29" fmla="*/ 2 h 210"/>
                <a:gd name="T30" fmla="*/ 22 w 30"/>
                <a:gd name="T31" fmla="*/ 1 h 210"/>
                <a:gd name="T32" fmla="*/ 18 w 30"/>
                <a:gd name="T33" fmla="*/ 0 h 210"/>
                <a:gd name="T34" fmla="*/ 15 w 30"/>
                <a:gd name="T35" fmla="*/ 0 h 210"/>
                <a:gd name="T36" fmla="*/ 12 w 30"/>
                <a:gd name="T37" fmla="*/ 0 h 210"/>
                <a:gd name="T38" fmla="*/ 10 w 30"/>
                <a:gd name="T39" fmla="*/ 1 h 210"/>
                <a:gd name="T40" fmla="*/ 7 w 30"/>
                <a:gd name="T41" fmla="*/ 2 h 210"/>
                <a:gd name="T42" fmla="*/ 4 w 30"/>
                <a:gd name="T43" fmla="*/ 4 h 210"/>
                <a:gd name="T44" fmla="*/ 3 w 30"/>
                <a:gd name="T45" fmla="*/ 6 h 210"/>
                <a:gd name="T46" fmla="*/ 1 w 30"/>
                <a:gd name="T47" fmla="*/ 9 h 210"/>
                <a:gd name="T48" fmla="*/ 0 w 30"/>
                <a:gd name="T49" fmla="*/ 11 h 210"/>
                <a:gd name="T50" fmla="*/ 0 w 30"/>
                <a:gd name="T51" fmla="*/ 15 h 210"/>
                <a:gd name="T52" fmla="*/ 0 w 30"/>
                <a:gd name="T53" fmla="*/ 195 h 210"/>
                <a:gd name="T54" fmla="*/ 0 w 30"/>
                <a:gd name="T55" fmla="*/ 198 h 210"/>
                <a:gd name="T56" fmla="*/ 1 w 30"/>
                <a:gd name="T57" fmla="*/ 201 h 210"/>
                <a:gd name="T58" fmla="*/ 3 w 30"/>
                <a:gd name="T59" fmla="*/ 203 h 210"/>
                <a:gd name="T60" fmla="*/ 4 w 30"/>
                <a:gd name="T61" fmla="*/ 206 h 210"/>
                <a:gd name="T62" fmla="*/ 7 w 30"/>
                <a:gd name="T63" fmla="*/ 208 h 210"/>
                <a:gd name="T64" fmla="*/ 10 w 30"/>
                <a:gd name="T65" fmla="*/ 209 h 210"/>
                <a:gd name="T66" fmla="*/ 12 w 30"/>
                <a:gd name="T67" fmla="*/ 210 h 210"/>
                <a:gd name="T68" fmla="*/ 15 w 30"/>
                <a:gd name="T69" fmla="*/ 210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30" h="210">
                  <a:moveTo>
                    <a:pt x="15" y="210"/>
                  </a:moveTo>
                  <a:lnTo>
                    <a:pt x="18" y="210"/>
                  </a:lnTo>
                  <a:lnTo>
                    <a:pt x="22" y="209"/>
                  </a:lnTo>
                  <a:lnTo>
                    <a:pt x="24" y="208"/>
                  </a:lnTo>
                  <a:lnTo>
                    <a:pt x="26" y="206"/>
                  </a:lnTo>
                  <a:lnTo>
                    <a:pt x="28" y="203"/>
                  </a:lnTo>
                  <a:lnTo>
                    <a:pt x="29" y="201"/>
                  </a:lnTo>
                  <a:lnTo>
                    <a:pt x="30" y="198"/>
                  </a:lnTo>
                  <a:lnTo>
                    <a:pt x="30" y="195"/>
                  </a:lnTo>
                  <a:lnTo>
                    <a:pt x="30" y="15"/>
                  </a:lnTo>
                  <a:lnTo>
                    <a:pt x="30" y="11"/>
                  </a:lnTo>
                  <a:lnTo>
                    <a:pt x="29" y="8"/>
                  </a:lnTo>
                  <a:lnTo>
                    <a:pt x="28" y="6"/>
                  </a:lnTo>
                  <a:lnTo>
                    <a:pt x="26" y="4"/>
                  </a:lnTo>
                  <a:lnTo>
                    <a:pt x="24" y="2"/>
                  </a:lnTo>
                  <a:lnTo>
                    <a:pt x="22" y="1"/>
                  </a:lnTo>
                  <a:lnTo>
                    <a:pt x="18" y="0"/>
                  </a:lnTo>
                  <a:lnTo>
                    <a:pt x="15" y="0"/>
                  </a:lnTo>
                  <a:lnTo>
                    <a:pt x="12" y="0"/>
                  </a:lnTo>
                  <a:lnTo>
                    <a:pt x="10" y="1"/>
                  </a:lnTo>
                  <a:lnTo>
                    <a:pt x="7" y="2"/>
                  </a:lnTo>
                  <a:lnTo>
                    <a:pt x="4" y="4"/>
                  </a:lnTo>
                  <a:lnTo>
                    <a:pt x="3" y="6"/>
                  </a:lnTo>
                  <a:lnTo>
                    <a:pt x="1" y="9"/>
                  </a:lnTo>
                  <a:lnTo>
                    <a:pt x="0" y="11"/>
                  </a:lnTo>
                  <a:lnTo>
                    <a:pt x="0" y="15"/>
                  </a:lnTo>
                  <a:lnTo>
                    <a:pt x="0" y="195"/>
                  </a:lnTo>
                  <a:lnTo>
                    <a:pt x="0" y="198"/>
                  </a:lnTo>
                  <a:lnTo>
                    <a:pt x="1" y="201"/>
                  </a:lnTo>
                  <a:lnTo>
                    <a:pt x="3" y="203"/>
                  </a:lnTo>
                  <a:lnTo>
                    <a:pt x="4" y="206"/>
                  </a:lnTo>
                  <a:lnTo>
                    <a:pt x="7" y="208"/>
                  </a:lnTo>
                  <a:lnTo>
                    <a:pt x="10" y="209"/>
                  </a:lnTo>
                  <a:lnTo>
                    <a:pt x="12" y="210"/>
                  </a:lnTo>
                  <a:lnTo>
                    <a:pt x="15" y="21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4" name="Freeform 34">
              <a:extLst>
                <a:ext uri="{FF2B5EF4-FFF2-40B4-BE49-F238E27FC236}">
                  <a16:creationId xmlns:a16="http://schemas.microsoft.com/office/drawing/2014/main" id="{5D6E6286-1DAA-4A0C-8A50-F89B71CDA14E}"/>
                </a:ext>
              </a:extLst>
            </p:cNvPr>
            <p:cNvSpPr>
              <a:spLocks/>
            </p:cNvSpPr>
            <p:nvPr/>
          </p:nvSpPr>
          <p:spPr bwMode="auto">
            <a:xfrm>
              <a:off x="3908425" y="2546350"/>
              <a:ext cx="9525" cy="66675"/>
            </a:xfrm>
            <a:custGeom>
              <a:avLst/>
              <a:gdLst>
                <a:gd name="T0" fmla="*/ 15 w 31"/>
                <a:gd name="T1" fmla="*/ 210 h 210"/>
                <a:gd name="T2" fmla="*/ 18 w 31"/>
                <a:gd name="T3" fmla="*/ 210 h 210"/>
                <a:gd name="T4" fmla="*/ 22 w 31"/>
                <a:gd name="T5" fmla="*/ 209 h 210"/>
                <a:gd name="T6" fmla="*/ 24 w 31"/>
                <a:gd name="T7" fmla="*/ 208 h 210"/>
                <a:gd name="T8" fmla="*/ 26 w 31"/>
                <a:gd name="T9" fmla="*/ 206 h 210"/>
                <a:gd name="T10" fmla="*/ 28 w 31"/>
                <a:gd name="T11" fmla="*/ 203 h 210"/>
                <a:gd name="T12" fmla="*/ 29 w 31"/>
                <a:gd name="T13" fmla="*/ 201 h 210"/>
                <a:gd name="T14" fmla="*/ 30 w 31"/>
                <a:gd name="T15" fmla="*/ 198 h 210"/>
                <a:gd name="T16" fmla="*/ 31 w 31"/>
                <a:gd name="T17" fmla="*/ 195 h 210"/>
                <a:gd name="T18" fmla="*/ 31 w 31"/>
                <a:gd name="T19" fmla="*/ 15 h 210"/>
                <a:gd name="T20" fmla="*/ 30 w 31"/>
                <a:gd name="T21" fmla="*/ 11 h 210"/>
                <a:gd name="T22" fmla="*/ 29 w 31"/>
                <a:gd name="T23" fmla="*/ 8 h 210"/>
                <a:gd name="T24" fmla="*/ 28 w 31"/>
                <a:gd name="T25" fmla="*/ 6 h 210"/>
                <a:gd name="T26" fmla="*/ 26 w 31"/>
                <a:gd name="T27" fmla="*/ 4 h 210"/>
                <a:gd name="T28" fmla="*/ 24 w 31"/>
                <a:gd name="T29" fmla="*/ 2 h 210"/>
                <a:gd name="T30" fmla="*/ 22 w 31"/>
                <a:gd name="T31" fmla="*/ 1 h 210"/>
                <a:gd name="T32" fmla="*/ 18 w 31"/>
                <a:gd name="T33" fmla="*/ 0 h 210"/>
                <a:gd name="T34" fmla="*/ 15 w 31"/>
                <a:gd name="T35" fmla="*/ 0 h 210"/>
                <a:gd name="T36" fmla="*/ 13 w 31"/>
                <a:gd name="T37" fmla="*/ 0 h 210"/>
                <a:gd name="T38" fmla="*/ 10 w 31"/>
                <a:gd name="T39" fmla="*/ 1 h 210"/>
                <a:gd name="T40" fmla="*/ 8 w 31"/>
                <a:gd name="T41" fmla="*/ 2 h 210"/>
                <a:gd name="T42" fmla="*/ 6 w 31"/>
                <a:gd name="T43" fmla="*/ 4 h 210"/>
                <a:gd name="T44" fmla="*/ 3 w 31"/>
                <a:gd name="T45" fmla="*/ 6 h 210"/>
                <a:gd name="T46" fmla="*/ 2 w 31"/>
                <a:gd name="T47" fmla="*/ 9 h 210"/>
                <a:gd name="T48" fmla="*/ 1 w 31"/>
                <a:gd name="T49" fmla="*/ 11 h 210"/>
                <a:gd name="T50" fmla="*/ 0 w 31"/>
                <a:gd name="T51" fmla="*/ 15 h 210"/>
                <a:gd name="T52" fmla="*/ 0 w 31"/>
                <a:gd name="T53" fmla="*/ 195 h 210"/>
                <a:gd name="T54" fmla="*/ 1 w 31"/>
                <a:gd name="T55" fmla="*/ 198 h 210"/>
                <a:gd name="T56" fmla="*/ 2 w 31"/>
                <a:gd name="T57" fmla="*/ 201 h 210"/>
                <a:gd name="T58" fmla="*/ 3 w 31"/>
                <a:gd name="T59" fmla="*/ 203 h 210"/>
                <a:gd name="T60" fmla="*/ 6 w 31"/>
                <a:gd name="T61" fmla="*/ 206 h 210"/>
                <a:gd name="T62" fmla="*/ 8 w 31"/>
                <a:gd name="T63" fmla="*/ 208 h 210"/>
                <a:gd name="T64" fmla="*/ 10 w 31"/>
                <a:gd name="T65" fmla="*/ 209 h 210"/>
                <a:gd name="T66" fmla="*/ 13 w 31"/>
                <a:gd name="T67" fmla="*/ 210 h 210"/>
                <a:gd name="T68" fmla="*/ 15 w 31"/>
                <a:gd name="T69" fmla="*/ 210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31" h="210">
                  <a:moveTo>
                    <a:pt x="15" y="210"/>
                  </a:moveTo>
                  <a:lnTo>
                    <a:pt x="18" y="210"/>
                  </a:lnTo>
                  <a:lnTo>
                    <a:pt x="22" y="209"/>
                  </a:lnTo>
                  <a:lnTo>
                    <a:pt x="24" y="208"/>
                  </a:lnTo>
                  <a:lnTo>
                    <a:pt x="26" y="206"/>
                  </a:lnTo>
                  <a:lnTo>
                    <a:pt x="28" y="203"/>
                  </a:lnTo>
                  <a:lnTo>
                    <a:pt x="29" y="201"/>
                  </a:lnTo>
                  <a:lnTo>
                    <a:pt x="30" y="198"/>
                  </a:lnTo>
                  <a:lnTo>
                    <a:pt x="31" y="195"/>
                  </a:lnTo>
                  <a:lnTo>
                    <a:pt x="31" y="15"/>
                  </a:lnTo>
                  <a:lnTo>
                    <a:pt x="30" y="11"/>
                  </a:lnTo>
                  <a:lnTo>
                    <a:pt x="29" y="8"/>
                  </a:lnTo>
                  <a:lnTo>
                    <a:pt x="28" y="6"/>
                  </a:lnTo>
                  <a:lnTo>
                    <a:pt x="26" y="4"/>
                  </a:lnTo>
                  <a:lnTo>
                    <a:pt x="24" y="2"/>
                  </a:lnTo>
                  <a:lnTo>
                    <a:pt x="22" y="1"/>
                  </a:lnTo>
                  <a:lnTo>
                    <a:pt x="18" y="0"/>
                  </a:lnTo>
                  <a:lnTo>
                    <a:pt x="15" y="0"/>
                  </a:lnTo>
                  <a:lnTo>
                    <a:pt x="13" y="0"/>
                  </a:lnTo>
                  <a:lnTo>
                    <a:pt x="10" y="1"/>
                  </a:lnTo>
                  <a:lnTo>
                    <a:pt x="8" y="2"/>
                  </a:lnTo>
                  <a:lnTo>
                    <a:pt x="6" y="4"/>
                  </a:lnTo>
                  <a:lnTo>
                    <a:pt x="3" y="6"/>
                  </a:lnTo>
                  <a:lnTo>
                    <a:pt x="2" y="9"/>
                  </a:lnTo>
                  <a:lnTo>
                    <a:pt x="1" y="11"/>
                  </a:lnTo>
                  <a:lnTo>
                    <a:pt x="0" y="15"/>
                  </a:lnTo>
                  <a:lnTo>
                    <a:pt x="0" y="195"/>
                  </a:lnTo>
                  <a:lnTo>
                    <a:pt x="1" y="198"/>
                  </a:lnTo>
                  <a:lnTo>
                    <a:pt x="2" y="201"/>
                  </a:lnTo>
                  <a:lnTo>
                    <a:pt x="3" y="203"/>
                  </a:lnTo>
                  <a:lnTo>
                    <a:pt x="6" y="206"/>
                  </a:lnTo>
                  <a:lnTo>
                    <a:pt x="8" y="208"/>
                  </a:lnTo>
                  <a:lnTo>
                    <a:pt x="10" y="209"/>
                  </a:lnTo>
                  <a:lnTo>
                    <a:pt x="13" y="210"/>
                  </a:lnTo>
                  <a:lnTo>
                    <a:pt x="15" y="21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5" name="Freeform 35">
              <a:extLst>
                <a:ext uri="{FF2B5EF4-FFF2-40B4-BE49-F238E27FC236}">
                  <a16:creationId xmlns:a16="http://schemas.microsoft.com/office/drawing/2014/main" id="{142C2370-FD50-4C57-A009-AC439154CFEA}"/>
                </a:ext>
              </a:extLst>
            </p:cNvPr>
            <p:cNvSpPr>
              <a:spLocks/>
            </p:cNvSpPr>
            <p:nvPr/>
          </p:nvSpPr>
          <p:spPr bwMode="auto">
            <a:xfrm>
              <a:off x="3946525" y="2565400"/>
              <a:ext cx="9525" cy="57150"/>
            </a:xfrm>
            <a:custGeom>
              <a:avLst/>
              <a:gdLst>
                <a:gd name="T0" fmla="*/ 15 w 30"/>
                <a:gd name="T1" fmla="*/ 180 h 180"/>
                <a:gd name="T2" fmla="*/ 19 w 30"/>
                <a:gd name="T3" fmla="*/ 180 h 180"/>
                <a:gd name="T4" fmla="*/ 21 w 30"/>
                <a:gd name="T5" fmla="*/ 179 h 180"/>
                <a:gd name="T6" fmla="*/ 24 w 30"/>
                <a:gd name="T7" fmla="*/ 178 h 180"/>
                <a:gd name="T8" fmla="*/ 26 w 30"/>
                <a:gd name="T9" fmla="*/ 176 h 180"/>
                <a:gd name="T10" fmla="*/ 27 w 30"/>
                <a:gd name="T11" fmla="*/ 173 h 180"/>
                <a:gd name="T12" fmla="*/ 29 w 30"/>
                <a:gd name="T13" fmla="*/ 171 h 180"/>
                <a:gd name="T14" fmla="*/ 30 w 30"/>
                <a:gd name="T15" fmla="*/ 168 h 180"/>
                <a:gd name="T16" fmla="*/ 30 w 30"/>
                <a:gd name="T17" fmla="*/ 165 h 180"/>
                <a:gd name="T18" fmla="*/ 30 w 30"/>
                <a:gd name="T19" fmla="*/ 15 h 180"/>
                <a:gd name="T20" fmla="*/ 30 w 30"/>
                <a:gd name="T21" fmla="*/ 11 h 180"/>
                <a:gd name="T22" fmla="*/ 29 w 30"/>
                <a:gd name="T23" fmla="*/ 9 h 180"/>
                <a:gd name="T24" fmla="*/ 27 w 30"/>
                <a:gd name="T25" fmla="*/ 6 h 180"/>
                <a:gd name="T26" fmla="*/ 26 w 30"/>
                <a:gd name="T27" fmla="*/ 4 h 180"/>
                <a:gd name="T28" fmla="*/ 24 w 30"/>
                <a:gd name="T29" fmla="*/ 2 h 180"/>
                <a:gd name="T30" fmla="*/ 21 w 30"/>
                <a:gd name="T31" fmla="*/ 1 h 180"/>
                <a:gd name="T32" fmla="*/ 19 w 30"/>
                <a:gd name="T33" fmla="*/ 0 h 180"/>
                <a:gd name="T34" fmla="*/ 15 w 30"/>
                <a:gd name="T35" fmla="*/ 0 h 180"/>
                <a:gd name="T36" fmla="*/ 12 w 30"/>
                <a:gd name="T37" fmla="*/ 0 h 180"/>
                <a:gd name="T38" fmla="*/ 9 w 30"/>
                <a:gd name="T39" fmla="*/ 1 h 180"/>
                <a:gd name="T40" fmla="*/ 7 w 30"/>
                <a:gd name="T41" fmla="*/ 2 h 180"/>
                <a:gd name="T42" fmla="*/ 5 w 30"/>
                <a:gd name="T43" fmla="*/ 4 h 180"/>
                <a:gd name="T44" fmla="*/ 3 w 30"/>
                <a:gd name="T45" fmla="*/ 6 h 180"/>
                <a:gd name="T46" fmla="*/ 1 w 30"/>
                <a:gd name="T47" fmla="*/ 9 h 180"/>
                <a:gd name="T48" fmla="*/ 0 w 30"/>
                <a:gd name="T49" fmla="*/ 11 h 180"/>
                <a:gd name="T50" fmla="*/ 0 w 30"/>
                <a:gd name="T51" fmla="*/ 15 h 180"/>
                <a:gd name="T52" fmla="*/ 0 w 30"/>
                <a:gd name="T53" fmla="*/ 165 h 180"/>
                <a:gd name="T54" fmla="*/ 0 w 30"/>
                <a:gd name="T55" fmla="*/ 168 h 180"/>
                <a:gd name="T56" fmla="*/ 1 w 30"/>
                <a:gd name="T57" fmla="*/ 171 h 180"/>
                <a:gd name="T58" fmla="*/ 3 w 30"/>
                <a:gd name="T59" fmla="*/ 173 h 180"/>
                <a:gd name="T60" fmla="*/ 5 w 30"/>
                <a:gd name="T61" fmla="*/ 176 h 180"/>
                <a:gd name="T62" fmla="*/ 7 w 30"/>
                <a:gd name="T63" fmla="*/ 178 h 180"/>
                <a:gd name="T64" fmla="*/ 9 w 30"/>
                <a:gd name="T65" fmla="*/ 179 h 180"/>
                <a:gd name="T66" fmla="*/ 12 w 30"/>
                <a:gd name="T67" fmla="*/ 180 h 180"/>
                <a:gd name="T68" fmla="*/ 15 w 30"/>
                <a:gd name="T69" fmla="*/ 180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30" h="180">
                  <a:moveTo>
                    <a:pt x="15" y="180"/>
                  </a:moveTo>
                  <a:lnTo>
                    <a:pt x="19" y="180"/>
                  </a:lnTo>
                  <a:lnTo>
                    <a:pt x="21" y="179"/>
                  </a:lnTo>
                  <a:lnTo>
                    <a:pt x="24" y="178"/>
                  </a:lnTo>
                  <a:lnTo>
                    <a:pt x="26" y="176"/>
                  </a:lnTo>
                  <a:lnTo>
                    <a:pt x="27" y="173"/>
                  </a:lnTo>
                  <a:lnTo>
                    <a:pt x="29" y="171"/>
                  </a:lnTo>
                  <a:lnTo>
                    <a:pt x="30" y="168"/>
                  </a:lnTo>
                  <a:lnTo>
                    <a:pt x="30" y="165"/>
                  </a:lnTo>
                  <a:lnTo>
                    <a:pt x="30" y="15"/>
                  </a:lnTo>
                  <a:lnTo>
                    <a:pt x="30" y="11"/>
                  </a:lnTo>
                  <a:lnTo>
                    <a:pt x="29" y="9"/>
                  </a:lnTo>
                  <a:lnTo>
                    <a:pt x="27" y="6"/>
                  </a:lnTo>
                  <a:lnTo>
                    <a:pt x="26" y="4"/>
                  </a:lnTo>
                  <a:lnTo>
                    <a:pt x="24" y="2"/>
                  </a:lnTo>
                  <a:lnTo>
                    <a:pt x="21" y="1"/>
                  </a:lnTo>
                  <a:lnTo>
                    <a:pt x="19" y="0"/>
                  </a:lnTo>
                  <a:lnTo>
                    <a:pt x="15" y="0"/>
                  </a:lnTo>
                  <a:lnTo>
                    <a:pt x="12" y="0"/>
                  </a:lnTo>
                  <a:lnTo>
                    <a:pt x="9" y="1"/>
                  </a:lnTo>
                  <a:lnTo>
                    <a:pt x="7" y="2"/>
                  </a:lnTo>
                  <a:lnTo>
                    <a:pt x="5" y="4"/>
                  </a:lnTo>
                  <a:lnTo>
                    <a:pt x="3" y="6"/>
                  </a:lnTo>
                  <a:lnTo>
                    <a:pt x="1" y="9"/>
                  </a:lnTo>
                  <a:lnTo>
                    <a:pt x="0" y="11"/>
                  </a:lnTo>
                  <a:lnTo>
                    <a:pt x="0" y="15"/>
                  </a:lnTo>
                  <a:lnTo>
                    <a:pt x="0" y="165"/>
                  </a:lnTo>
                  <a:lnTo>
                    <a:pt x="0" y="168"/>
                  </a:lnTo>
                  <a:lnTo>
                    <a:pt x="1" y="171"/>
                  </a:lnTo>
                  <a:lnTo>
                    <a:pt x="3" y="173"/>
                  </a:lnTo>
                  <a:lnTo>
                    <a:pt x="5" y="176"/>
                  </a:lnTo>
                  <a:lnTo>
                    <a:pt x="7" y="178"/>
                  </a:lnTo>
                  <a:lnTo>
                    <a:pt x="9" y="179"/>
                  </a:lnTo>
                  <a:lnTo>
                    <a:pt x="12" y="180"/>
                  </a:lnTo>
                  <a:lnTo>
                    <a:pt x="15" y="18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6" name="Freeform 36">
              <a:extLst>
                <a:ext uri="{FF2B5EF4-FFF2-40B4-BE49-F238E27FC236}">
                  <a16:creationId xmlns:a16="http://schemas.microsoft.com/office/drawing/2014/main" id="{AEF094E3-1AA7-4DCC-B4C8-4D980F5DA3F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865563" y="2708275"/>
              <a:ext cx="57150" cy="47625"/>
            </a:xfrm>
            <a:custGeom>
              <a:avLst/>
              <a:gdLst>
                <a:gd name="T0" fmla="*/ 42 w 181"/>
                <a:gd name="T1" fmla="*/ 120 h 150"/>
                <a:gd name="T2" fmla="*/ 90 w 181"/>
                <a:gd name="T3" fmla="*/ 43 h 150"/>
                <a:gd name="T4" fmla="*/ 138 w 181"/>
                <a:gd name="T5" fmla="*/ 120 h 150"/>
                <a:gd name="T6" fmla="*/ 42 w 181"/>
                <a:gd name="T7" fmla="*/ 120 h 150"/>
                <a:gd name="T8" fmla="*/ 103 w 181"/>
                <a:gd name="T9" fmla="*/ 8 h 150"/>
                <a:gd name="T10" fmla="*/ 101 w 181"/>
                <a:gd name="T11" fmla="*/ 4 h 150"/>
                <a:gd name="T12" fmla="*/ 98 w 181"/>
                <a:gd name="T13" fmla="*/ 2 h 150"/>
                <a:gd name="T14" fmla="*/ 94 w 181"/>
                <a:gd name="T15" fmla="*/ 1 h 150"/>
                <a:gd name="T16" fmla="*/ 90 w 181"/>
                <a:gd name="T17" fmla="*/ 0 h 150"/>
                <a:gd name="T18" fmla="*/ 87 w 181"/>
                <a:gd name="T19" fmla="*/ 1 h 150"/>
                <a:gd name="T20" fmla="*/ 84 w 181"/>
                <a:gd name="T21" fmla="*/ 2 h 150"/>
                <a:gd name="T22" fmla="*/ 80 w 181"/>
                <a:gd name="T23" fmla="*/ 4 h 150"/>
                <a:gd name="T24" fmla="*/ 77 w 181"/>
                <a:gd name="T25" fmla="*/ 8 h 150"/>
                <a:gd name="T26" fmla="*/ 2 w 181"/>
                <a:gd name="T27" fmla="*/ 128 h 150"/>
                <a:gd name="T28" fmla="*/ 1 w 181"/>
                <a:gd name="T29" fmla="*/ 131 h 150"/>
                <a:gd name="T30" fmla="*/ 0 w 181"/>
                <a:gd name="T31" fmla="*/ 135 h 150"/>
                <a:gd name="T32" fmla="*/ 1 w 181"/>
                <a:gd name="T33" fmla="*/ 140 h 150"/>
                <a:gd name="T34" fmla="*/ 2 w 181"/>
                <a:gd name="T35" fmla="*/ 143 h 150"/>
                <a:gd name="T36" fmla="*/ 4 w 181"/>
                <a:gd name="T37" fmla="*/ 146 h 150"/>
                <a:gd name="T38" fmla="*/ 8 w 181"/>
                <a:gd name="T39" fmla="*/ 148 h 150"/>
                <a:gd name="T40" fmla="*/ 11 w 181"/>
                <a:gd name="T41" fmla="*/ 150 h 150"/>
                <a:gd name="T42" fmla="*/ 15 w 181"/>
                <a:gd name="T43" fmla="*/ 150 h 150"/>
                <a:gd name="T44" fmla="*/ 166 w 181"/>
                <a:gd name="T45" fmla="*/ 150 h 150"/>
                <a:gd name="T46" fmla="*/ 166 w 181"/>
                <a:gd name="T47" fmla="*/ 150 h 150"/>
                <a:gd name="T48" fmla="*/ 166 w 181"/>
                <a:gd name="T49" fmla="*/ 150 h 150"/>
                <a:gd name="T50" fmla="*/ 170 w 181"/>
                <a:gd name="T51" fmla="*/ 150 h 150"/>
                <a:gd name="T52" fmla="*/ 172 w 181"/>
                <a:gd name="T53" fmla="*/ 149 h 150"/>
                <a:gd name="T54" fmla="*/ 175 w 181"/>
                <a:gd name="T55" fmla="*/ 148 h 150"/>
                <a:gd name="T56" fmla="*/ 177 w 181"/>
                <a:gd name="T57" fmla="*/ 146 h 150"/>
                <a:gd name="T58" fmla="*/ 178 w 181"/>
                <a:gd name="T59" fmla="*/ 144 h 150"/>
                <a:gd name="T60" fmla="*/ 180 w 181"/>
                <a:gd name="T61" fmla="*/ 142 h 150"/>
                <a:gd name="T62" fmla="*/ 181 w 181"/>
                <a:gd name="T63" fmla="*/ 139 h 150"/>
                <a:gd name="T64" fmla="*/ 181 w 181"/>
                <a:gd name="T65" fmla="*/ 135 h 150"/>
                <a:gd name="T66" fmla="*/ 180 w 181"/>
                <a:gd name="T67" fmla="*/ 130 h 150"/>
                <a:gd name="T68" fmla="*/ 177 w 181"/>
                <a:gd name="T69" fmla="*/ 126 h 150"/>
                <a:gd name="T70" fmla="*/ 103 w 181"/>
                <a:gd name="T71" fmla="*/ 8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81" h="150">
                  <a:moveTo>
                    <a:pt x="42" y="120"/>
                  </a:moveTo>
                  <a:lnTo>
                    <a:pt x="90" y="43"/>
                  </a:lnTo>
                  <a:lnTo>
                    <a:pt x="138" y="120"/>
                  </a:lnTo>
                  <a:lnTo>
                    <a:pt x="42" y="120"/>
                  </a:lnTo>
                  <a:close/>
                  <a:moveTo>
                    <a:pt x="103" y="8"/>
                  </a:moveTo>
                  <a:lnTo>
                    <a:pt x="101" y="4"/>
                  </a:lnTo>
                  <a:lnTo>
                    <a:pt x="98" y="2"/>
                  </a:lnTo>
                  <a:lnTo>
                    <a:pt x="94" y="1"/>
                  </a:lnTo>
                  <a:lnTo>
                    <a:pt x="90" y="0"/>
                  </a:lnTo>
                  <a:lnTo>
                    <a:pt x="87" y="1"/>
                  </a:lnTo>
                  <a:lnTo>
                    <a:pt x="84" y="2"/>
                  </a:lnTo>
                  <a:lnTo>
                    <a:pt x="80" y="4"/>
                  </a:lnTo>
                  <a:lnTo>
                    <a:pt x="77" y="8"/>
                  </a:lnTo>
                  <a:lnTo>
                    <a:pt x="2" y="128"/>
                  </a:lnTo>
                  <a:lnTo>
                    <a:pt x="1" y="131"/>
                  </a:lnTo>
                  <a:lnTo>
                    <a:pt x="0" y="135"/>
                  </a:lnTo>
                  <a:lnTo>
                    <a:pt x="1" y="140"/>
                  </a:lnTo>
                  <a:lnTo>
                    <a:pt x="2" y="143"/>
                  </a:lnTo>
                  <a:lnTo>
                    <a:pt x="4" y="146"/>
                  </a:lnTo>
                  <a:lnTo>
                    <a:pt x="8" y="148"/>
                  </a:lnTo>
                  <a:lnTo>
                    <a:pt x="11" y="150"/>
                  </a:lnTo>
                  <a:lnTo>
                    <a:pt x="15" y="150"/>
                  </a:lnTo>
                  <a:lnTo>
                    <a:pt x="166" y="150"/>
                  </a:lnTo>
                  <a:lnTo>
                    <a:pt x="166" y="150"/>
                  </a:lnTo>
                  <a:lnTo>
                    <a:pt x="166" y="150"/>
                  </a:lnTo>
                  <a:lnTo>
                    <a:pt x="170" y="150"/>
                  </a:lnTo>
                  <a:lnTo>
                    <a:pt x="172" y="149"/>
                  </a:lnTo>
                  <a:lnTo>
                    <a:pt x="175" y="148"/>
                  </a:lnTo>
                  <a:lnTo>
                    <a:pt x="177" y="146"/>
                  </a:lnTo>
                  <a:lnTo>
                    <a:pt x="178" y="144"/>
                  </a:lnTo>
                  <a:lnTo>
                    <a:pt x="180" y="142"/>
                  </a:lnTo>
                  <a:lnTo>
                    <a:pt x="181" y="139"/>
                  </a:lnTo>
                  <a:lnTo>
                    <a:pt x="181" y="135"/>
                  </a:lnTo>
                  <a:lnTo>
                    <a:pt x="180" y="130"/>
                  </a:lnTo>
                  <a:lnTo>
                    <a:pt x="177" y="126"/>
                  </a:lnTo>
                  <a:lnTo>
                    <a:pt x="103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</p:grp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80AF9ECC-5F9B-4F26-A16A-C4E0FA494163}"/>
              </a:ext>
            </a:extLst>
          </p:cNvPr>
          <p:cNvCxnSpPr>
            <a:cxnSpLocks/>
          </p:cNvCxnSpPr>
          <p:nvPr/>
        </p:nvCxnSpPr>
        <p:spPr>
          <a:xfrm flipH="1">
            <a:off x="3014108" y="2266950"/>
            <a:ext cx="502744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Rectangle 41">
            <a:extLst>
              <a:ext uri="{FF2B5EF4-FFF2-40B4-BE49-F238E27FC236}">
                <a16:creationId xmlns:a16="http://schemas.microsoft.com/office/drawing/2014/main" id="{A9146A47-F48B-457D-926B-9493B2B6C7A8}"/>
              </a:ext>
            </a:extLst>
          </p:cNvPr>
          <p:cNvSpPr/>
          <p:nvPr/>
        </p:nvSpPr>
        <p:spPr>
          <a:xfrm rot="5400000">
            <a:off x="1367084" y="-1742475"/>
            <a:ext cx="537795" cy="4367532"/>
          </a:xfrm>
          <a:prstGeom prst="rect">
            <a:avLst/>
          </a:prstGeom>
          <a:solidFill>
            <a:srgbClr val="F7D6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ar-AE" dirty="0">
                <a:solidFill>
                  <a:schemeClr val="bg1"/>
                </a:solidFill>
              </a:rPr>
              <a:t>قائمة البلدان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54CC0EF-9119-49EC-8513-812BB19FD7C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9701" y="315637"/>
            <a:ext cx="2374646" cy="5142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202312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/>
              <a:t>SlideSalad is #1 online marketplace of premium presentations templates for all needs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SlideSalad- </a:t>
            </a:r>
            <a:r>
              <a:rPr lang="de-DE" noProof="1"/>
              <a:t>COPYRIGHT NOTICE</a:t>
            </a:r>
            <a:endParaRPr lang="en-US" dirty="0"/>
          </a:p>
        </p:txBody>
      </p:sp>
      <p:sp>
        <p:nvSpPr>
          <p:cNvPr id="19" name="Rechteck 8"/>
          <p:cNvSpPr/>
          <p:nvPr/>
        </p:nvSpPr>
        <p:spPr>
          <a:xfrm>
            <a:off x="304800" y="1263498"/>
            <a:ext cx="3843121" cy="27889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ct val="20000"/>
              </a:spcAft>
            </a:pPr>
            <a:r>
              <a:rPr lang="en-US" sz="1600" b="1" noProof="1">
                <a:solidFill>
                  <a:schemeClr val="bg1"/>
                </a:solidFill>
                <a:latin typeface="+mj-lt"/>
              </a:rPr>
              <a:t>Things you can do with the template</a:t>
            </a:r>
          </a:p>
          <a:p>
            <a:pPr>
              <a:spcAft>
                <a:spcPct val="20000"/>
              </a:spcAft>
            </a:pPr>
            <a:r>
              <a:rPr lang="de-DE" sz="1100" noProof="1">
                <a:solidFill>
                  <a:schemeClr val="bg1"/>
                </a:solidFill>
                <a:latin typeface="+mj-lt"/>
              </a:rPr>
              <a:t>Use the free templates for your own presentations and projects without limitations.</a:t>
            </a:r>
          </a:p>
          <a:p>
            <a:pPr marL="133350" indent="-133350">
              <a:spcAft>
                <a:spcPts val="375"/>
              </a:spcAft>
              <a:buFontTx/>
              <a:buChar char="•"/>
            </a:pPr>
            <a:r>
              <a:rPr lang="de-DE" sz="1100" u="sng" noProof="1">
                <a:solidFill>
                  <a:schemeClr val="bg1"/>
                </a:solidFill>
                <a:latin typeface="+mj-lt"/>
              </a:rPr>
              <a:t>Please link back to our website</a:t>
            </a:r>
            <a:r>
              <a:rPr lang="de-DE" sz="1100" noProof="1">
                <a:solidFill>
                  <a:schemeClr val="bg1"/>
                </a:solidFill>
                <a:latin typeface="+mj-lt"/>
              </a:rPr>
              <a:t> if you like our free designs </a:t>
            </a:r>
            <a:br>
              <a:rPr lang="de-DE" sz="1100" noProof="1">
                <a:solidFill>
                  <a:schemeClr val="bg1"/>
                </a:solidFill>
                <a:latin typeface="+mj-lt"/>
              </a:rPr>
            </a:br>
            <a:r>
              <a:rPr lang="de-DE" sz="1100" noProof="1">
                <a:solidFill>
                  <a:schemeClr val="bg1"/>
                </a:solidFill>
                <a:latin typeface="+mj-lt"/>
              </a:rPr>
              <a:t>or </a:t>
            </a:r>
            <a:r>
              <a:rPr lang="de-DE" sz="1100" u="sng" noProof="1">
                <a:solidFill>
                  <a:schemeClr val="bg1"/>
                </a:solidFill>
                <a:latin typeface="+mj-lt"/>
              </a:rPr>
              <a:t>write a comment</a:t>
            </a:r>
            <a:r>
              <a:rPr lang="de-DE" sz="1100" noProof="1">
                <a:solidFill>
                  <a:schemeClr val="bg1"/>
                </a:solidFill>
                <a:latin typeface="+mj-lt"/>
              </a:rPr>
              <a:t> to this template on our website.</a:t>
            </a:r>
          </a:p>
          <a:p>
            <a:endParaRPr lang="de-DE" sz="1100" noProof="1">
              <a:solidFill>
                <a:schemeClr val="bg1"/>
              </a:solidFill>
              <a:latin typeface="+mj-lt"/>
            </a:endParaRPr>
          </a:p>
          <a:p>
            <a:r>
              <a:rPr lang="en-US" sz="1100" noProof="1">
                <a:solidFill>
                  <a:schemeClr val="bg1"/>
                </a:solidFill>
                <a:latin typeface="+mj-lt"/>
              </a:rPr>
              <a:t>All copyright and intellectual property rights, without limitation, are retained by </a:t>
            </a:r>
            <a:r>
              <a:rPr lang="en-US" sz="1100" b="1" u="sng" noProof="1">
                <a:solidFill>
                  <a:schemeClr val="bg1"/>
                </a:solidFill>
                <a:latin typeface="+mj-lt"/>
              </a:rPr>
              <a:t>SlideSalad.com</a:t>
            </a:r>
            <a:r>
              <a:rPr lang="en-US" sz="1100" noProof="1">
                <a:solidFill>
                  <a:schemeClr val="bg1"/>
                </a:solidFill>
                <a:latin typeface="+mj-lt"/>
              </a:rPr>
              <a:t>. </a:t>
            </a:r>
            <a:br>
              <a:rPr lang="en-US" sz="1100" noProof="1">
                <a:solidFill>
                  <a:schemeClr val="bg1"/>
                </a:solidFill>
                <a:latin typeface="+mj-lt"/>
              </a:rPr>
            </a:br>
            <a:r>
              <a:rPr lang="en-US" sz="1100" noProof="1">
                <a:solidFill>
                  <a:schemeClr val="bg1"/>
                </a:solidFill>
                <a:latin typeface="+mj-lt"/>
              </a:rPr>
              <a:t>By downloading and using this template, you agree </a:t>
            </a:r>
            <a:br>
              <a:rPr lang="en-US" sz="1100" noProof="1">
                <a:solidFill>
                  <a:schemeClr val="bg1"/>
                </a:solidFill>
                <a:latin typeface="+mj-lt"/>
              </a:rPr>
            </a:br>
            <a:r>
              <a:rPr lang="en-US" sz="1100" noProof="1">
                <a:solidFill>
                  <a:schemeClr val="bg1"/>
                </a:solidFill>
                <a:latin typeface="+mj-lt"/>
              </a:rPr>
              <a:t>to this statement.</a:t>
            </a:r>
          </a:p>
          <a:p>
            <a:endParaRPr lang="de-DE" sz="1200" b="1" noProof="1">
              <a:solidFill>
                <a:schemeClr val="bg1"/>
              </a:solidFill>
              <a:latin typeface="+mj-lt"/>
            </a:endParaRPr>
          </a:p>
          <a:p>
            <a:r>
              <a:rPr lang="de-DE" sz="1200" b="1" noProof="1">
                <a:solidFill>
                  <a:schemeClr val="bg1"/>
                </a:solidFill>
                <a:latin typeface="+mj-lt"/>
              </a:rPr>
              <a:t>Please contact us if you have any questions </a:t>
            </a:r>
            <a:br>
              <a:rPr lang="de-DE" sz="1200" b="1" noProof="1">
                <a:solidFill>
                  <a:schemeClr val="bg1"/>
                </a:solidFill>
                <a:latin typeface="+mj-lt"/>
              </a:rPr>
            </a:br>
            <a:r>
              <a:rPr lang="de-DE" sz="1200" b="1" noProof="1">
                <a:solidFill>
                  <a:schemeClr val="bg1"/>
                </a:solidFill>
                <a:latin typeface="+mj-lt"/>
              </a:rPr>
              <a:t>about usage: </a:t>
            </a:r>
            <a:r>
              <a:rPr lang="de-DE" sz="1200" noProof="1">
                <a:solidFill>
                  <a:schemeClr val="bg1"/>
                </a:solidFill>
                <a:latin typeface="+mj-lt"/>
              </a:rPr>
              <a:t>support@slidesalad.com</a:t>
            </a:r>
          </a:p>
        </p:txBody>
      </p:sp>
      <p:sp>
        <p:nvSpPr>
          <p:cNvPr id="22" name="Rechteck 9"/>
          <p:cNvSpPr/>
          <p:nvPr/>
        </p:nvSpPr>
        <p:spPr>
          <a:xfrm>
            <a:off x="4801949" y="1263498"/>
            <a:ext cx="3947413" cy="15399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ct val="20000"/>
              </a:spcAft>
            </a:pPr>
            <a:r>
              <a:rPr lang="en-US" sz="1600" b="1" noProof="1">
                <a:solidFill>
                  <a:schemeClr val="bg1"/>
                </a:solidFill>
                <a:latin typeface="+mj-lt"/>
              </a:rPr>
              <a:t>Things you can’t do with the template</a:t>
            </a:r>
          </a:p>
          <a:p>
            <a:pPr>
              <a:spcAft>
                <a:spcPct val="20000"/>
              </a:spcAft>
            </a:pPr>
            <a:r>
              <a:rPr lang="en-US" sz="1100" noProof="1">
                <a:solidFill>
                  <a:schemeClr val="bg1"/>
                </a:solidFill>
                <a:latin typeface="+mj-lt"/>
              </a:rPr>
              <a:t>Resell or distribute the templates or backgrounds.</a:t>
            </a:r>
          </a:p>
          <a:p>
            <a:pPr marL="133350" indent="-133350">
              <a:spcAft>
                <a:spcPts val="375"/>
              </a:spcAft>
              <a:buFontTx/>
              <a:buChar char="•"/>
            </a:pPr>
            <a:r>
              <a:rPr lang="en-US" sz="1100" noProof="1">
                <a:solidFill>
                  <a:schemeClr val="bg1"/>
                </a:solidFill>
                <a:latin typeface="+mj-lt"/>
              </a:rPr>
              <a:t>Make these templates available on a website or social network for download.</a:t>
            </a:r>
          </a:p>
          <a:p>
            <a:pPr marL="133350" indent="-133350">
              <a:spcAft>
                <a:spcPts val="375"/>
              </a:spcAft>
              <a:buFontTx/>
              <a:buChar char="•"/>
            </a:pPr>
            <a:r>
              <a:rPr lang="en-US" sz="1100" noProof="1">
                <a:solidFill>
                  <a:schemeClr val="bg1"/>
                </a:solidFill>
                <a:latin typeface="+mj-lt"/>
              </a:rPr>
              <a:t>Edit or modify the downloaded templates and claim / </a:t>
            </a:r>
            <a:br>
              <a:rPr lang="en-US" sz="1100" noProof="1">
                <a:solidFill>
                  <a:schemeClr val="bg1"/>
                </a:solidFill>
                <a:latin typeface="+mj-lt"/>
              </a:rPr>
            </a:br>
            <a:r>
              <a:rPr lang="en-US" sz="1100" noProof="1">
                <a:solidFill>
                  <a:schemeClr val="bg1"/>
                </a:solidFill>
                <a:latin typeface="+mj-lt"/>
              </a:rPr>
              <a:t>pass off as your own work.</a:t>
            </a:r>
          </a:p>
          <a:p>
            <a:pPr marL="133350" indent="-133350">
              <a:buFontTx/>
              <a:buChar char="•"/>
            </a:pPr>
            <a:endParaRPr lang="en-US" sz="1100" noProof="1">
              <a:solidFill>
                <a:schemeClr val="bg1"/>
              </a:solidFill>
              <a:latin typeface="+mj-lt"/>
            </a:endParaRPr>
          </a:p>
        </p:txBody>
      </p:sp>
      <p:sp>
        <p:nvSpPr>
          <p:cNvPr id="25" name="Rechteck 10"/>
          <p:cNvSpPr/>
          <p:nvPr/>
        </p:nvSpPr>
        <p:spPr>
          <a:xfrm>
            <a:off x="381000" y="4282486"/>
            <a:ext cx="832590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noProof="1">
                <a:solidFill>
                  <a:schemeClr val="bg1"/>
                </a:solidFill>
                <a:latin typeface="+mj-lt"/>
              </a:rPr>
              <a:t>More PowerPoint, Google Slides and Keynote templates are available at </a:t>
            </a:r>
            <a:r>
              <a:rPr lang="en-US" sz="1400" b="1" u="sng" noProof="1">
                <a:solidFill>
                  <a:schemeClr val="bg1"/>
                </a:solidFill>
                <a:latin typeface="+mj-lt"/>
              </a:rPr>
              <a:t>www.SlideSalad.com</a:t>
            </a:r>
          </a:p>
        </p:txBody>
      </p:sp>
      <p:sp>
        <p:nvSpPr>
          <p:cNvPr id="7" name="Text Placeholder 15">
            <a:extLst>
              <a:ext uri="{FF2B5EF4-FFF2-40B4-BE49-F238E27FC236}">
                <a16:creationId xmlns:a16="http://schemas.microsoft.com/office/drawing/2014/main" id="{921DD78B-26FA-4776-B720-8812C90A1575}"/>
              </a:ext>
            </a:extLst>
          </p:cNvPr>
          <p:cNvSpPr txBox="1">
            <a:spLocks/>
          </p:cNvSpPr>
          <p:nvPr/>
        </p:nvSpPr>
        <p:spPr>
          <a:xfrm>
            <a:off x="1844858" y="480528"/>
            <a:ext cx="6096000" cy="401648"/>
          </a:xfr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en-US" sz="2000" b="1" dirty="0">
              <a:solidFill>
                <a:srgbClr val="FFC000"/>
              </a:solidFill>
              <a:latin typeface="+mj-lt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386BCD6-5A20-48FA-8D6D-F0DE4F29866D}"/>
              </a:ext>
            </a:extLst>
          </p:cNvPr>
          <p:cNvSpPr txBox="1"/>
          <p:nvPr/>
        </p:nvSpPr>
        <p:spPr>
          <a:xfrm>
            <a:off x="6368775" y="1010091"/>
            <a:ext cx="2116833" cy="646331"/>
          </a:xfrm>
          <a:prstGeom prst="rect">
            <a:avLst/>
          </a:prstGeom>
          <a:noFill/>
          <a:ln w="6350">
            <a:noFill/>
            <a:prstDash val="dash"/>
          </a:ln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ar-AE" sz="1050" b="1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زر الرجوع </a:t>
            </a:r>
            <a:endParaRPr lang="en-US" sz="1050" b="1" dirty="0">
              <a:solidFill>
                <a:prstClr val="black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r"/>
            <a:r>
              <a:rPr lang="ar-TN" sz="1050" b="1" dirty="0"/>
              <a:t> </a:t>
            </a:r>
            <a:r>
              <a:rPr lang="ar-TN" sz="1050" dirty="0"/>
              <a:t>في حال لا يمكن للحريف </a:t>
            </a:r>
            <a:r>
              <a:rPr lang="ar-TN" sz="1050" dirty="0" err="1"/>
              <a:t>إستقبال</a:t>
            </a:r>
            <a:r>
              <a:rPr lang="ar-TN" sz="1050" dirty="0"/>
              <a:t> كلمة المرور ذات </a:t>
            </a:r>
            <a:r>
              <a:rPr lang="ar-TN" sz="1050" dirty="0" err="1"/>
              <a:t>إستعمال</a:t>
            </a:r>
            <a:r>
              <a:rPr lang="ar-TN" sz="1050" dirty="0"/>
              <a:t> واحد, فهذا يعني أنه يمكنه الضغط على زر الرجوع و مراجعة الأخطاء </a:t>
            </a:r>
            <a:endParaRPr lang="en-US" sz="1050" dirty="0">
              <a:solidFill>
                <a:prstClr val="black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C52D8A2-67D1-452E-A822-FDEF2F0131A9}"/>
              </a:ext>
            </a:extLst>
          </p:cNvPr>
          <p:cNvSpPr txBox="1"/>
          <p:nvPr/>
        </p:nvSpPr>
        <p:spPr>
          <a:xfrm>
            <a:off x="6415419" y="2455038"/>
            <a:ext cx="2199820" cy="769441"/>
          </a:xfrm>
          <a:prstGeom prst="rect">
            <a:avLst/>
          </a:prstGeom>
          <a:noFill/>
          <a:ln w="6350">
            <a:noFill/>
            <a:prstDash val="dash"/>
          </a:ln>
        </p:spPr>
        <p:txBody>
          <a:bodyPr wrap="square" lIns="0" tIns="0" rIns="0" bIns="0" rtlCol="0" anchor="ctr">
            <a:spAutoFit/>
          </a:bodyPr>
          <a:lstStyle/>
          <a:p>
            <a:pPr algn="ctr" rtl="1"/>
            <a:r>
              <a:rPr lang="ar-AE" sz="1000" b="1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أدخل كلمة المرور ذات الاستعمال الواحد </a:t>
            </a:r>
            <a:endParaRPr lang="en-US" sz="1000" b="1" dirty="0">
              <a:solidFill>
                <a:prstClr val="black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r"/>
            <a:r>
              <a:rPr lang="ar-TN" sz="1000" b="1" dirty="0"/>
              <a:t> </a:t>
            </a:r>
            <a:r>
              <a:rPr lang="ar-TN" sz="1000" dirty="0"/>
              <a:t>بعد الضغط على زر اشترك الآن يجب إدخال كلمة المرور ذات الاستعمال الواحد التي تصل عبر الإرساليات القصيرة الى رقم الجوال الذي وقع اختياره   عند تسجيل البيانات</a:t>
            </a:r>
            <a:endParaRPr lang="en-US" sz="1000" dirty="0">
              <a:solidFill>
                <a:prstClr val="black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0463B664-3958-4F2D-B3E9-86A27A1FC0FB}"/>
              </a:ext>
            </a:extLst>
          </p:cNvPr>
          <p:cNvGrpSpPr/>
          <p:nvPr/>
        </p:nvGrpSpPr>
        <p:grpSpPr>
          <a:xfrm>
            <a:off x="2753265" y="3057268"/>
            <a:ext cx="160255" cy="43504"/>
            <a:chOff x="2632075" y="3195638"/>
            <a:chExt cx="225425" cy="66675"/>
          </a:xfrm>
          <a:solidFill>
            <a:schemeClr val="bg1"/>
          </a:solidFill>
        </p:grpSpPr>
        <p:sp>
          <p:nvSpPr>
            <p:cNvPr id="21" name="Freeform 324">
              <a:extLst>
                <a:ext uri="{FF2B5EF4-FFF2-40B4-BE49-F238E27FC236}">
                  <a16:creationId xmlns:a16="http://schemas.microsoft.com/office/drawing/2014/main" id="{498F5E98-7CE6-435D-AE46-FF6D0DCDDEDC}"/>
                </a:ext>
              </a:extLst>
            </p:cNvPr>
            <p:cNvSpPr>
              <a:spLocks/>
            </p:cNvSpPr>
            <p:nvPr/>
          </p:nvSpPr>
          <p:spPr bwMode="auto">
            <a:xfrm>
              <a:off x="2632075" y="3200400"/>
              <a:ext cx="57150" cy="57150"/>
            </a:xfrm>
            <a:custGeom>
              <a:avLst/>
              <a:gdLst>
                <a:gd name="T0" fmla="*/ 105 w 181"/>
                <a:gd name="T1" fmla="*/ 75 h 180"/>
                <a:gd name="T2" fmla="*/ 105 w 181"/>
                <a:gd name="T3" fmla="*/ 12 h 180"/>
                <a:gd name="T4" fmla="*/ 102 w 181"/>
                <a:gd name="T5" fmla="*/ 7 h 180"/>
                <a:gd name="T6" fmla="*/ 98 w 181"/>
                <a:gd name="T7" fmla="*/ 2 h 180"/>
                <a:gd name="T8" fmla="*/ 93 w 181"/>
                <a:gd name="T9" fmla="*/ 0 h 180"/>
                <a:gd name="T10" fmla="*/ 86 w 181"/>
                <a:gd name="T11" fmla="*/ 0 h 180"/>
                <a:gd name="T12" fmla="*/ 81 w 181"/>
                <a:gd name="T13" fmla="*/ 2 h 180"/>
                <a:gd name="T14" fmla="*/ 78 w 181"/>
                <a:gd name="T15" fmla="*/ 7 h 180"/>
                <a:gd name="T16" fmla="*/ 76 w 181"/>
                <a:gd name="T17" fmla="*/ 12 h 180"/>
                <a:gd name="T18" fmla="*/ 75 w 181"/>
                <a:gd name="T19" fmla="*/ 75 h 180"/>
                <a:gd name="T20" fmla="*/ 11 w 181"/>
                <a:gd name="T21" fmla="*/ 75 h 180"/>
                <a:gd name="T22" fmla="*/ 6 w 181"/>
                <a:gd name="T23" fmla="*/ 77 h 180"/>
                <a:gd name="T24" fmla="*/ 2 w 181"/>
                <a:gd name="T25" fmla="*/ 82 h 180"/>
                <a:gd name="T26" fmla="*/ 0 w 181"/>
                <a:gd name="T27" fmla="*/ 87 h 180"/>
                <a:gd name="T28" fmla="*/ 0 w 181"/>
                <a:gd name="T29" fmla="*/ 93 h 180"/>
                <a:gd name="T30" fmla="*/ 2 w 181"/>
                <a:gd name="T31" fmla="*/ 99 h 180"/>
                <a:gd name="T32" fmla="*/ 6 w 181"/>
                <a:gd name="T33" fmla="*/ 102 h 180"/>
                <a:gd name="T34" fmla="*/ 11 w 181"/>
                <a:gd name="T35" fmla="*/ 105 h 180"/>
                <a:gd name="T36" fmla="*/ 75 w 181"/>
                <a:gd name="T37" fmla="*/ 105 h 180"/>
                <a:gd name="T38" fmla="*/ 76 w 181"/>
                <a:gd name="T39" fmla="*/ 169 h 180"/>
                <a:gd name="T40" fmla="*/ 78 w 181"/>
                <a:gd name="T41" fmla="*/ 174 h 180"/>
                <a:gd name="T42" fmla="*/ 81 w 181"/>
                <a:gd name="T43" fmla="*/ 178 h 180"/>
                <a:gd name="T44" fmla="*/ 86 w 181"/>
                <a:gd name="T45" fmla="*/ 180 h 180"/>
                <a:gd name="T46" fmla="*/ 93 w 181"/>
                <a:gd name="T47" fmla="*/ 180 h 180"/>
                <a:gd name="T48" fmla="*/ 98 w 181"/>
                <a:gd name="T49" fmla="*/ 178 h 180"/>
                <a:gd name="T50" fmla="*/ 102 w 181"/>
                <a:gd name="T51" fmla="*/ 174 h 180"/>
                <a:gd name="T52" fmla="*/ 105 w 181"/>
                <a:gd name="T53" fmla="*/ 169 h 180"/>
                <a:gd name="T54" fmla="*/ 105 w 181"/>
                <a:gd name="T55" fmla="*/ 105 h 180"/>
                <a:gd name="T56" fmla="*/ 168 w 181"/>
                <a:gd name="T57" fmla="*/ 105 h 180"/>
                <a:gd name="T58" fmla="*/ 173 w 181"/>
                <a:gd name="T59" fmla="*/ 102 h 180"/>
                <a:gd name="T60" fmla="*/ 178 w 181"/>
                <a:gd name="T61" fmla="*/ 99 h 180"/>
                <a:gd name="T62" fmla="*/ 180 w 181"/>
                <a:gd name="T63" fmla="*/ 93 h 180"/>
                <a:gd name="T64" fmla="*/ 180 w 181"/>
                <a:gd name="T65" fmla="*/ 87 h 180"/>
                <a:gd name="T66" fmla="*/ 178 w 181"/>
                <a:gd name="T67" fmla="*/ 82 h 180"/>
                <a:gd name="T68" fmla="*/ 173 w 181"/>
                <a:gd name="T69" fmla="*/ 77 h 180"/>
                <a:gd name="T70" fmla="*/ 168 w 181"/>
                <a:gd name="T71" fmla="*/ 75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81" h="180">
                  <a:moveTo>
                    <a:pt x="165" y="75"/>
                  </a:moveTo>
                  <a:lnTo>
                    <a:pt x="105" y="75"/>
                  </a:lnTo>
                  <a:lnTo>
                    <a:pt x="105" y="15"/>
                  </a:lnTo>
                  <a:lnTo>
                    <a:pt x="105" y="12"/>
                  </a:lnTo>
                  <a:lnTo>
                    <a:pt x="104" y="9"/>
                  </a:lnTo>
                  <a:lnTo>
                    <a:pt x="102" y="7"/>
                  </a:lnTo>
                  <a:lnTo>
                    <a:pt x="100" y="4"/>
                  </a:lnTo>
                  <a:lnTo>
                    <a:pt x="98" y="2"/>
                  </a:lnTo>
                  <a:lnTo>
                    <a:pt x="96" y="1"/>
                  </a:lnTo>
                  <a:lnTo>
                    <a:pt x="93" y="0"/>
                  </a:lnTo>
                  <a:lnTo>
                    <a:pt x="90" y="0"/>
                  </a:lnTo>
                  <a:lnTo>
                    <a:pt x="86" y="0"/>
                  </a:lnTo>
                  <a:lnTo>
                    <a:pt x="84" y="1"/>
                  </a:lnTo>
                  <a:lnTo>
                    <a:pt x="81" y="2"/>
                  </a:lnTo>
                  <a:lnTo>
                    <a:pt x="79" y="4"/>
                  </a:lnTo>
                  <a:lnTo>
                    <a:pt x="78" y="7"/>
                  </a:lnTo>
                  <a:lnTo>
                    <a:pt x="76" y="9"/>
                  </a:lnTo>
                  <a:lnTo>
                    <a:pt x="76" y="12"/>
                  </a:lnTo>
                  <a:lnTo>
                    <a:pt x="75" y="15"/>
                  </a:lnTo>
                  <a:lnTo>
                    <a:pt x="75" y="75"/>
                  </a:lnTo>
                  <a:lnTo>
                    <a:pt x="15" y="75"/>
                  </a:lnTo>
                  <a:lnTo>
                    <a:pt x="11" y="75"/>
                  </a:lnTo>
                  <a:lnTo>
                    <a:pt x="9" y="76"/>
                  </a:lnTo>
                  <a:lnTo>
                    <a:pt x="6" y="77"/>
                  </a:lnTo>
                  <a:lnTo>
                    <a:pt x="4" y="80"/>
                  </a:lnTo>
                  <a:lnTo>
                    <a:pt x="2" y="82"/>
                  </a:lnTo>
                  <a:lnTo>
                    <a:pt x="1" y="84"/>
                  </a:lnTo>
                  <a:lnTo>
                    <a:pt x="0" y="87"/>
                  </a:lnTo>
                  <a:lnTo>
                    <a:pt x="0" y="90"/>
                  </a:lnTo>
                  <a:lnTo>
                    <a:pt x="0" y="93"/>
                  </a:lnTo>
                  <a:lnTo>
                    <a:pt x="1" y="96"/>
                  </a:lnTo>
                  <a:lnTo>
                    <a:pt x="2" y="99"/>
                  </a:lnTo>
                  <a:lnTo>
                    <a:pt x="4" y="101"/>
                  </a:lnTo>
                  <a:lnTo>
                    <a:pt x="6" y="102"/>
                  </a:lnTo>
                  <a:lnTo>
                    <a:pt x="9" y="104"/>
                  </a:lnTo>
                  <a:lnTo>
                    <a:pt x="11" y="105"/>
                  </a:lnTo>
                  <a:lnTo>
                    <a:pt x="15" y="105"/>
                  </a:lnTo>
                  <a:lnTo>
                    <a:pt x="75" y="105"/>
                  </a:lnTo>
                  <a:lnTo>
                    <a:pt x="75" y="165"/>
                  </a:lnTo>
                  <a:lnTo>
                    <a:pt x="76" y="169"/>
                  </a:lnTo>
                  <a:lnTo>
                    <a:pt x="76" y="171"/>
                  </a:lnTo>
                  <a:lnTo>
                    <a:pt x="78" y="174"/>
                  </a:lnTo>
                  <a:lnTo>
                    <a:pt x="79" y="176"/>
                  </a:lnTo>
                  <a:lnTo>
                    <a:pt x="81" y="178"/>
                  </a:lnTo>
                  <a:lnTo>
                    <a:pt x="84" y="179"/>
                  </a:lnTo>
                  <a:lnTo>
                    <a:pt x="86" y="180"/>
                  </a:lnTo>
                  <a:lnTo>
                    <a:pt x="90" y="180"/>
                  </a:lnTo>
                  <a:lnTo>
                    <a:pt x="93" y="180"/>
                  </a:lnTo>
                  <a:lnTo>
                    <a:pt x="96" y="179"/>
                  </a:lnTo>
                  <a:lnTo>
                    <a:pt x="98" y="178"/>
                  </a:lnTo>
                  <a:lnTo>
                    <a:pt x="100" y="176"/>
                  </a:lnTo>
                  <a:lnTo>
                    <a:pt x="102" y="174"/>
                  </a:lnTo>
                  <a:lnTo>
                    <a:pt x="104" y="171"/>
                  </a:lnTo>
                  <a:lnTo>
                    <a:pt x="105" y="169"/>
                  </a:lnTo>
                  <a:lnTo>
                    <a:pt x="105" y="165"/>
                  </a:lnTo>
                  <a:lnTo>
                    <a:pt x="105" y="105"/>
                  </a:lnTo>
                  <a:lnTo>
                    <a:pt x="165" y="105"/>
                  </a:lnTo>
                  <a:lnTo>
                    <a:pt x="168" y="105"/>
                  </a:lnTo>
                  <a:lnTo>
                    <a:pt x="171" y="104"/>
                  </a:lnTo>
                  <a:lnTo>
                    <a:pt x="173" y="102"/>
                  </a:lnTo>
                  <a:lnTo>
                    <a:pt x="175" y="101"/>
                  </a:lnTo>
                  <a:lnTo>
                    <a:pt x="178" y="99"/>
                  </a:lnTo>
                  <a:lnTo>
                    <a:pt x="179" y="96"/>
                  </a:lnTo>
                  <a:lnTo>
                    <a:pt x="180" y="93"/>
                  </a:lnTo>
                  <a:lnTo>
                    <a:pt x="181" y="90"/>
                  </a:lnTo>
                  <a:lnTo>
                    <a:pt x="180" y="87"/>
                  </a:lnTo>
                  <a:lnTo>
                    <a:pt x="179" y="84"/>
                  </a:lnTo>
                  <a:lnTo>
                    <a:pt x="178" y="82"/>
                  </a:lnTo>
                  <a:lnTo>
                    <a:pt x="175" y="80"/>
                  </a:lnTo>
                  <a:lnTo>
                    <a:pt x="173" y="77"/>
                  </a:lnTo>
                  <a:lnTo>
                    <a:pt x="171" y="76"/>
                  </a:lnTo>
                  <a:lnTo>
                    <a:pt x="168" y="75"/>
                  </a:lnTo>
                  <a:lnTo>
                    <a:pt x="165" y="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3" name="Freeform 325">
              <a:extLst>
                <a:ext uri="{FF2B5EF4-FFF2-40B4-BE49-F238E27FC236}">
                  <a16:creationId xmlns:a16="http://schemas.microsoft.com/office/drawing/2014/main" id="{96085507-98B8-4C08-8A90-58FB8D2AEAE4}"/>
                </a:ext>
              </a:extLst>
            </p:cNvPr>
            <p:cNvSpPr>
              <a:spLocks/>
            </p:cNvSpPr>
            <p:nvPr/>
          </p:nvSpPr>
          <p:spPr bwMode="auto">
            <a:xfrm>
              <a:off x="2703513" y="3252788"/>
              <a:ext cx="28575" cy="9525"/>
            </a:xfrm>
            <a:custGeom>
              <a:avLst/>
              <a:gdLst>
                <a:gd name="T0" fmla="*/ 75 w 90"/>
                <a:gd name="T1" fmla="*/ 0 h 30"/>
                <a:gd name="T2" fmla="*/ 15 w 90"/>
                <a:gd name="T3" fmla="*/ 0 h 30"/>
                <a:gd name="T4" fmla="*/ 12 w 90"/>
                <a:gd name="T5" fmla="*/ 0 h 30"/>
                <a:gd name="T6" fmla="*/ 8 w 90"/>
                <a:gd name="T7" fmla="*/ 1 h 30"/>
                <a:gd name="T8" fmla="*/ 6 w 90"/>
                <a:gd name="T9" fmla="*/ 2 h 30"/>
                <a:gd name="T10" fmla="*/ 4 w 90"/>
                <a:gd name="T11" fmla="*/ 5 h 30"/>
                <a:gd name="T12" fmla="*/ 2 w 90"/>
                <a:gd name="T13" fmla="*/ 7 h 30"/>
                <a:gd name="T14" fmla="*/ 1 w 90"/>
                <a:gd name="T15" fmla="*/ 10 h 30"/>
                <a:gd name="T16" fmla="*/ 0 w 90"/>
                <a:gd name="T17" fmla="*/ 12 h 30"/>
                <a:gd name="T18" fmla="*/ 0 w 90"/>
                <a:gd name="T19" fmla="*/ 15 h 30"/>
                <a:gd name="T20" fmla="*/ 0 w 90"/>
                <a:gd name="T21" fmla="*/ 19 h 30"/>
                <a:gd name="T22" fmla="*/ 1 w 90"/>
                <a:gd name="T23" fmla="*/ 22 h 30"/>
                <a:gd name="T24" fmla="*/ 2 w 90"/>
                <a:gd name="T25" fmla="*/ 24 h 30"/>
                <a:gd name="T26" fmla="*/ 4 w 90"/>
                <a:gd name="T27" fmla="*/ 26 h 30"/>
                <a:gd name="T28" fmla="*/ 6 w 90"/>
                <a:gd name="T29" fmla="*/ 28 h 30"/>
                <a:gd name="T30" fmla="*/ 8 w 90"/>
                <a:gd name="T31" fmla="*/ 29 h 30"/>
                <a:gd name="T32" fmla="*/ 12 w 90"/>
                <a:gd name="T33" fmla="*/ 30 h 30"/>
                <a:gd name="T34" fmla="*/ 15 w 90"/>
                <a:gd name="T35" fmla="*/ 30 h 30"/>
                <a:gd name="T36" fmla="*/ 75 w 90"/>
                <a:gd name="T37" fmla="*/ 30 h 30"/>
                <a:gd name="T38" fmla="*/ 78 w 90"/>
                <a:gd name="T39" fmla="*/ 30 h 30"/>
                <a:gd name="T40" fmla="*/ 80 w 90"/>
                <a:gd name="T41" fmla="*/ 29 h 30"/>
                <a:gd name="T42" fmla="*/ 83 w 90"/>
                <a:gd name="T43" fmla="*/ 28 h 30"/>
                <a:gd name="T44" fmla="*/ 86 w 90"/>
                <a:gd name="T45" fmla="*/ 26 h 30"/>
                <a:gd name="T46" fmla="*/ 87 w 90"/>
                <a:gd name="T47" fmla="*/ 24 h 30"/>
                <a:gd name="T48" fmla="*/ 89 w 90"/>
                <a:gd name="T49" fmla="*/ 22 h 30"/>
                <a:gd name="T50" fmla="*/ 90 w 90"/>
                <a:gd name="T51" fmla="*/ 19 h 30"/>
                <a:gd name="T52" fmla="*/ 90 w 90"/>
                <a:gd name="T53" fmla="*/ 15 h 30"/>
                <a:gd name="T54" fmla="*/ 90 w 90"/>
                <a:gd name="T55" fmla="*/ 12 h 30"/>
                <a:gd name="T56" fmla="*/ 89 w 90"/>
                <a:gd name="T57" fmla="*/ 10 h 30"/>
                <a:gd name="T58" fmla="*/ 87 w 90"/>
                <a:gd name="T59" fmla="*/ 7 h 30"/>
                <a:gd name="T60" fmla="*/ 86 w 90"/>
                <a:gd name="T61" fmla="*/ 5 h 30"/>
                <a:gd name="T62" fmla="*/ 83 w 90"/>
                <a:gd name="T63" fmla="*/ 2 h 30"/>
                <a:gd name="T64" fmla="*/ 80 w 90"/>
                <a:gd name="T65" fmla="*/ 1 h 30"/>
                <a:gd name="T66" fmla="*/ 78 w 90"/>
                <a:gd name="T67" fmla="*/ 0 h 30"/>
                <a:gd name="T68" fmla="*/ 75 w 90"/>
                <a:gd name="T69" fmla="*/ 0 h 30"/>
                <a:gd name="T70" fmla="*/ 75 w 90"/>
                <a:gd name="T71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90" h="30">
                  <a:moveTo>
                    <a:pt x="75" y="0"/>
                  </a:moveTo>
                  <a:lnTo>
                    <a:pt x="15" y="0"/>
                  </a:lnTo>
                  <a:lnTo>
                    <a:pt x="12" y="0"/>
                  </a:lnTo>
                  <a:lnTo>
                    <a:pt x="8" y="1"/>
                  </a:lnTo>
                  <a:lnTo>
                    <a:pt x="6" y="2"/>
                  </a:lnTo>
                  <a:lnTo>
                    <a:pt x="4" y="5"/>
                  </a:lnTo>
                  <a:lnTo>
                    <a:pt x="2" y="7"/>
                  </a:lnTo>
                  <a:lnTo>
                    <a:pt x="1" y="10"/>
                  </a:lnTo>
                  <a:lnTo>
                    <a:pt x="0" y="12"/>
                  </a:lnTo>
                  <a:lnTo>
                    <a:pt x="0" y="15"/>
                  </a:lnTo>
                  <a:lnTo>
                    <a:pt x="0" y="19"/>
                  </a:lnTo>
                  <a:lnTo>
                    <a:pt x="1" y="22"/>
                  </a:lnTo>
                  <a:lnTo>
                    <a:pt x="2" y="24"/>
                  </a:lnTo>
                  <a:lnTo>
                    <a:pt x="4" y="26"/>
                  </a:lnTo>
                  <a:lnTo>
                    <a:pt x="6" y="28"/>
                  </a:lnTo>
                  <a:lnTo>
                    <a:pt x="8" y="29"/>
                  </a:lnTo>
                  <a:lnTo>
                    <a:pt x="12" y="30"/>
                  </a:lnTo>
                  <a:lnTo>
                    <a:pt x="15" y="30"/>
                  </a:lnTo>
                  <a:lnTo>
                    <a:pt x="75" y="30"/>
                  </a:lnTo>
                  <a:lnTo>
                    <a:pt x="78" y="30"/>
                  </a:lnTo>
                  <a:lnTo>
                    <a:pt x="80" y="29"/>
                  </a:lnTo>
                  <a:lnTo>
                    <a:pt x="83" y="28"/>
                  </a:lnTo>
                  <a:lnTo>
                    <a:pt x="86" y="26"/>
                  </a:lnTo>
                  <a:lnTo>
                    <a:pt x="87" y="24"/>
                  </a:lnTo>
                  <a:lnTo>
                    <a:pt x="89" y="22"/>
                  </a:lnTo>
                  <a:lnTo>
                    <a:pt x="90" y="19"/>
                  </a:lnTo>
                  <a:lnTo>
                    <a:pt x="90" y="15"/>
                  </a:lnTo>
                  <a:lnTo>
                    <a:pt x="90" y="12"/>
                  </a:lnTo>
                  <a:lnTo>
                    <a:pt x="89" y="10"/>
                  </a:lnTo>
                  <a:lnTo>
                    <a:pt x="87" y="7"/>
                  </a:lnTo>
                  <a:lnTo>
                    <a:pt x="86" y="5"/>
                  </a:lnTo>
                  <a:lnTo>
                    <a:pt x="83" y="2"/>
                  </a:lnTo>
                  <a:lnTo>
                    <a:pt x="80" y="1"/>
                  </a:lnTo>
                  <a:lnTo>
                    <a:pt x="78" y="0"/>
                  </a:lnTo>
                  <a:lnTo>
                    <a:pt x="75" y="0"/>
                  </a:lnTo>
                  <a:lnTo>
                    <a:pt x="7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4" name="Freeform 326">
              <a:extLst>
                <a:ext uri="{FF2B5EF4-FFF2-40B4-BE49-F238E27FC236}">
                  <a16:creationId xmlns:a16="http://schemas.microsoft.com/office/drawing/2014/main" id="{6CB5DF83-D093-42D5-8CBB-A4DD8BB2F734}"/>
                </a:ext>
              </a:extLst>
            </p:cNvPr>
            <p:cNvSpPr>
              <a:spLocks/>
            </p:cNvSpPr>
            <p:nvPr/>
          </p:nvSpPr>
          <p:spPr bwMode="auto">
            <a:xfrm>
              <a:off x="2751138" y="3252788"/>
              <a:ext cx="28575" cy="9525"/>
            </a:xfrm>
            <a:custGeom>
              <a:avLst/>
              <a:gdLst>
                <a:gd name="T0" fmla="*/ 75 w 90"/>
                <a:gd name="T1" fmla="*/ 0 h 30"/>
                <a:gd name="T2" fmla="*/ 15 w 90"/>
                <a:gd name="T3" fmla="*/ 0 h 30"/>
                <a:gd name="T4" fmla="*/ 12 w 90"/>
                <a:gd name="T5" fmla="*/ 0 h 30"/>
                <a:gd name="T6" fmla="*/ 10 w 90"/>
                <a:gd name="T7" fmla="*/ 1 h 30"/>
                <a:gd name="T8" fmla="*/ 6 w 90"/>
                <a:gd name="T9" fmla="*/ 2 h 30"/>
                <a:gd name="T10" fmla="*/ 4 w 90"/>
                <a:gd name="T11" fmla="*/ 5 h 30"/>
                <a:gd name="T12" fmla="*/ 2 w 90"/>
                <a:gd name="T13" fmla="*/ 7 h 30"/>
                <a:gd name="T14" fmla="*/ 1 w 90"/>
                <a:gd name="T15" fmla="*/ 10 h 30"/>
                <a:gd name="T16" fmla="*/ 0 w 90"/>
                <a:gd name="T17" fmla="*/ 12 h 30"/>
                <a:gd name="T18" fmla="*/ 0 w 90"/>
                <a:gd name="T19" fmla="*/ 15 h 30"/>
                <a:gd name="T20" fmla="*/ 0 w 90"/>
                <a:gd name="T21" fmla="*/ 19 h 30"/>
                <a:gd name="T22" fmla="*/ 1 w 90"/>
                <a:gd name="T23" fmla="*/ 22 h 30"/>
                <a:gd name="T24" fmla="*/ 2 w 90"/>
                <a:gd name="T25" fmla="*/ 24 h 30"/>
                <a:gd name="T26" fmla="*/ 4 w 90"/>
                <a:gd name="T27" fmla="*/ 26 h 30"/>
                <a:gd name="T28" fmla="*/ 6 w 90"/>
                <a:gd name="T29" fmla="*/ 28 h 30"/>
                <a:gd name="T30" fmla="*/ 10 w 90"/>
                <a:gd name="T31" fmla="*/ 29 h 30"/>
                <a:gd name="T32" fmla="*/ 12 w 90"/>
                <a:gd name="T33" fmla="*/ 30 h 30"/>
                <a:gd name="T34" fmla="*/ 15 w 90"/>
                <a:gd name="T35" fmla="*/ 30 h 30"/>
                <a:gd name="T36" fmla="*/ 75 w 90"/>
                <a:gd name="T37" fmla="*/ 30 h 30"/>
                <a:gd name="T38" fmla="*/ 78 w 90"/>
                <a:gd name="T39" fmla="*/ 30 h 30"/>
                <a:gd name="T40" fmla="*/ 81 w 90"/>
                <a:gd name="T41" fmla="*/ 29 h 30"/>
                <a:gd name="T42" fmla="*/ 84 w 90"/>
                <a:gd name="T43" fmla="*/ 28 h 30"/>
                <a:gd name="T44" fmla="*/ 86 w 90"/>
                <a:gd name="T45" fmla="*/ 26 h 30"/>
                <a:gd name="T46" fmla="*/ 88 w 90"/>
                <a:gd name="T47" fmla="*/ 24 h 30"/>
                <a:gd name="T48" fmla="*/ 89 w 90"/>
                <a:gd name="T49" fmla="*/ 22 h 30"/>
                <a:gd name="T50" fmla="*/ 90 w 90"/>
                <a:gd name="T51" fmla="*/ 19 h 30"/>
                <a:gd name="T52" fmla="*/ 90 w 90"/>
                <a:gd name="T53" fmla="*/ 15 h 30"/>
                <a:gd name="T54" fmla="*/ 90 w 90"/>
                <a:gd name="T55" fmla="*/ 12 h 30"/>
                <a:gd name="T56" fmla="*/ 89 w 90"/>
                <a:gd name="T57" fmla="*/ 10 h 30"/>
                <a:gd name="T58" fmla="*/ 88 w 90"/>
                <a:gd name="T59" fmla="*/ 7 h 30"/>
                <a:gd name="T60" fmla="*/ 86 w 90"/>
                <a:gd name="T61" fmla="*/ 5 h 30"/>
                <a:gd name="T62" fmla="*/ 84 w 90"/>
                <a:gd name="T63" fmla="*/ 2 h 30"/>
                <a:gd name="T64" fmla="*/ 81 w 90"/>
                <a:gd name="T65" fmla="*/ 1 h 30"/>
                <a:gd name="T66" fmla="*/ 78 w 90"/>
                <a:gd name="T67" fmla="*/ 0 h 30"/>
                <a:gd name="T68" fmla="*/ 75 w 90"/>
                <a:gd name="T69" fmla="*/ 0 h 30"/>
                <a:gd name="T70" fmla="*/ 75 w 90"/>
                <a:gd name="T71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90" h="30">
                  <a:moveTo>
                    <a:pt x="75" y="0"/>
                  </a:moveTo>
                  <a:lnTo>
                    <a:pt x="15" y="0"/>
                  </a:lnTo>
                  <a:lnTo>
                    <a:pt x="12" y="0"/>
                  </a:lnTo>
                  <a:lnTo>
                    <a:pt x="10" y="1"/>
                  </a:lnTo>
                  <a:lnTo>
                    <a:pt x="6" y="2"/>
                  </a:lnTo>
                  <a:lnTo>
                    <a:pt x="4" y="5"/>
                  </a:lnTo>
                  <a:lnTo>
                    <a:pt x="2" y="7"/>
                  </a:lnTo>
                  <a:lnTo>
                    <a:pt x="1" y="10"/>
                  </a:lnTo>
                  <a:lnTo>
                    <a:pt x="0" y="12"/>
                  </a:lnTo>
                  <a:lnTo>
                    <a:pt x="0" y="15"/>
                  </a:lnTo>
                  <a:lnTo>
                    <a:pt x="0" y="19"/>
                  </a:lnTo>
                  <a:lnTo>
                    <a:pt x="1" y="22"/>
                  </a:lnTo>
                  <a:lnTo>
                    <a:pt x="2" y="24"/>
                  </a:lnTo>
                  <a:lnTo>
                    <a:pt x="4" y="26"/>
                  </a:lnTo>
                  <a:lnTo>
                    <a:pt x="6" y="28"/>
                  </a:lnTo>
                  <a:lnTo>
                    <a:pt x="10" y="29"/>
                  </a:lnTo>
                  <a:lnTo>
                    <a:pt x="12" y="30"/>
                  </a:lnTo>
                  <a:lnTo>
                    <a:pt x="15" y="30"/>
                  </a:lnTo>
                  <a:lnTo>
                    <a:pt x="75" y="30"/>
                  </a:lnTo>
                  <a:lnTo>
                    <a:pt x="78" y="30"/>
                  </a:lnTo>
                  <a:lnTo>
                    <a:pt x="81" y="29"/>
                  </a:lnTo>
                  <a:lnTo>
                    <a:pt x="84" y="28"/>
                  </a:lnTo>
                  <a:lnTo>
                    <a:pt x="86" y="26"/>
                  </a:lnTo>
                  <a:lnTo>
                    <a:pt x="88" y="24"/>
                  </a:lnTo>
                  <a:lnTo>
                    <a:pt x="89" y="22"/>
                  </a:lnTo>
                  <a:lnTo>
                    <a:pt x="90" y="19"/>
                  </a:lnTo>
                  <a:lnTo>
                    <a:pt x="90" y="15"/>
                  </a:lnTo>
                  <a:lnTo>
                    <a:pt x="90" y="12"/>
                  </a:lnTo>
                  <a:lnTo>
                    <a:pt x="89" y="10"/>
                  </a:lnTo>
                  <a:lnTo>
                    <a:pt x="88" y="7"/>
                  </a:lnTo>
                  <a:lnTo>
                    <a:pt x="86" y="5"/>
                  </a:lnTo>
                  <a:lnTo>
                    <a:pt x="84" y="2"/>
                  </a:lnTo>
                  <a:lnTo>
                    <a:pt x="81" y="1"/>
                  </a:lnTo>
                  <a:lnTo>
                    <a:pt x="78" y="0"/>
                  </a:lnTo>
                  <a:lnTo>
                    <a:pt x="75" y="0"/>
                  </a:lnTo>
                  <a:lnTo>
                    <a:pt x="7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26" name="Freeform 327">
              <a:extLst>
                <a:ext uri="{FF2B5EF4-FFF2-40B4-BE49-F238E27FC236}">
                  <a16:creationId xmlns:a16="http://schemas.microsoft.com/office/drawing/2014/main" id="{D1FD7895-BE7E-4957-BE73-023CAADFC96B}"/>
                </a:ext>
              </a:extLst>
            </p:cNvPr>
            <p:cNvSpPr>
              <a:spLocks/>
            </p:cNvSpPr>
            <p:nvPr/>
          </p:nvSpPr>
          <p:spPr bwMode="auto">
            <a:xfrm>
              <a:off x="2789238" y="3219450"/>
              <a:ext cx="19050" cy="19050"/>
            </a:xfrm>
            <a:custGeom>
              <a:avLst/>
              <a:gdLst>
                <a:gd name="T0" fmla="*/ 30 w 60"/>
                <a:gd name="T1" fmla="*/ 0 h 60"/>
                <a:gd name="T2" fmla="*/ 25 w 60"/>
                <a:gd name="T3" fmla="*/ 0 h 60"/>
                <a:gd name="T4" fmla="*/ 18 w 60"/>
                <a:gd name="T5" fmla="*/ 2 h 60"/>
                <a:gd name="T6" fmla="*/ 14 w 60"/>
                <a:gd name="T7" fmla="*/ 6 h 60"/>
                <a:gd name="T8" fmla="*/ 9 w 60"/>
                <a:gd name="T9" fmla="*/ 9 h 60"/>
                <a:gd name="T10" fmla="*/ 5 w 60"/>
                <a:gd name="T11" fmla="*/ 13 h 60"/>
                <a:gd name="T12" fmla="*/ 2 w 60"/>
                <a:gd name="T13" fmla="*/ 18 h 60"/>
                <a:gd name="T14" fmla="*/ 1 w 60"/>
                <a:gd name="T15" fmla="*/ 24 h 60"/>
                <a:gd name="T16" fmla="*/ 0 w 60"/>
                <a:gd name="T17" fmla="*/ 30 h 60"/>
                <a:gd name="T18" fmla="*/ 1 w 60"/>
                <a:gd name="T19" fmla="*/ 36 h 60"/>
                <a:gd name="T20" fmla="*/ 2 w 60"/>
                <a:gd name="T21" fmla="*/ 42 h 60"/>
                <a:gd name="T22" fmla="*/ 5 w 60"/>
                <a:gd name="T23" fmla="*/ 46 h 60"/>
                <a:gd name="T24" fmla="*/ 9 w 60"/>
                <a:gd name="T25" fmla="*/ 52 h 60"/>
                <a:gd name="T26" fmla="*/ 14 w 60"/>
                <a:gd name="T27" fmla="*/ 55 h 60"/>
                <a:gd name="T28" fmla="*/ 18 w 60"/>
                <a:gd name="T29" fmla="*/ 58 h 60"/>
                <a:gd name="T30" fmla="*/ 25 w 60"/>
                <a:gd name="T31" fmla="*/ 59 h 60"/>
                <a:gd name="T32" fmla="*/ 30 w 60"/>
                <a:gd name="T33" fmla="*/ 60 h 60"/>
                <a:gd name="T34" fmla="*/ 37 w 60"/>
                <a:gd name="T35" fmla="*/ 59 h 60"/>
                <a:gd name="T36" fmla="*/ 42 w 60"/>
                <a:gd name="T37" fmla="*/ 58 h 60"/>
                <a:gd name="T38" fmla="*/ 47 w 60"/>
                <a:gd name="T39" fmla="*/ 55 h 60"/>
                <a:gd name="T40" fmla="*/ 52 w 60"/>
                <a:gd name="T41" fmla="*/ 52 h 60"/>
                <a:gd name="T42" fmla="*/ 56 w 60"/>
                <a:gd name="T43" fmla="*/ 47 h 60"/>
                <a:gd name="T44" fmla="*/ 58 w 60"/>
                <a:gd name="T45" fmla="*/ 42 h 60"/>
                <a:gd name="T46" fmla="*/ 60 w 60"/>
                <a:gd name="T47" fmla="*/ 37 h 60"/>
                <a:gd name="T48" fmla="*/ 60 w 60"/>
                <a:gd name="T49" fmla="*/ 30 h 60"/>
                <a:gd name="T50" fmla="*/ 60 w 60"/>
                <a:gd name="T51" fmla="*/ 24 h 60"/>
                <a:gd name="T52" fmla="*/ 58 w 60"/>
                <a:gd name="T53" fmla="*/ 18 h 60"/>
                <a:gd name="T54" fmla="*/ 56 w 60"/>
                <a:gd name="T55" fmla="*/ 13 h 60"/>
                <a:gd name="T56" fmla="*/ 52 w 60"/>
                <a:gd name="T57" fmla="*/ 9 h 60"/>
                <a:gd name="T58" fmla="*/ 47 w 60"/>
                <a:gd name="T59" fmla="*/ 6 h 60"/>
                <a:gd name="T60" fmla="*/ 42 w 60"/>
                <a:gd name="T61" fmla="*/ 2 h 60"/>
                <a:gd name="T62" fmla="*/ 37 w 60"/>
                <a:gd name="T63" fmla="*/ 0 h 60"/>
                <a:gd name="T64" fmla="*/ 30 w 60"/>
                <a:gd name="T65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60" h="60">
                  <a:moveTo>
                    <a:pt x="30" y="0"/>
                  </a:moveTo>
                  <a:lnTo>
                    <a:pt x="25" y="0"/>
                  </a:lnTo>
                  <a:lnTo>
                    <a:pt x="18" y="2"/>
                  </a:lnTo>
                  <a:lnTo>
                    <a:pt x="14" y="6"/>
                  </a:lnTo>
                  <a:lnTo>
                    <a:pt x="9" y="9"/>
                  </a:lnTo>
                  <a:lnTo>
                    <a:pt x="5" y="13"/>
                  </a:lnTo>
                  <a:lnTo>
                    <a:pt x="2" y="18"/>
                  </a:lnTo>
                  <a:lnTo>
                    <a:pt x="1" y="24"/>
                  </a:lnTo>
                  <a:lnTo>
                    <a:pt x="0" y="30"/>
                  </a:lnTo>
                  <a:lnTo>
                    <a:pt x="1" y="36"/>
                  </a:lnTo>
                  <a:lnTo>
                    <a:pt x="2" y="42"/>
                  </a:lnTo>
                  <a:lnTo>
                    <a:pt x="5" y="46"/>
                  </a:lnTo>
                  <a:lnTo>
                    <a:pt x="9" y="52"/>
                  </a:lnTo>
                  <a:lnTo>
                    <a:pt x="14" y="55"/>
                  </a:lnTo>
                  <a:lnTo>
                    <a:pt x="18" y="58"/>
                  </a:lnTo>
                  <a:lnTo>
                    <a:pt x="25" y="59"/>
                  </a:lnTo>
                  <a:lnTo>
                    <a:pt x="30" y="60"/>
                  </a:lnTo>
                  <a:lnTo>
                    <a:pt x="37" y="59"/>
                  </a:lnTo>
                  <a:lnTo>
                    <a:pt x="42" y="58"/>
                  </a:lnTo>
                  <a:lnTo>
                    <a:pt x="47" y="55"/>
                  </a:lnTo>
                  <a:lnTo>
                    <a:pt x="52" y="52"/>
                  </a:lnTo>
                  <a:lnTo>
                    <a:pt x="56" y="47"/>
                  </a:lnTo>
                  <a:lnTo>
                    <a:pt x="58" y="42"/>
                  </a:lnTo>
                  <a:lnTo>
                    <a:pt x="60" y="37"/>
                  </a:lnTo>
                  <a:lnTo>
                    <a:pt x="60" y="30"/>
                  </a:lnTo>
                  <a:lnTo>
                    <a:pt x="60" y="24"/>
                  </a:lnTo>
                  <a:lnTo>
                    <a:pt x="58" y="18"/>
                  </a:lnTo>
                  <a:lnTo>
                    <a:pt x="56" y="13"/>
                  </a:lnTo>
                  <a:lnTo>
                    <a:pt x="52" y="9"/>
                  </a:lnTo>
                  <a:lnTo>
                    <a:pt x="47" y="6"/>
                  </a:lnTo>
                  <a:lnTo>
                    <a:pt x="42" y="2"/>
                  </a:lnTo>
                  <a:lnTo>
                    <a:pt x="37" y="0"/>
                  </a:lnTo>
                  <a:lnTo>
                    <a:pt x="3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7" name="Freeform 328">
              <a:extLst>
                <a:ext uri="{FF2B5EF4-FFF2-40B4-BE49-F238E27FC236}">
                  <a16:creationId xmlns:a16="http://schemas.microsoft.com/office/drawing/2014/main" id="{95BF3BC4-EAD8-4A59-AB4E-4F2CDFCDF31A}"/>
                </a:ext>
              </a:extLst>
            </p:cNvPr>
            <p:cNvSpPr>
              <a:spLocks/>
            </p:cNvSpPr>
            <p:nvPr/>
          </p:nvSpPr>
          <p:spPr bwMode="auto">
            <a:xfrm>
              <a:off x="2838450" y="3219450"/>
              <a:ext cx="19050" cy="19050"/>
            </a:xfrm>
            <a:custGeom>
              <a:avLst/>
              <a:gdLst>
                <a:gd name="T0" fmla="*/ 30 w 60"/>
                <a:gd name="T1" fmla="*/ 0 h 60"/>
                <a:gd name="T2" fmla="*/ 24 w 60"/>
                <a:gd name="T3" fmla="*/ 0 h 60"/>
                <a:gd name="T4" fmla="*/ 19 w 60"/>
                <a:gd name="T5" fmla="*/ 2 h 60"/>
                <a:gd name="T6" fmla="*/ 13 w 60"/>
                <a:gd name="T7" fmla="*/ 6 h 60"/>
                <a:gd name="T8" fmla="*/ 9 w 60"/>
                <a:gd name="T9" fmla="*/ 9 h 60"/>
                <a:gd name="T10" fmla="*/ 5 w 60"/>
                <a:gd name="T11" fmla="*/ 13 h 60"/>
                <a:gd name="T12" fmla="*/ 2 w 60"/>
                <a:gd name="T13" fmla="*/ 18 h 60"/>
                <a:gd name="T14" fmla="*/ 0 w 60"/>
                <a:gd name="T15" fmla="*/ 24 h 60"/>
                <a:gd name="T16" fmla="*/ 0 w 60"/>
                <a:gd name="T17" fmla="*/ 30 h 60"/>
                <a:gd name="T18" fmla="*/ 0 w 60"/>
                <a:gd name="T19" fmla="*/ 36 h 60"/>
                <a:gd name="T20" fmla="*/ 2 w 60"/>
                <a:gd name="T21" fmla="*/ 42 h 60"/>
                <a:gd name="T22" fmla="*/ 5 w 60"/>
                <a:gd name="T23" fmla="*/ 46 h 60"/>
                <a:gd name="T24" fmla="*/ 9 w 60"/>
                <a:gd name="T25" fmla="*/ 52 h 60"/>
                <a:gd name="T26" fmla="*/ 13 w 60"/>
                <a:gd name="T27" fmla="*/ 55 h 60"/>
                <a:gd name="T28" fmla="*/ 19 w 60"/>
                <a:gd name="T29" fmla="*/ 58 h 60"/>
                <a:gd name="T30" fmla="*/ 24 w 60"/>
                <a:gd name="T31" fmla="*/ 59 h 60"/>
                <a:gd name="T32" fmla="*/ 30 w 60"/>
                <a:gd name="T33" fmla="*/ 60 h 60"/>
                <a:gd name="T34" fmla="*/ 36 w 60"/>
                <a:gd name="T35" fmla="*/ 59 h 60"/>
                <a:gd name="T36" fmla="*/ 42 w 60"/>
                <a:gd name="T37" fmla="*/ 58 h 60"/>
                <a:gd name="T38" fmla="*/ 46 w 60"/>
                <a:gd name="T39" fmla="*/ 55 h 60"/>
                <a:gd name="T40" fmla="*/ 51 w 60"/>
                <a:gd name="T41" fmla="*/ 52 h 60"/>
                <a:gd name="T42" fmla="*/ 55 w 60"/>
                <a:gd name="T43" fmla="*/ 47 h 60"/>
                <a:gd name="T44" fmla="*/ 58 w 60"/>
                <a:gd name="T45" fmla="*/ 42 h 60"/>
                <a:gd name="T46" fmla="*/ 59 w 60"/>
                <a:gd name="T47" fmla="*/ 37 h 60"/>
                <a:gd name="T48" fmla="*/ 60 w 60"/>
                <a:gd name="T49" fmla="*/ 30 h 60"/>
                <a:gd name="T50" fmla="*/ 59 w 60"/>
                <a:gd name="T51" fmla="*/ 24 h 60"/>
                <a:gd name="T52" fmla="*/ 58 w 60"/>
                <a:gd name="T53" fmla="*/ 18 h 60"/>
                <a:gd name="T54" fmla="*/ 55 w 60"/>
                <a:gd name="T55" fmla="*/ 13 h 60"/>
                <a:gd name="T56" fmla="*/ 51 w 60"/>
                <a:gd name="T57" fmla="*/ 9 h 60"/>
                <a:gd name="T58" fmla="*/ 46 w 60"/>
                <a:gd name="T59" fmla="*/ 6 h 60"/>
                <a:gd name="T60" fmla="*/ 42 w 60"/>
                <a:gd name="T61" fmla="*/ 2 h 60"/>
                <a:gd name="T62" fmla="*/ 36 w 60"/>
                <a:gd name="T63" fmla="*/ 0 h 60"/>
                <a:gd name="T64" fmla="*/ 30 w 60"/>
                <a:gd name="T65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60" h="60">
                  <a:moveTo>
                    <a:pt x="30" y="0"/>
                  </a:moveTo>
                  <a:lnTo>
                    <a:pt x="24" y="0"/>
                  </a:lnTo>
                  <a:lnTo>
                    <a:pt x="19" y="2"/>
                  </a:lnTo>
                  <a:lnTo>
                    <a:pt x="13" y="6"/>
                  </a:lnTo>
                  <a:lnTo>
                    <a:pt x="9" y="9"/>
                  </a:lnTo>
                  <a:lnTo>
                    <a:pt x="5" y="13"/>
                  </a:lnTo>
                  <a:lnTo>
                    <a:pt x="2" y="18"/>
                  </a:lnTo>
                  <a:lnTo>
                    <a:pt x="0" y="24"/>
                  </a:lnTo>
                  <a:lnTo>
                    <a:pt x="0" y="30"/>
                  </a:lnTo>
                  <a:lnTo>
                    <a:pt x="0" y="36"/>
                  </a:lnTo>
                  <a:lnTo>
                    <a:pt x="2" y="42"/>
                  </a:lnTo>
                  <a:lnTo>
                    <a:pt x="5" y="46"/>
                  </a:lnTo>
                  <a:lnTo>
                    <a:pt x="9" y="52"/>
                  </a:lnTo>
                  <a:lnTo>
                    <a:pt x="13" y="55"/>
                  </a:lnTo>
                  <a:lnTo>
                    <a:pt x="19" y="58"/>
                  </a:lnTo>
                  <a:lnTo>
                    <a:pt x="24" y="59"/>
                  </a:lnTo>
                  <a:lnTo>
                    <a:pt x="30" y="60"/>
                  </a:lnTo>
                  <a:lnTo>
                    <a:pt x="36" y="59"/>
                  </a:lnTo>
                  <a:lnTo>
                    <a:pt x="42" y="58"/>
                  </a:lnTo>
                  <a:lnTo>
                    <a:pt x="46" y="55"/>
                  </a:lnTo>
                  <a:lnTo>
                    <a:pt x="51" y="52"/>
                  </a:lnTo>
                  <a:lnTo>
                    <a:pt x="55" y="47"/>
                  </a:lnTo>
                  <a:lnTo>
                    <a:pt x="58" y="42"/>
                  </a:lnTo>
                  <a:lnTo>
                    <a:pt x="59" y="37"/>
                  </a:lnTo>
                  <a:lnTo>
                    <a:pt x="60" y="30"/>
                  </a:lnTo>
                  <a:lnTo>
                    <a:pt x="59" y="24"/>
                  </a:lnTo>
                  <a:lnTo>
                    <a:pt x="58" y="18"/>
                  </a:lnTo>
                  <a:lnTo>
                    <a:pt x="55" y="13"/>
                  </a:lnTo>
                  <a:lnTo>
                    <a:pt x="51" y="9"/>
                  </a:lnTo>
                  <a:lnTo>
                    <a:pt x="46" y="6"/>
                  </a:lnTo>
                  <a:lnTo>
                    <a:pt x="42" y="2"/>
                  </a:lnTo>
                  <a:lnTo>
                    <a:pt x="36" y="0"/>
                  </a:lnTo>
                  <a:lnTo>
                    <a:pt x="3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8" name="Freeform 329">
              <a:extLst>
                <a:ext uri="{FF2B5EF4-FFF2-40B4-BE49-F238E27FC236}">
                  <a16:creationId xmlns:a16="http://schemas.microsoft.com/office/drawing/2014/main" id="{1BFE98A9-36A1-4BE5-8282-0A6D114A07AB}"/>
                </a:ext>
              </a:extLst>
            </p:cNvPr>
            <p:cNvSpPr>
              <a:spLocks/>
            </p:cNvSpPr>
            <p:nvPr/>
          </p:nvSpPr>
          <p:spPr bwMode="auto">
            <a:xfrm>
              <a:off x="2813050" y="3195638"/>
              <a:ext cx="20638" cy="19050"/>
            </a:xfrm>
            <a:custGeom>
              <a:avLst/>
              <a:gdLst>
                <a:gd name="T0" fmla="*/ 30 w 61"/>
                <a:gd name="T1" fmla="*/ 0 h 60"/>
                <a:gd name="T2" fmla="*/ 25 w 61"/>
                <a:gd name="T3" fmla="*/ 0 h 60"/>
                <a:gd name="T4" fmla="*/ 19 w 61"/>
                <a:gd name="T5" fmla="*/ 2 h 60"/>
                <a:gd name="T6" fmla="*/ 14 w 61"/>
                <a:gd name="T7" fmla="*/ 4 h 60"/>
                <a:gd name="T8" fmla="*/ 10 w 61"/>
                <a:gd name="T9" fmla="*/ 9 h 60"/>
                <a:gd name="T10" fmla="*/ 6 w 61"/>
                <a:gd name="T11" fmla="*/ 13 h 60"/>
                <a:gd name="T12" fmla="*/ 3 w 61"/>
                <a:gd name="T13" fmla="*/ 18 h 60"/>
                <a:gd name="T14" fmla="*/ 1 w 61"/>
                <a:gd name="T15" fmla="*/ 24 h 60"/>
                <a:gd name="T16" fmla="*/ 0 w 61"/>
                <a:gd name="T17" fmla="*/ 30 h 60"/>
                <a:gd name="T18" fmla="*/ 1 w 61"/>
                <a:gd name="T19" fmla="*/ 36 h 60"/>
                <a:gd name="T20" fmla="*/ 3 w 61"/>
                <a:gd name="T21" fmla="*/ 42 h 60"/>
                <a:gd name="T22" fmla="*/ 6 w 61"/>
                <a:gd name="T23" fmla="*/ 46 h 60"/>
                <a:gd name="T24" fmla="*/ 10 w 61"/>
                <a:gd name="T25" fmla="*/ 52 h 60"/>
                <a:gd name="T26" fmla="*/ 14 w 61"/>
                <a:gd name="T27" fmla="*/ 55 h 60"/>
                <a:gd name="T28" fmla="*/ 19 w 61"/>
                <a:gd name="T29" fmla="*/ 58 h 60"/>
                <a:gd name="T30" fmla="*/ 25 w 61"/>
                <a:gd name="T31" fmla="*/ 59 h 60"/>
                <a:gd name="T32" fmla="*/ 30 w 61"/>
                <a:gd name="T33" fmla="*/ 60 h 60"/>
                <a:gd name="T34" fmla="*/ 37 w 61"/>
                <a:gd name="T35" fmla="*/ 59 h 60"/>
                <a:gd name="T36" fmla="*/ 42 w 61"/>
                <a:gd name="T37" fmla="*/ 58 h 60"/>
                <a:gd name="T38" fmla="*/ 47 w 61"/>
                <a:gd name="T39" fmla="*/ 55 h 60"/>
                <a:gd name="T40" fmla="*/ 52 w 61"/>
                <a:gd name="T41" fmla="*/ 52 h 60"/>
                <a:gd name="T42" fmla="*/ 56 w 61"/>
                <a:gd name="T43" fmla="*/ 46 h 60"/>
                <a:gd name="T44" fmla="*/ 58 w 61"/>
                <a:gd name="T45" fmla="*/ 42 h 60"/>
                <a:gd name="T46" fmla="*/ 60 w 61"/>
                <a:gd name="T47" fmla="*/ 36 h 60"/>
                <a:gd name="T48" fmla="*/ 61 w 61"/>
                <a:gd name="T49" fmla="*/ 30 h 60"/>
                <a:gd name="T50" fmla="*/ 60 w 61"/>
                <a:gd name="T51" fmla="*/ 24 h 60"/>
                <a:gd name="T52" fmla="*/ 58 w 61"/>
                <a:gd name="T53" fmla="*/ 18 h 60"/>
                <a:gd name="T54" fmla="*/ 56 w 61"/>
                <a:gd name="T55" fmla="*/ 13 h 60"/>
                <a:gd name="T56" fmla="*/ 52 w 61"/>
                <a:gd name="T57" fmla="*/ 9 h 60"/>
                <a:gd name="T58" fmla="*/ 47 w 61"/>
                <a:gd name="T59" fmla="*/ 4 h 60"/>
                <a:gd name="T60" fmla="*/ 42 w 61"/>
                <a:gd name="T61" fmla="*/ 2 h 60"/>
                <a:gd name="T62" fmla="*/ 37 w 61"/>
                <a:gd name="T63" fmla="*/ 0 h 60"/>
                <a:gd name="T64" fmla="*/ 30 w 61"/>
                <a:gd name="T65" fmla="*/ 0 h 60"/>
                <a:gd name="T66" fmla="*/ 30 w 61"/>
                <a:gd name="T67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61" h="60">
                  <a:moveTo>
                    <a:pt x="30" y="0"/>
                  </a:moveTo>
                  <a:lnTo>
                    <a:pt x="25" y="0"/>
                  </a:lnTo>
                  <a:lnTo>
                    <a:pt x="19" y="2"/>
                  </a:lnTo>
                  <a:lnTo>
                    <a:pt x="14" y="4"/>
                  </a:lnTo>
                  <a:lnTo>
                    <a:pt x="10" y="9"/>
                  </a:lnTo>
                  <a:lnTo>
                    <a:pt x="6" y="13"/>
                  </a:lnTo>
                  <a:lnTo>
                    <a:pt x="3" y="18"/>
                  </a:lnTo>
                  <a:lnTo>
                    <a:pt x="1" y="24"/>
                  </a:lnTo>
                  <a:lnTo>
                    <a:pt x="0" y="30"/>
                  </a:lnTo>
                  <a:lnTo>
                    <a:pt x="1" y="36"/>
                  </a:lnTo>
                  <a:lnTo>
                    <a:pt x="3" y="42"/>
                  </a:lnTo>
                  <a:lnTo>
                    <a:pt x="6" y="46"/>
                  </a:lnTo>
                  <a:lnTo>
                    <a:pt x="10" y="52"/>
                  </a:lnTo>
                  <a:lnTo>
                    <a:pt x="14" y="55"/>
                  </a:lnTo>
                  <a:lnTo>
                    <a:pt x="19" y="58"/>
                  </a:lnTo>
                  <a:lnTo>
                    <a:pt x="25" y="59"/>
                  </a:lnTo>
                  <a:lnTo>
                    <a:pt x="30" y="60"/>
                  </a:lnTo>
                  <a:lnTo>
                    <a:pt x="37" y="59"/>
                  </a:lnTo>
                  <a:lnTo>
                    <a:pt x="42" y="58"/>
                  </a:lnTo>
                  <a:lnTo>
                    <a:pt x="47" y="55"/>
                  </a:lnTo>
                  <a:lnTo>
                    <a:pt x="52" y="52"/>
                  </a:lnTo>
                  <a:lnTo>
                    <a:pt x="56" y="46"/>
                  </a:lnTo>
                  <a:lnTo>
                    <a:pt x="58" y="42"/>
                  </a:lnTo>
                  <a:lnTo>
                    <a:pt x="60" y="36"/>
                  </a:lnTo>
                  <a:lnTo>
                    <a:pt x="61" y="30"/>
                  </a:lnTo>
                  <a:lnTo>
                    <a:pt x="60" y="24"/>
                  </a:lnTo>
                  <a:lnTo>
                    <a:pt x="58" y="18"/>
                  </a:lnTo>
                  <a:lnTo>
                    <a:pt x="56" y="13"/>
                  </a:lnTo>
                  <a:lnTo>
                    <a:pt x="52" y="9"/>
                  </a:lnTo>
                  <a:lnTo>
                    <a:pt x="47" y="4"/>
                  </a:lnTo>
                  <a:lnTo>
                    <a:pt x="42" y="2"/>
                  </a:lnTo>
                  <a:lnTo>
                    <a:pt x="37" y="0"/>
                  </a:lnTo>
                  <a:lnTo>
                    <a:pt x="30" y="0"/>
                  </a:lnTo>
                  <a:lnTo>
                    <a:pt x="3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9" name="Freeform 330">
              <a:extLst>
                <a:ext uri="{FF2B5EF4-FFF2-40B4-BE49-F238E27FC236}">
                  <a16:creationId xmlns:a16="http://schemas.microsoft.com/office/drawing/2014/main" id="{2A854092-6E2E-480C-A939-1ED822252B40}"/>
                </a:ext>
              </a:extLst>
            </p:cNvPr>
            <p:cNvSpPr>
              <a:spLocks/>
            </p:cNvSpPr>
            <p:nvPr/>
          </p:nvSpPr>
          <p:spPr bwMode="auto">
            <a:xfrm>
              <a:off x="2813050" y="3243263"/>
              <a:ext cx="20638" cy="19050"/>
            </a:xfrm>
            <a:custGeom>
              <a:avLst/>
              <a:gdLst>
                <a:gd name="T0" fmla="*/ 30 w 61"/>
                <a:gd name="T1" fmla="*/ 0 h 60"/>
                <a:gd name="T2" fmla="*/ 25 w 61"/>
                <a:gd name="T3" fmla="*/ 0 h 60"/>
                <a:gd name="T4" fmla="*/ 19 w 61"/>
                <a:gd name="T5" fmla="*/ 2 h 60"/>
                <a:gd name="T6" fmla="*/ 14 w 61"/>
                <a:gd name="T7" fmla="*/ 6 h 60"/>
                <a:gd name="T8" fmla="*/ 10 w 61"/>
                <a:gd name="T9" fmla="*/ 9 h 60"/>
                <a:gd name="T10" fmla="*/ 6 w 61"/>
                <a:gd name="T11" fmla="*/ 13 h 60"/>
                <a:gd name="T12" fmla="*/ 3 w 61"/>
                <a:gd name="T13" fmla="*/ 19 h 60"/>
                <a:gd name="T14" fmla="*/ 1 w 61"/>
                <a:gd name="T15" fmla="*/ 24 h 60"/>
                <a:gd name="T16" fmla="*/ 0 w 61"/>
                <a:gd name="T17" fmla="*/ 30 h 60"/>
                <a:gd name="T18" fmla="*/ 1 w 61"/>
                <a:gd name="T19" fmla="*/ 37 h 60"/>
                <a:gd name="T20" fmla="*/ 3 w 61"/>
                <a:gd name="T21" fmla="*/ 42 h 60"/>
                <a:gd name="T22" fmla="*/ 6 w 61"/>
                <a:gd name="T23" fmla="*/ 47 h 60"/>
                <a:gd name="T24" fmla="*/ 10 w 61"/>
                <a:gd name="T25" fmla="*/ 52 h 60"/>
                <a:gd name="T26" fmla="*/ 14 w 61"/>
                <a:gd name="T27" fmla="*/ 55 h 60"/>
                <a:gd name="T28" fmla="*/ 19 w 61"/>
                <a:gd name="T29" fmla="*/ 58 h 60"/>
                <a:gd name="T30" fmla="*/ 25 w 61"/>
                <a:gd name="T31" fmla="*/ 60 h 60"/>
                <a:gd name="T32" fmla="*/ 30 w 61"/>
                <a:gd name="T33" fmla="*/ 60 h 60"/>
                <a:gd name="T34" fmla="*/ 37 w 61"/>
                <a:gd name="T35" fmla="*/ 60 h 60"/>
                <a:gd name="T36" fmla="*/ 42 w 61"/>
                <a:gd name="T37" fmla="*/ 58 h 60"/>
                <a:gd name="T38" fmla="*/ 47 w 61"/>
                <a:gd name="T39" fmla="*/ 55 h 60"/>
                <a:gd name="T40" fmla="*/ 52 w 61"/>
                <a:gd name="T41" fmla="*/ 52 h 60"/>
                <a:gd name="T42" fmla="*/ 56 w 61"/>
                <a:gd name="T43" fmla="*/ 47 h 60"/>
                <a:gd name="T44" fmla="*/ 58 w 61"/>
                <a:gd name="T45" fmla="*/ 42 h 60"/>
                <a:gd name="T46" fmla="*/ 60 w 61"/>
                <a:gd name="T47" fmla="*/ 37 h 60"/>
                <a:gd name="T48" fmla="*/ 61 w 61"/>
                <a:gd name="T49" fmla="*/ 30 h 60"/>
                <a:gd name="T50" fmla="*/ 60 w 61"/>
                <a:gd name="T51" fmla="*/ 24 h 60"/>
                <a:gd name="T52" fmla="*/ 58 w 61"/>
                <a:gd name="T53" fmla="*/ 19 h 60"/>
                <a:gd name="T54" fmla="*/ 56 w 61"/>
                <a:gd name="T55" fmla="*/ 13 h 60"/>
                <a:gd name="T56" fmla="*/ 52 w 61"/>
                <a:gd name="T57" fmla="*/ 9 h 60"/>
                <a:gd name="T58" fmla="*/ 47 w 61"/>
                <a:gd name="T59" fmla="*/ 6 h 60"/>
                <a:gd name="T60" fmla="*/ 42 w 61"/>
                <a:gd name="T61" fmla="*/ 2 h 60"/>
                <a:gd name="T62" fmla="*/ 37 w 61"/>
                <a:gd name="T63" fmla="*/ 1 h 60"/>
                <a:gd name="T64" fmla="*/ 30 w 61"/>
                <a:gd name="T65" fmla="*/ 0 h 60"/>
                <a:gd name="T66" fmla="*/ 30 w 61"/>
                <a:gd name="T67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61" h="60">
                  <a:moveTo>
                    <a:pt x="30" y="0"/>
                  </a:moveTo>
                  <a:lnTo>
                    <a:pt x="25" y="0"/>
                  </a:lnTo>
                  <a:lnTo>
                    <a:pt x="19" y="2"/>
                  </a:lnTo>
                  <a:lnTo>
                    <a:pt x="14" y="6"/>
                  </a:lnTo>
                  <a:lnTo>
                    <a:pt x="10" y="9"/>
                  </a:lnTo>
                  <a:lnTo>
                    <a:pt x="6" y="13"/>
                  </a:lnTo>
                  <a:lnTo>
                    <a:pt x="3" y="19"/>
                  </a:lnTo>
                  <a:lnTo>
                    <a:pt x="1" y="24"/>
                  </a:lnTo>
                  <a:lnTo>
                    <a:pt x="0" y="30"/>
                  </a:lnTo>
                  <a:lnTo>
                    <a:pt x="1" y="37"/>
                  </a:lnTo>
                  <a:lnTo>
                    <a:pt x="3" y="42"/>
                  </a:lnTo>
                  <a:lnTo>
                    <a:pt x="6" y="47"/>
                  </a:lnTo>
                  <a:lnTo>
                    <a:pt x="10" y="52"/>
                  </a:lnTo>
                  <a:lnTo>
                    <a:pt x="14" y="55"/>
                  </a:lnTo>
                  <a:lnTo>
                    <a:pt x="19" y="58"/>
                  </a:lnTo>
                  <a:lnTo>
                    <a:pt x="25" y="60"/>
                  </a:lnTo>
                  <a:lnTo>
                    <a:pt x="30" y="60"/>
                  </a:lnTo>
                  <a:lnTo>
                    <a:pt x="37" y="60"/>
                  </a:lnTo>
                  <a:lnTo>
                    <a:pt x="42" y="58"/>
                  </a:lnTo>
                  <a:lnTo>
                    <a:pt x="47" y="55"/>
                  </a:lnTo>
                  <a:lnTo>
                    <a:pt x="52" y="52"/>
                  </a:lnTo>
                  <a:lnTo>
                    <a:pt x="56" y="47"/>
                  </a:lnTo>
                  <a:lnTo>
                    <a:pt x="58" y="42"/>
                  </a:lnTo>
                  <a:lnTo>
                    <a:pt x="60" y="37"/>
                  </a:lnTo>
                  <a:lnTo>
                    <a:pt x="61" y="30"/>
                  </a:lnTo>
                  <a:lnTo>
                    <a:pt x="60" y="24"/>
                  </a:lnTo>
                  <a:lnTo>
                    <a:pt x="58" y="19"/>
                  </a:lnTo>
                  <a:lnTo>
                    <a:pt x="56" y="13"/>
                  </a:lnTo>
                  <a:lnTo>
                    <a:pt x="52" y="9"/>
                  </a:lnTo>
                  <a:lnTo>
                    <a:pt x="47" y="6"/>
                  </a:lnTo>
                  <a:lnTo>
                    <a:pt x="42" y="2"/>
                  </a:lnTo>
                  <a:lnTo>
                    <a:pt x="37" y="1"/>
                  </a:lnTo>
                  <a:lnTo>
                    <a:pt x="30" y="0"/>
                  </a:lnTo>
                  <a:lnTo>
                    <a:pt x="3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27D96532-8BC1-4DC3-8ED0-2FC35D5D6693}"/>
              </a:ext>
            </a:extLst>
          </p:cNvPr>
          <p:cNvGrpSpPr/>
          <p:nvPr/>
        </p:nvGrpSpPr>
        <p:grpSpPr>
          <a:xfrm>
            <a:off x="6116931" y="1751369"/>
            <a:ext cx="131684" cy="172715"/>
            <a:chOff x="3784600" y="2508250"/>
            <a:chExt cx="219075" cy="287338"/>
          </a:xfrm>
          <a:solidFill>
            <a:schemeClr val="bg1"/>
          </a:solidFill>
        </p:grpSpPr>
        <p:sp>
          <p:nvSpPr>
            <p:cNvPr id="31" name="Freeform 31">
              <a:extLst>
                <a:ext uri="{FF2B5EF4-FFF2-40B4-BE49-F238E27FC236}">
                  <a16:creationId xmlns:a16="http://schemas.microsoft.com/office/drawing/2014/main" id="{70518687-475D-4FFB-978A-367476F1D19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784600" y="2508250"/>
              <a:ext cx="219075" cy="287338"/>
            </a:xfrm>
            <a:custGeom>
              <a:avLst/>
              <a:gdLst>
                <a:gd name="T0" fmla="*/ 30 w 692"/>
                <a:gd name="T1" fmla="*/ 874 h 904"/>
                <a:gd name="T2" fmla="*/ 75 w 692"/>
                <a:gd name="T3" fmla="*/ 512 h 904"/>
                <a:gd name="T4" fmla="*/ 80 w 692"/>
                <a:gd name="T5" fmla="*/ 511 h 904"/>
                <a:gd name="T6" fmla="*/ 86 w 692"/>
                <a:gd name="T7" fmla="*/ 508 h 904"/>
                <a:gd name="T8" fmla="*/ 89 w 692"/>
                <a:gd name="T9" fmla="*/ 502 h 904"/>
                <a:gd name="T10" fmla="*/ 90 w 692"/>
                <a:gd name="T11" fmla="*/ 497 h 904"/>
                <a:gd name="T12" fmla="*/ 89 w 692"/>
                <a:gd name="T13" fmla="*/ 344 h 904"/>
                <a:gd name="T14" fmla="*/ 87 w 692"/>
                <a:gd name="T15" fmla="*/ 338 h 904"/>
                <a:gd name="T16" fmla="*/ 83 w 692"/>
                <a:gd name="T17" fmla="*/ 334 h 904"/>
                <a:gd name="T18" fmla="*/ 78 w 692"/>
                <a:gd name="T19" fmla="*/ 332 h 904"/>
                <a:gd name="T20" fmla="*/ 30 w 692"/>
                <a:gd name="T21" fmla="*/ 331 h 904"/>
                <a:gd name="T22" fmla="*/ 475 w 692"/>
                <a:gd name="T23" fmla="*/ 30 h 904"/>
                <a:gd name="T24" fmla="*/ 662 w 692"/>
                <a:gd name="T25" fmla="*/ 874 h 904"/>
                <a:gd name="T26" fmla="*/ 492 w 692"/>
                <a:gd name="T27" fmla="*/ 5 h 904"/>
                <a:gd name="T28" fmla="*/ 487 w 692"/>
                <a:gd name="T29" fmla="*/ 2 h 904"/>
                <a:gd name="T30" fmla="*/ 481 w 692"/>
                <a:gd name="T31" fmla="*/ 0 h 904"/>
                <a:gd name="T32" fmla="*/ 12 w 692"/>
                <a:gd name="T33" fmla="*/ 0 h 904"/>
                <a:gd name="T34" fmla="*/ 6 w 692"/>
                <a:gd name="T35" fmla="*/ 3 h 904"/>
                <a:gd name="T36" fmla="*/ 2 w 692"/>
                <a:gd name="T37" fmla="*/ 7 h 904"/>
                <a:gd name="T38" fmla="*/ 0 w 692"/>
                <a:gd name="T39" fmla="*/ 12 h 904"/>
                <a:gd name="T40" fmla="*/ 0 w 692"/>
                <a:gd name="T41" fmla="*/ 346 h 904"/>
                <a:gd name="T42" fmla="*/ 1 w 692"/>
                <a:gd name="T43" fmla="*/ 352 h 904"/>
                <a:gd name="T44" fmla="*/ 4 w 692"/>
                <a:gd name="T45" fmla="*/ 357 h 904"/>
                <a:gd name="T46" fmla="*/ 8 w 692"/>
                <a:gd name="T47" fmla="*/ 360 h 904"/>
                <a:gd name="T48" fmla="*/ 15 w 692"/>
                <a:gd name="T49" fmla="*/ 361 h 904"/>
                <a:gd name="T50" fmla="*/ 60 w 692"/>
                <a:gd name="T51" fmla="*/ 482 h 904"/>
                <a:gd name="T52" fmla="*/ 12 w 692"/>
                <a:gd name="T53" fmla="*/ 482 h 904"/>
                <a:gd name="T54" fmla="*/ 6 w 692"/>
                <a:gd name="T55" fmla="*/ 484 h 904"/>
                <a:gd name="T56" fmla="*/ 2 w 692"/>
                <a:gd name="T57" fmla="*/ 488 h 904"/>
                <a:gd name="T58" fmla="*/ 0 w 692"/>
                <a:gd name="T59" fmla="*/ 494 h 904"/>
                <a:gd name="T60" fmla="*/ 0 w 692"/>
                <a:gd name="T61" fmla="*/ 889 h 904"/>
                <a:gd name="T62" fmla="*/ 1 w 692"/>
                <a:gd name="T63" fmla="*/ 894 h 904"/>
                <a:gd name="T64" fmla="*/ 4 w 692"/>
                <a:gd name="T65" fmla="*/ 899 h 904"/>
                <a:gd name="T66" fmla="*/ 8 w 692"/>
                <a:gd name="T67" fmla="*/ 902 h 904"/>
                <a:gd name="T68" fmla="*/ 15 w 692"/>
                <a:gd name="T69" fmla="*/ 904 h 904"/>
                <a:gd name="T70" fmla="*/ 680 w 692"/>
                <a:gd name="T71" fmla="*/ 902 h 904"/>
                <a:gd name="T72" fmla="*/ 685 w 692"/>
                <a:gd name="T73" fmla="*/ 900 h 904"/>
                <a:gd name="T74" fmla="*/ 689 w 692"/>
                <a:gd name="T75" fmla="*/ 897 h 904"/>
                <a:gd name="T76" fmla="*/ 692 w 692"/>
                <a:gd name="T77" fmla="*/ 892 h 904"/>
                <a:gd name="T78" fmla="*/ 692 w 692"/>
                <a:gd name="T79" fmla="*/ 211 h 904"/>
                <a:gd name="T80" fmla="*/ 690 w 692"/>
                <a:gd name="T81" fmla="*/ 205 h 904"/>
                <a:gd name="T82" fmla="*/ 687 w 692"/>
                <a:gd name="T83" fmla="*/ 200 h 9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692" h="904">
                  <a:moveTo>
                    <a:pt x="662" y="874"/>
                  </a:moveTo>
                  <a:lnTo>
                    <a:pt x="30" y="874"/>
                  </a:lnTo>
                  <a:lnTo>
                    <a:pt x="30" y="512"/>
                  </a:lnTo>
                  <a:lnTo>
                    <a:pt x="75" y="512"/>
                  </a:lnTo>
                  <a:lnTo>
                    <a:pt x="78" y="511"/>
                  </a:lnTo>
                  <a:lnTo>
                    <a:pt x="80" y="511"/>
                  </a:lnTo>
                  <a:lnTo>
                    <a:pt x="83" y="509"/>
                  </a:lnTo>
                  <a:lnTo>
                    <a:pt x="86" y="508"/>
                  </a:lnTo>
                  <a:lnTo>
                    <a:pt x="87" y="506"/>
                  </a:lnTo>
                  <a:lnTo>
                    <a:pt x="89" y="502"/>
                  </a:lnTo>
                  <a:lnTo>
                    <a:pt x="89" y="500"/>
                  </a:lnTo>
                  <a:lnTo>
                    <a:pt x="90" y="497"/>
                  </a:lnTo>
                  <a:lnTo>
                    <a:pt x="90" y="346"/>
                  </a:lnTo>
                  <a:lnTo>
                    <a:pt x="89" y="344"/>
                  </a:lnTo>
                  <a:lnTo>
                    <a:pt x="89" y="340"/>
                  </a:lnTo>
                  <a:lnTo>
                    <a:pt x="87" y="338"/>
                  </a:lnTo>
                  <a:lnTo>
                    <a:pt x="86" y="336"/>
                  </a:lnTo>
                  <a:lnTo>
                    <a:pt x="83" y="334"/>
                  </a:lnTo>
                  <a:lnTo>
                    <a:pt x="80" y="333"/>
                  </a:lnTo>
                  <a:lnTo>
                    <a:pt x="78" y="332"/>
                  </a:lnTo>
                  <a:lnTo>
                    <a:pt x="75" y="331"/>
                  </a:lnTo>
                  <a:lnTo>
                    <a:pt x="30" y="331"/>
                  </a:lnTo>
                  <a:lnTo>
                    <a:pt x="30" y="30"/>
                  </a:lnTo>
                  <a:lnTo>
                    <a:pt x="475" y="30"/>
                  </a:lnTo>
                  <a:lnTo>
                    <a:pt x="662" y="217"/>
                  </a:lnTo>
                  <a:lnTo>
                    <a:pt x="662" y="874"/>
                  </a:lnTo>
                  <a:close/>
                  <a:moveTo>
                    <a:pt x="687" y="200"/>
                  </a:moveTo>
                  <a:lnTo>
                    <a:pt x="492" y="5"/>
                  </a:lnTo>
                  <a:lnTo>
                    <a:pt x="489" y="3"/>
                  </a:lnTo>
                  <a:lnTo>
                    <a:pt x="487" y="2"/>
                  </a:lnTo>
                  <a:lnTo>
                    <a:pt x="484" y="0"/>
                  </a:lnTo>
                  <a:lnTo>
                    <a:pt x="481" y="0"/>
                  </a:lnTo>
                  <a:lnTo>
                    <a:pt x="15" y="0"/>
                  </a:lnTo>
                  <a:lnTo>
                    <a:pt x="12" y="0"/>
                  </a:lnTo>
                  <a:lnTo>
                    <a:pt x="8" y="2"/>
                  </a:lnTo>
                  <a:lnTo>
                    <a:pt x="6" y="3"/>
                  </a:lnTo>
                  <a:lnTo>
                    <a:pt x="4" y="5"/>
                  </a:lnTo>
                  <a:lnTo>
                    <a:pt x="2" y="7"/>
                  </a:lnTo>
                  <a:lnTo>
                    <a:pt x="1" y="9"/>
                  </a:lnTo>
                  <a:lnTo>
                    <a:pt x="0" y="12"/>
                  </a:lnTo>
                  <a:lnTo>
                    <a:pt x="0" y="15"/>
                  </a:lnTo>
                  <a:lnTo>
                    <a:pt x="0" y="346"/>
                  </a:lnTo>
                  <a:lnTo>
                    <a:pt x="0" y="349"/>
                  </a:lnTo>
                  <a:lnTo>
                    <a:pt x="1" y="352"/>
                  </a:lnTo>
                  <a:lnTo>
                    <a:pt x="2" y="354"/>
                  </a:lnTo>
                  <a:lnTo>
                    <a:pt x="4" y="357"/>
                  </a:lnTo>
                  <a:lnTo>
                    <a:pt x="6" y="359"/>
                  </a:lnTo>
                  <a:lnTo>
                    <a:pt x="8" y="360"/>
                  </a:lnTo>
                  <a:lnTo>
                    <a:pt x="12" y="361"/>
                  </a:lnTo>
                  <a:lnTo>
                    <a:pt x="15" y="361"/>
                  </a:lnTo>
                  <a:lnTo>
                    <a:pt x="60" y="361"/>
                  </a:lnTo>
                  <a:lnTo>
                    <a:pt x="60" y="482"/>
                  </a:lnTo>
                  <a:lnTo>
                    <a:pt x="15" y="482"/>
                  </a:lnTo>
                  <a:lnTo>
                    <a:pt x="12" y="482"/>
                  </a:lnTo>
                  <a:lnTo>
                    <a:pt x="8" y="483"/>
                  </a:lnTo>
                  <a:lnTo>
                    <a:pt x="6" y="484"/>
                  </a:lnTo>
                  <a:lnTo>
                    <a:pt x="4" y="486"/>
                  </a:lnTo>
                  <a:lnTo>
                    <a:pt x="2" y="488"/>
                  </a:lnTo>
                  <a:lnTo>
                    <a:pt x="1" y="491"/>
                  </a:lnTo>
                  <a:lnTo>
                    <a:pt x="0" y="494"/>
                  </a:lnTo>
                  <a:lnTo>
                    <a:pt x="0" y="497"/>
                  </a:lnTo>
                  <a:lnTo>
                    <a:pt x="0" y="889"/>
                  </a:lnTo>
                  <a:lnTo>
                    <a:pt x="0" y="891"/>
                  </a:lnTo>
                  <a:lnTo>
                    <a:pt x="1" y="894"/>
                  </a:lnTo>
                  <a:lnTo>
                    <a:pt x="2" y="897"/>
                  </a:lnTo>
                  <a:lnTo>
                    <a:pt x="4" y="899"/>
                  </a:lnTo>
                  <a:lnTo>
                    <a:pt x="6" y="900"/>
                  </a:lnTo>
                  <a:lnTo>
                    <a:pt x="8" y="902"/>
                  </a:lnTo>
                  <a:lnTo>
                    <a:pt x="12" y="902"/>
                  </a:lnTo>
                  <a:lnTo>
                    <a:pt x="15" y="904"/>
                  </a:lnTo>
                  <a:lnTo>
                    <a:pt x="677" y="904"/>
                  </a:lnTo>
                  <a:lnTo>
                    <a:pt x="680" y="902"/>
                  </a:lnTo>
                  <a:lnTo>
                    <a:pt x="683" y="902"/>
                  </a:lnTo>
                  <a:lnTo>
                    <a:pt x="685" y="900"/>
                  </a:lnTo>
                  <a:lnTo>
                    <a:pt x="687" y="899"/>
                  </a:lnTo>
                  <a:lnTo>
                    <a:pt x="689" y="897"/>
                  </a:lnTo>
                  <a:lnTo>
                    <a:pt x="690" y="894"/>
                  </a:lnTo>
                  <a:lnTo>
                    <a:pt x="692" y="892"/>
                  </a:lnTo>
                  <a:lnTo>
                    <a:pt x="692" y="889"/>
                  </a:lnTo>
                  <a:lnTo>
                    <a:pt x="692" y="211"/>
                  </a:lnTo>
                  <a:lnTo>
                    <a:pt x="692" y="207"/>
                  </a:lnTo>
                  <a:lnTo>
                    <a:pt x="690" y="205"/>
                  </a:lnTo>
                  <a:lnTo>
                    <a:pt x="689" y="202"/>
                  </a:lnTo>
                  <a:lnTo>
                    <a:pt x="687" y="2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2" name="Freeform 32">
              <a:extLst>
                <a:ext uri="{FF2B5EF4-FFF2-40B4-BE49-F238E27FC236}">
                  <a16:creationId xmlns:a16="http://schemas.microsoft.com/office/drawing/2014/main" id="{C387781C-476D-4F25-85D2-A6F813601B8F}"/>
                </a:ext>
              </a:extLst>
            </p:cNvPr>
            <p:cNvSpPr>
              <a:spLocks/>
            </p:cNvSpPr>
            <p:nvPr/>
          </p:nvSpPr>
          <p:spPr bwMode="auto">
            <a:xfrm>
              <a:off x="3832225" y="2546350"/>
              <a:ext cx="9525" cy="66675"/>
            </a:xfrm>
            <a:custGeom>
              <a:avLst/>
              <a:gdLst>
                <a:gd name="T0" fmla="*/ 15 w 30"/>
                <a:gd name="T1" fmla="*/ 0 h 210"/>
                <a:gd name="T2" fmla="*/ 12 w 30"/>
                <a:gd name="T3" fmla="*/ 0 h 210"/>
                <a:gd name="T4" fmla="*/ 9 w 30"/>
                <a:gd name="T5" fmla="*/ 1 h 210"/>
                <a:gd name="T6" fmla="*/ 6 w 30"/>
                <a:gd name="T7" fmla="*/ 2 h 210"/>
                <a:gd name="T8" fmla="*/ 4 w 30"/>
                <a:gd name="T9" fmla="*/ 4 h 210"/>
                <a:gd name="T10" fmla="*/ 2 w 30"/>
                <a:gd name="T11" fmla="*/ 6 h 210"/>
                <a:gd name="T12" fmla="*/ 1 w 30"/>
                <a:gd name="T13" fmla="*/ 9 h 210"/>
                <a:gd name="T14" fmla="*/ 0 w 30"/>
                <a:gd name="T15" fmla="*/ 11 h 210"/>
                <a:gd name="T16" fmla="*/ 0 w 30"/>
                <a:gd name="T17" fmla="*/ 15 h 210"/>
                <a:gd name="T18" fmla="*/ 0 w 30"/>
                <a:gd name="T19" fmla="*/ 195 h 210"/>
                <a:gd name="T20" fmla="*/ 0 w 30"/>
                <a:gd name="T21" fmla="*/ 198 h 210"/>
                <a:gd name="T22" fmla="*/ 1 w 30"/>
                <a:gd name="T23" fmla="*/ 201 h 210"/>
                <a:gd name="T24" fmla="*/ 2 w 30"/>
                <a:gd name="T25" fmla="*/ 203 h 210"/>
                <a:gd name="T26" fmla="*/ 4 w 30"/>
                <a:gd name="T27" fmla="*/ 206 h 210"/>
                <a:gd name="T28" fmla="*/ 6 w 30"/>
                <a:gd name="T29" fmla="*/ 208 h 210"/>
                <a:gd name="T30" fmla="*/ 9 w 30"/>
                <a:gd name="T31" fmla="*/ 209 h 210"/>
                <a:gd name="T32" fmla="*/ 12 w 30"/>
                <a:gd name="T33" fmla="*/ 210 h 210"/>
                <a:gd name="T34" fmla="*/ 15 w 30"/>
                <a:gd name="T35" fmla="*/ 210 h 210"/>
                <a:gd name="T36" fmla="*/ 18 w 30"/>
                <a:gd name="T37" fmla="*/ 210 h 210"/>
                <a:gd name="T38" fmla="*/ 20 w 30"/>
                <a:gd name="T39" fmla="*/ 209 h 210"/>
                <a:gd name="T40" fmla="*/ 24 w 30"/>
                <a:gd name="T41" fmla="*/ 208 h 210"/>
                <a:gd name="T42" fmla="*/ 26 w 30"/>
                <a:gd name="T43" fmla="*/ 206 h 210"/>
                <a:gd name="T44" fmla="*/ 28 w 30"/>
                <a:gd name="T45" fmla="*/ 203 h 210"/>
                <a:gd name="T46" fmla="*/ 29 w 30"/>
                <a:gd name="T47" fmla="*/ 201 h 210"/>
                <a:gd name="T48" fmla="*/ 30 w 30"/>
                <a:gd name="T49" fmla="*/ 198 h 210"/>
                <a:gd name="T50" fmla="*/ 30 w 30"/>
                <a:gd name="T51" fmla="*/ 195 h 210"/>
                <a:gd name="T52" fmla="*/ 30 w 30"/>
                <a:gd name="T53" fmla="*/ 15 h 210"/>
                <a:gd name="T54" fmla="*/ 30 w 30"/>
                <a:gd name="T55" fmla="*/ 11 h 210"/>
                <a:gd name="T56" fmla="*/ 29 w 30"/>
                <a:gd name="T57" fmla="*/ 8 h 210"/>
                <a:gd name="T58" fmla="*/ 28 w 30"/>
                <a:gd name="T59" fmla="*/ 6 h 210"/>
                <a:gd name="T60" fmla="*/ 26 w 30"/>
                <a:gd name="T61" fmla="*/ 4 h 210"/>
                <a:gd name="T62" fmla="*/ 24 w 30"/>
                <a:gd name="T63" fmla="*/ 2 h 210"/>
                <a:gd name="T64" fmla="*/ 20 w 30"/>
                <a:gd name="T65" fmla="*/ 1 h 210"/>
                <a:gd name="T66" fmla="*/ 18 w 30"/>
                <a:gd name="T67" fmla="*/ 0 h 210"/>
                <a:gd name="T68" fmla="*/ 15 w 30"/>
                <a:gd name="T69" fmla="*/ 0 h 210"/>
                <a:gd name="T70" fmla="*/ 15 w 30"/>
                <a:gd name="T71" fmla="*/ 0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30" h="210">
                  <a:moveTo>
                    <a:pt x="15" y="0"/>
                  </a:moveTo>
                  <a:lnTo>
                    <a:pt x="12" y="0"/>
                  </a:lnTo>
                  <a:lnTo>
                    <a:pt x="9" y="1"/>
                  </a:lnTo>
                  <a:lnTo>
                    <a:pt x="6" y="2"/>
                  </a:lnTo>
                  <a:lnTo>
                    <a:pt x="4" y="4"/>
                  </a:lnTo>
                  <a:lnTo>
                    <a:pt x="2" y="6"/>
                  </a:lnTo>
                  <a:lnTo>
                    <a:pt x="1" y="9"/>
                  </a:lnTo>
                  <a:lnTo>
                    <a:pt x="0" y="11"/>
                  </a:lnTo>
                  <a:lnTo>
                    <a:pt x="0" y="15"/>
                  </a:lnTo>
                  <a:lnTo>
                    <a:pt x="0" y="195"/>
                  </a:lnTo>
                  <a:lnTo>
                    <a:pt x="0" y="198"/>
                  </a:lnTo>
                  <a:lnTo>
                    <a:pt x="1" y="201"/>
                  </a:lnTo>
                  <a:lnTo>
                    <a:pt x="2" y="203"/>
                  </a:lnTo>
                  <a:lnTo>
                    <a:pt x="4" y="206"/>
                  </a:lnTo>
                  <a:lnTo>
                    <a:pt x="6" y="208"/>
                  </a:lnTo>
                  <a:lnTo>
                    <a:pt x="9" y="209"/>
                  </a:lnTo>
                  <a:lnTo>
                    <a:pt x="12" y="210"/>
                  </a:lnTo>
                  <a:lnTo>
                    <a:pt x="15" y="210"/>
                  </a:lnTo>
                  <a:lnTo>
                    <a:pt x="18" y="210"/>
                  </a:lnTo>
                  <a:lnTo>
                    <a:pt x="20" y="209"/>
                  </a:lnTo>
                  <a:lnTo>
                    <a:pt x="24" y="208"/>
                  </a:lnTo>
                  <a:lnTo>
                    <a:pt x="26" y="206"/>
                  </a:lnTo>
                  <a:lnTo>
                    <a:pt x="28" y="203"/>
                  </a:lnTo>
                  <a:lnTo>
                    <a:pt x="29" y="201"/>
                  </a:lnTo>
                  <a:lnTo>
                    <a:pt x="30" y="198"/>
                  </a:lnTo>
                  <a:lnTo>
                    <a:pt x="30" y="195"/>
                  </a:lnTo>
                  <a:lnTo>
                    <a:pt x="30" y="15"/>
                  </a:lnTo>
                  <a:lnTo>
                    <a:pt x="30" y="11"/>
                  </a:lnTo>
                  <a:lnTo>
                    <a:pt x="29" y="8"/>
                  </a:lnTo>
                  <a:lnTo>
                    <a:pt x="28" y="6"/>
                  </a:lnTo>
                  <a:lnTo>
                    <a:pt x="26" y="4"/>
                  </a:lnTo>
                  <a:lnTo>
                    <a:pt x="24" y="2"/>
                  </a:lnTo>
                  <a:lnTo>
                    <a:pt x="20" y="1"/>
                  </a:lnTo>
                  <a:lnTo>
                    <a:pt x="18" y="0"/>
                  </a:lnTo>
                  <a:lnTo>
                    <a:pt x="15" y="0"/>
                  </a:lnTo>
                  <a:lnTo>
                    <a:pt x="1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3" name="Freeform 33">
              <a:extLst>
                <a:ext uri="{FF2B5EF4-FFF2-40B4-BE49-F238E27FC236}">
                  <a16:creationId xmlns:a16="http://schemas.microsoft.com/office/drawing/2014/main" id="{FF94D14D-555C-4856-84A8-57492219D348}"/>
                </a:ext>
              </a:extLst>
            </p:cNvPr>
            <p:cNvSpPr>
              <a:spLocks/>
            </p:cNvSpPr>
            <p:nvPr/>
          </p:nvSpPr>
          <p:spPr bwMode="auto">
            <a:xfrm>
              <a:off x="3870325" y="2546350"/>
              <a:ext cx="9525" cy="66675"/>
            </a:xfrm>
            <a:custGeom>
              <a:avLst/>
              <a:gdLst>
                <a:gd name="T0" fmla="*/ 15 w 30"/>
                <a:gd name="T1" fmla="*/ 210 h 210"/>
                <a:gd name="T2" fmla="*/ 18 w 30"/>
                <a:gd name="T3" fmla="*/ 210 h 210"/>
                <a:gd name="T4" fmla="*/ 22 w 30"/>
                <a:gd name="T5" fmla="*/ 209 h 210"/>
                <a:gd name="T6" fmla="*/ 24 w 30"/>
                <a:gd name="T7" fmla="*/ 208 h 210"/>
                <a:gd name="T8" fmla="*/ 26 w 30"/>
                <a:gd name="T9" fmla="*/ 206 h 210"/>
                <a:gd name="T10" fmla="*/ 28 w 30"/>
                <a:gd name="T11" fmla="*/ 203 h 210"/>
                <a:gd name="T12" fmla="*/ 29 w 30"/>
                <a:gd name="T13" fmla="*/ 201 h 210"/>
                <a:gd name="T14" fmla="*/ 30 w 30"/>
                <a:gd name="T15" fmla="*/ 198 h 210"/>
                <a:gd name="T16" fmla="*/ 30 w 30"/>
                <a:gd name="T17" fmla="*/ 195 h 210"/>
                <a:gd name="T18" fmla="*/ 30 w 30"/>
                <a:gd name="T19" fmla="*/ 15 h 210"/>
                <a:gd name="T20" fmla="*/ 30 w 30"/>
                <a:gd name="T21" fmla="*/ 11 h 210"/>
                <a:gd name="T22" fmla="*/ 29 w 30"/>
                <a:gd name="T23" fmla="*/ 8 h 210"/>
                <a:gd name="T24" fmla="*/ 28 w 30"/>
                <a:gd name="T25" fmla="*/ 6 h 210"/>
                <a:gd name="T26" fmla="*/ 26 w 30"/>
                <a:gd name="T27" fmla="*/ 4 h 210"/>
                <a:gd name="T28" fmla="*/ 24 w 30"/>
                <a:gd name="T29" fmla="*/ 2 h 210"/>
                <a:gd name="T30" fmla="*/ 22 w 30"/>
                <a:gd name="T31" fmla="*/ 1 h 210"/>
                <a:gd name="T32" fmla="*/ 18 w 30"/>
                <a:gd name="T33" fmla="*/ 0 h 210"/>
                <a:gd name="T34" fmla="*/ 15 w 30"/>
                <a:gd name="T35" fmla="*/ 0 h 210"/>
                <a:gd name="T36" fmla="*/ 12 w 30"/>
                <a:gd name="T37" fmla="*/ 0 h 210"/>
                <a:gd name="T38" fmla="*/ 10 w 30"/>
                <a:gd name="T39" fmla="*/ 1 h 210"/>
                <a:gd name="T40" fmla="*/ 7 w 30"/>
                <a:gd name="T41" fmla="*/ 2 h 210"/>
                <a:gd name="T42" fmla="*/ 4 w 30"/>
                <a:gd name="T43" fmla="*/ 4 h 210"/>
                <a:gd name="T44" fmla="*/ 3 w 30"/>
                <a:gd name="T45" fmla="*/ 6 h 210"/>
                <a:gd name="T46" fmla="*/ 1 w 30"/>
                <a:gd name="T47" fmla="*/ 9 h 210"/>
                <a:gd name="T48" fmla="*/ 0 w 30"/>
                <a:gd name="T49" fmla="*/ 11 h 210"/>
                <a:gd name="T50" fmla="*/ 0 w 30"/>
                <a:gd name="T51" fmla="*/ 15 h 210"/>
                <a:gd name="T52" fmla="*/ 0 w 30"/>
                <a:gd name="T53" fmla="*/ 195 h 210"/>
                <a:gd name="T54" fmla="*/ 0 w 30"/>
                <a:gd name="T55" fmla="*/ 198 h 210"/>
                <a:gd name="T56" fmla="*/ 1 w 30"/>
                <a:gd name="T57" fmla="*/ 201 h 210"/>
                <a:gd name="T58" fmla="*/ 3 w 30"/>
                <a:gd name="T59" fmla="*/ 203 h 210"/>
                <a:gd name="T60" fmla="*/ 4 w 30"/>
                <a:gd name="T61" fmla="*/ 206 h 210"/>
                <a:gd name="T62" fmla="*/ 7 w 30"/>
                <a:gd name="T63" fmla="*/ 208 h 210"/>
                <a:gd name="T64" fmla="*/ 10 w 30"/>
                <a:gd name="T65" fmla="*/ 209 h 210"/>
                <a:gd name="T66" fmla="*/ 12 w 30"/>
                <a:gd name="T67" fmla="*/ 210 h 210"/>
                <a:gd name="T68" fmla="*/ 15 w 30"/>
                <a:gd name="T69" fmla="*/ 210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30" h="210">
                  <a:moveTo>
                    <a:pt x="15" y="210"/>
                  </a:moveTo>
                  <a:lnTo>
                    <a:pt x="18" y="210"/>
                  </a:lnTo>
                  <a:lnTo>
                    <a:pt x="22" y="209"/>
                  </a:lnTo>
                  <a:lnTo>
                    <a:pt x="24" y="208"/>
                  </a:lnTo>
                  <a:lnTo>
                    <a:pt x="26" y="206"/>
                  </a:lnTo>
                  <a:lnTo>
                    <a:pt x="28" y="203"/>
                  </a:lnTo>
                  <a:lnTo>
                    <a:pt x="29" y="201"/>
                  </a:lnTo>
                  <a:lnTo>
                    <a:pt x="30" y="198"/>
                  </a:lnTo>
                  <a:lnTo>
                    <a:pt x="30" y="195"/>
                  </a:lnTo>
                  <a:lnTo>
                    <a:pt x="30" y="15"/>
                  </a:lnTo>
                  <a:lnTo>
                    <a:pt x="30" y="11"/>
                  </a:lnTo>
                  <a:lnTo>
                    <a:pt x="29" y="8"/>
                  </a:lnTo>
                  <a:lnTo>
                    <a:pt x="28" y="6"/>
                  </a:lnTo>
                  <a:lnTo>
                    <a:pt x="26" y="4"/>
                  </a:lnTo>
                  <a:lnTo>
                    <a:pt x="24" y="2"/>
                  </a:lnTo>
                  <a:lnTo>
                    <a:pt x="22" y="1"/>
                  </a:lnTo>
                  <a:lnTo>
                    <a:pt x="18" y="0"/>
                  </a:lnTo>
                  <a:lnTo>
                    <a:pt x="15" y="0"/>
                  </a:lnTo>
                  <a:lnTo>
                    <a:pt x="12" y="0"/>
                  </a:lnTo>
                  <a:lnTo>
                    <a:pt x="10" y="1"/>
                  </a:lnTo>
                  <a:lnTo>
                    <a:pt x="7" y="2"/>
                  </a:lnTo>
                  <a:lnTo>
                    <a:pt x="4" y="4"/>
                  </a:lnTo>
                  <a:lnTo>
                    <a:pt x="3" y="6"/>
                  </a:lnTo>
                  <a:lnTo>
                    <a:pt x="1" y="9"/>
                  </a:lnTo>
                  <a:lnTo>
                    <a:pt x="0" y="11"/>
                  </a:lnTo>
                  <a:lnTo>
                    <a:pt x="0" y="15"/>
                  </a:lnTo>
                  <a:lnTo>
                    <a:pt x="0" y="195"/>
                  </a:lnTo>
                  <a:lnTo>
                    <a:pt x="0" y="198"/>
                  </a:lnTo>
                  <a:lnTo>
                    <a:pt x="1" y="201"/>
                  </a:lnTo>
                  <a:lnTo>
                    <a:pt x="3" y="203"/>
                  </a:lnTo>
                  <a:lnTo>
                    <a:pt x="4" y="206"/>
                  </a:lnTo>
                  <a:lnTo>
                    <a:pt x="7" y="208"/>
                  </a:lnTo>
                  <a:lnTo>
                    <a:pt x="10" y="209"/>
                  </a:lnTo>
                  <a:lnTo>
                    <a:pt x="12" y="210"/>
                  </a:lnTo>
                  <a:lnTo>
                    <a:pt x="15" y="21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4" name="Freeform 34">
              <a:extLst>
                <a:ext uri="{FF2B5EF4-FFF2-40B4-BE49-F238E27FC236}">
                  <a16:creationId xmlns:a16="http://schemas.microsoft.com/office/drawing/2014/main" id="{5D6E6286-1DAA-4A0C-8A50-F89B71CDA14E}"/>
                </a:ext>
              </a:extLst>
            </p:cNvPr>
            <p:cNvSpPr>
              <a:spLocks/>
            </p:cNvSpPr>
            <p:nvPr/>
          </p:nvSpPr>
          <p:spPr bwMode="auto">
            <a:xfrm>
              <a:off x="3908425" y="2546350"/>
              <a:ext cx="9525" cy="66675"/>
            </a:xfrm>
            <a:custGeom>
              <a:avLst/>
              <a:gdLst>
                <a:gd name="T0" fmla="*/ 15 w 31"/>
                <a:gd name="T1" fmla="*/ 210 h 210"/>
                <a:gd name="T2" fmla="*/ 18 w 31"/>
                <a:gd name="T3" fmla="*/ 210 h 210"/>
                <a:gd name="T4" fmla="*/ 22 w 31"/>
                <a:gd name="T5" fmla="*/ 209 h 210"/>
                <a:gd name="T6" fmla="*/ 24 w 31"/>
                <a:gd name="T7" fmla="*/ 208 h 210"/>
                <a:gd name="T8" fmla="*/ 26 w 31"/>
                <a:gd name="T9" fmla="*/ 206 h 210"/>
                <a:gd name="T10" fmla="*/ 28 w 31"/>
                <a:gd name="T11" fmla="*/ 203 h 210"/>
                <a:gd name="T12" fmla="*/ 29 w 31"/>
                <a:gd name="T13" fmla="*/ 201 h 210"/>
                <a:gd name="T14" fmla="*/ 30 w 31"/>
                <a:gd name="T15" fmla="*/ 198 h 210"/>
                <a:gd name="T16" fmla="*/ 31 w 31"/>
                <a:gd name="T17" fmla="*/ 195 h 210"/>
                <a:gd name="T18" fmla="*/ 31 w 31"/>
                <a:gd name="T19" fmla="*/ 15 h 210"/>
                <a:gd name="T20" fmla="*/ 30 w 31"/>
                <a:gd name="T21" fmla="*/ 11 h 210"/>
                <a:gd name="T22" fmla="*/ 29 w 31"/>
                <a:gd name="T23" fmla="*/ 8 h 210"/>
                <a:gd name="T24" fmla="*/ 28 w 31"/>
                <a:gd name="T25" fmla="*/ 6 h 210"/>
                <a:gd name="T26" fmla="*/ 26 w 31"/>
                <a:gd name="T27" fmla="*/ 4 h 210"/>
                <a:gd name="T28" fmla="*/ 24 w 31"/>
                <a:gd name="T29" fmla="*/ 2 h 210"/>
                <a:gd name="T30" fmla="*/ 22 w 31"/>
                <a:gd name="T31" fmla="*/ 1 h 210"/>
                <a:gd name="T32" fmla="*/ 18 w 31"/>
                <a:gd name="T33" fmla="*/ 0 h 210"/>
                <a:gd name="T34" fmla="*/ 15 w 31"/>
                <a:gd name="T35" fmla="*/ 0 h 210"/>
                <a:gd name="T36" fmla="*/ 13 w 31"/>
                <a:gd name="T37" fmla="*/ 0 h 210"/>
                <a:gd name="T38" fmla="*/ 10 w 31"/>
                <a:gd name="T39" fmla="*/ 1 h 210"/>
                <a:gd name="T40" fmla="*/ 8 w 31"/>
                <a:gd name="T41" fmla="*/ 2 h 210"/>
                <a:gd name="T42" fmla="*/ 6 w 31"/>
                <a:gd name="T43" fmla="*/ 4 h 210"/>
                <a:gd name="T44" fmla="*/ 3 w 31"/>
                <a:gd name="T45" fmla="*/ 6 h 210"/>
                <a:gd name="T46" fmla="*/ 2 w 31"/>
                <a:gd name="T47" fmla="*/ 9 h 210"/>
                <a:gd name="T48" fmla="*/ 1 w 31"/>
                <a:gd name="T49" fmla="*/ 11 h 210"/>
                <a:gd name="T50" fmla="*/ 0 w 31"/>
                <a:gd name="T51" fmla="*/ 15 h 210"/>
                <a:gd name="T52" fmla="*/ 0 w 31"/>
                <a:gd name="T53" fmla="*/ 195 h 210"/>
                <a:gd name="T54" fmla="*/ 1 w 31"/>
                <a:gd name="T55" fmla="*/ 198 h 210"/>
                <a:gd name="T56" fmla="*/ 2 w 31"/>
                <a:gd name="T57" fmla="*/ 201 h 210"/>
                <a:gd name="T58" fmla="*/ 3 w 31"/>
                <a:gd name="T59" fmla="*/ 203 h 210"/>
                <a:gd name="T60" fmla="*/ 6 w 31"/>
                <a:gd name="T61" fmla="*/ 206 h 210"/>
                <a:gd name="T62" fmla="*/ 8 w 31"/>
                <a:gd name="T63" fmla="*/ 208 h 210"/>
                <a:gd name="T64" fmla="*/ 10 w 31"/>
                <a:gd name="T65" fmla="*/ 209 h 210"/>
                <a:gd name="T66" fmla="*/ 13 w 31"/>
                <a:gd name="T67" fmla="*/ 210 h 210"/>
                <a:gd name="T68" fmla="*/ 15 w 31"/>
                <a:gd name="T69" fmla="*/ 210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31" h="210">
                  <a:moveTo>
                    <a:pt x="15" y="210"/>
                  </a:moveTo>
                  <a:lnTo>
                    <a:pt x="18" y="210"/>
                  </a:lnTo>
                  <a:lnTo>
                    <a:pt x="22" y="209"/>
                  </a:lnTo>
                  <a:lnTo>
                    <a:pt x="24" y="208"/>
                  </a:lnTo>
                  <a:lnTo>
                    <a:pt x="26" y="206"/>
                  </a:lnTo>
                  <a:lnTo>
                    <a:pt x="28" y="203"/>
                  </a:lnTo>
                  <a:lnTo>
                    <a:pt x="29" y="201"/>
                  </a:lnTo>
                  <a:lnTo>
                    <a:pt x="30" y="198"/>
                  </a:lnTo>
                  <a:lnTo>
                    <a:pt x="31" y="195"/>
                  </a:lnTo>
                  <a:lnTo>
                    <a:pt x="31" y="15"/>
                  </a:lnTo>
                  <a:lnTo>
                    <a:pt x="30" y="11"/>
                  </a:lnTo>
                  <a:lnTo>
                    <a:pt x="29" y="8"/>
                  </a:lnTo>
                  <a:lnTo>
                    <a:pt x="28" y="6"/>
                  </a:lnTo>
                  <a:lnTo>
                    <a:pt x="26" y="4"/>
                  </a:lnTo>
                  <a:lnTo>
                    <a:pt x="24" y="2"/>
                  </a:lnTo>
                  <a:lnTo>
                    <a:pt x="22" y="1"/>
                  </a:lnTo>
                  <a:lnTo>
                    <a:pt x="18" y="0"/>
                  </a:lnTo>
                  <a:lnTo>
                    <a:pt x="15" y="0"/>
                  </a:lnTo>
                  <a:lnTo>
                    <a:pt x="13" y="0"/>
                  </a:lnTo>
                  <a:lnTo>
                    <a:pt x="10" y="1"/>
                  </a:lnTo>
                  <a:lnTo>
                    <a:pt x="8" y="2"/>
                  </a:lnTo>
                  <a:lnTo>
                    <a:pt x="6" y="4"/>
                  </a:lnTo>
                  <a:lnTo>
                    <a:pt x="3" y="6"/>
                  </a:lnTo>
                  <a:lnTo>
                    <a:pt x="2" y="9"/>
                  </a:lnTo>
                  <a:lnTo>
                    <a:pt x="1" y="11"/>
                  </a:lnTo>
                  <a:lnTo>
                    <a:pt x="0" y="15"/>
                  </a:lnTo>
                  <a:lnTo>
                    <a:pt x="0" y="195"/>
                  </a:lnTo>
                  <a:lnTo>
                    <a:pt x="1" y="198"/>
                  </a:lnTo>
                  <a:lnTo>
                    <a:pt x="2" y="201"/>
                  </a:lnTo>
                  <a:lnTo>
                    <a:pt x="3" y="203"/>
                  </a:lnTo>
                  <a:lnTo>
                    <a:pt x="6" y="206"/>
                  </a:lnTo>
                  <a:lnTo>
                    <a:pt x="8" y="208"/>
                  </a:lnTo>
                  <a:lnTo>
                    <a:pt x="10" y="209"/>
                  </a:lnTo>
                  <a:lnTo>
                    <a:pt x="13" y="210"/>
                  </a:lnTo>
                  <a:lnTo>
                    <a:pt x="15" y="21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5" name="Freeform 35">
              <a:extLst>
                <a:ext uri="{FF2B5EF4-FFF2-40B4-BE49-F238E27FC236}">
                  <a16:creationId xmlns:a16="http://schemas.microsoft.com/office/drawing/2014/main" id="{142C2370-FD50-4C57-A009-AC439154CFEA}"/>
                </a:ext>
              </a:extLst>
            </p:cNvPr>
            <p:cNvSpPr>
              <a:spLocks/>
            </p:cNvSpPr>
            <p:nvPr/>
          </p:nvSpPr>
          <p:spPr bwMode="auto">
            <a:xfrm>
              <a:off x="3946525" y="2565400"/>
              <a:ext cx="9525" cy="57150"/>
            </a:xfrm>
            <a:custGeom>
              <a:avLst/>
              <a:gdLst>
                <a:gd name="T0" fmla="*/ 15 w 30"/>
                <a:gd name="T1" fmla="*/ 180 h 180"/>
                <a:gd name="T2" fmla="*/ 19 w 30"/>
                <a:gd name="T3" fmla="*/ 180 h 180"/>
                <a:gd name="T4" fmla="*/ 21 w 30"/>
                <a:gd name="T5" fmla="*/ 179 h 180"/>
                <a:gd name="T6" fmla="*/ 24 w 30"/>
                <a:gd name="T7" fmla="*/ 178 h 180"/>
                <a:gd name="T8" fmla="*/ 26 w 30"/>
                <a:gd name="T9" fmla="*/ 176 h 180"/>
                <a:gd name="T10" fmla="*/ 27 w 30"/>
                <a:gd name="T11" fmla="*/ 173 h 180"/>
                <a:gd name="T12" fmla="*/ 29 w 30"/>
                <a:gd name="T13" fmla="*/ 171 h 180"/>
                <a:gd name="T14" fmla="*/ 30 w 30"/>
                <a:gd name="T15" fmla="*/ 168 h 180"/>
                <a:gd name="T16" fmla="*/ 30 w 30"/>
                <a:gd name="T17" fmla="*/ 165 h 180"/>
                <a:gd name="T18" fmla="*/ 30 w 30"/>
                <a:gd name="T19" fmla="*/ 15 h 180"/>
                <a:gd name="T20" fmla="*/ 30 w 30"/>
                <a:gd name="T21" fmla="*/ 11 h 180"/>
                <a:gd name="T22" fmla="*/ 29 w 30"/>
                <a:gd name="T23" fmla="*/ 9 h 180"/>
                <a:gd name="T24" fmla="*/ 27 w 30"/>
                <a:gd name="T25" fmla="*/ 6 h 180"/>
                <a:gd name="T26" fmla="*/ 26 w 30"/>
                <a:gd name="T27" fmla="*/ 4 h 180"/>
                <a:gd name="T28" fmla="*/ 24 w 30"/>
                <a:gd name="T29" fmla="*/ 2 h 180"/>
                <a:gd name="T30" fmla="*/ 21 w 30"/>
                <a:gd name="T31" fmla="*/ 1 h 180"/>
                <a:gd name="T32" fmla="*/ 19 w 30"/>
                <a:gd name="T33" fmla="*/ 0 h 180"/>
                <a:gd name="T34" fmla="*/ 15 w 30"/>
                <a:gd name="T35" fmla="*/ 0 h 180"/>
                <a:gd name="T36" fmla="*/ 12 w 30"/>
                <a:gd name="T37" fmla="*/ 0 h 180"/>
                <a:gd name="T38" fmla="*/ 9 w 30"/>
                <a:gd name="T39" fmla="*/ 1 h 180"/>
                <a:gd name="T40" fmla="*/ 7 w 30"/>
                <a:gd name="T41" fmla="*/ 2 h 180"/>
                <a:gd name="T42" fmla="*/ 5 w 30"/>
                <a:gd name="T43" fmla="*/ 4 h 180"/>
                <a:gd name="T44" fmla="*/ 3 w 30"/>
                <a:gd name="T45" fmla="*/ 6 h 180"/>
                <a:gd name="T46" fmla="*/ 1 w 30"/>
                <a:gd name="T47" fmla="*/ 9 h 180"/>
                <a:gd name="T48" fmla="*/ 0 w 30"/>
                <a:gd name="T49" fmla="*/ 11 h 180"/>
                <a:gd name="T50" fmla="*/ 0 w 30"/>
                <a:gd name="T51" fmla="*/ 15 h 180"/>
                <a:gd name="T52" fmla="*/ 0 w 30"/>
                <a:gd name="T53" fmla="*/ 165 h 180"/>
                <a:gd name="T54" fmla="*/ 0 w 30"/>
                <a:gd name="T55" fmla="*/ 168 h 180"/>
                <a:gd name="T56" fmla="*/ 1 w 30"/>
                <a:gd name="T57" fmla="*/ 171 h 180"/>
                <a:gd name="T58" fmla="*/ 3 w 30"/>
                <a:gd name="T59" fmla="*/ 173 h 180"/>
                <a:gd name="T60" fmla="*/ 5 w 30"/>
                <a:gd name="T61" fmla="*/ 176 h 180"/>
                <a:gd name="T62" fmla="*/ 7 w 30"/>
                <a:gd name="T63" fmla="*/ 178 h 180"/>
                <a:gd name="T64" fmla="*/ 9 w 30"/>
                <a:gd name="T65" fmla="*/ 179 h 180"/>
                <a:gd name="T66" fmla="*/ 12 w 30"/>
                <a:gd name="T67" fmla="*/ 180 h 180"/>
                <a:gd name="T68" fmla="*/ 15 w 30"/>
                <a:gd name="T69" fmla="*/ 180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30" h="180">
                  <a:moveTo>
                    <a:pt x="15" y="180"/>
                  </a:moveTo>
                  <a:lnTo>
                    <a:pt x="19" y="180"/>
                  </a:lnTo>
                  <a:lnTo>
                    <a:pt x="21" y="179"/>
                  </a:lnTo>
                  <a:lnTo>
                    <a:pt x="24" y="178"/>
                  </a:lnTo>
                  <a:lnTo>
                    <a:pt x="26" y="176"/>
                  </a:lnTo>
                  <a:lnTo>
                    <a:pt x="27" y="173"/>
                  </a:lnTo>
                  <a:lnTo>
                    <a:pt x="29" y="171"/>
                  </a:lnTo>
                  <a:lnTo>
                    <a:pt x="30" y="168"/>
                  </a:lnTo>
                  <a:lnTo>
                    <a:pt x="30" y="165"/>
                  </a:lnTo>
                  <a:lnTo>
                    <a:pt x="30" y="15"/>
                  </a:lnTo>
                  <a:lnTo>
                    <a:pt x="30" y="11"/>
                  </a:lnTo>
                  <a:lnTo>
                    <a:pt x="29" y="9"/>
                  </a:lnTo>
                  <a:lnTo>
                    <a:pt x="27" y="6"/>
                  </a:lnTo>
                  <a:lnTo>
                    <a:pt x="26" y="4"/>
                  </a:lnTo>
                  <a:lnTo>
                    <a:pt x="24" y="2"/>
                  </a:lnTo>
                  <a:lnTo>
                    <a:pt x="21" y="1"/>
                  </a:lnTo>
                  <a:lnTo>
                    <a:pt x="19" y="0"/>
                  </a:lnTo>
                  <a:lnTo>
                    <a:pt x="15" y="0"/>
                  </a:lnTo>
                  <a:lnTo>
                    <a:pt x="12" y="0"/>
                  </a:lnTo>
                  <a:lnTo>
                    <a:pt x="9" y="1"/>
                  </a:lnTo>
                  <a:lnTo>
                    <a:pt x="7" y="2"/>
                  </a:lnTo>
                  <a:lnTo>
                    <a:pt x="5" y="4"/>
                  </a:lnTo>
                  <a:lnTo>
                    <a:pt x="3" y="6"/>
                  </a:lnTo>
                  <a:lnTo>
                    <a:pt x="1" y="9"/>
                  </a:lnTo>
                  <a:lnTo>
                    <a:pt x="0" y="11"/>
                  </a:lnTo>
                  <a:lnTo>
                    <a:pt x="0" y="15"/>
                  </a:lnTo>
                  <a:lnTo>
                    <a:pt x="0" y="165"/>
                  </a:lnTo>
                  <a:lnTo>
                    <a:pt x="0" y="168"/>
                  </a:lnTo>
                  <a:lnTo>
                    <a:pt x="1" y="171"/>
                  </a:lnTo>
                  <a:lnTo>
                    <a:pt x="3" y="173"/>
                  </a:lnTo>
                  <a:lnTo>
                    <a:pt x="5" y="176"/>
                  </a:lnTo>
                  <a:lnTo>
                    <a:pt x="7" y="178"/>
                  </a:lnTo>
                  <a:lnTo>
                    <a:pt x="9" y="179"/>
                  </a:lnTo>
                  <a:lnTo>
                    <a:pt x="12" y="180"/>
                  </a:lnTo>
                  <a:lnTo>
                    <a:pt x="15" y="18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6" name="Freeform 36">
              <a:extLst>
                <a:ext uri="{FF2B5EF4-FFF2-40B4-BE49-F238E27FC236}">
                  <a16:creationId xmlns:a16="http://schemas.microsoft.com/office/drawing/2014/main" id="{AEF094E3-1AA7-4DCC-B4C8-4D980F5DA3F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865563" y="2708275"/>
              <a:ext cx="57150" cy="47625"/>
            </a:xfrm>
            <a:custGeom>
              <a:avLst/>
              <a:gdLst>
                <a:gd name="T0" fmla="*/ 42 w 181"/>
                <a:gd name="T1" fmla="*/ 120 h 150"/>
                <a:gd name="T2" fmla="*/ 90 w 181"/>
                <a:gd name="T3" fmla="*/ 43 h 150"/>
                <a:gd name="T4" fmla="*/ 138 w 181"/>
                <a:gd name="T5" fmla="*/ 120 h 150"/>
                <a:gd name="T6" fmla="*/ 42 w 181"/>
                <a:gd name="T7" fmla="*/ 120 h 150"/>
                <a:gd name="T8" fmla="*/ 103 w 181"/>
                <a:gd name="T9" fmla="*/ 8 h 150"/>
                <a:gd name="T10" fmla="*/ 101 w 181"/>
                <a:gd name="T11" fmla="*/ 4 h 150"/>
                <a:gd name="T12" fmla="*/ 98 w 181"/>
                <a:gd name="T13" fmla="*/ 2 h 150"/>
                <a:gd name="T14" fmla="*/ 94 w 181"/>
                <a:gd name="T15" fmla="*/ 1 h 150"/>
                <a:gd name="T16" fmla="*/ 90 w 181"/>
                <a:gd name="T17" fmla="*/ 0 h 150"/>
                <a:gd name="T18" fmla="*/ 87 w 181"/>
                <a:gd name="T19" fmla="*/ 1 h 150"/>
                <a:gd name="T20" fmla="*/ 84 w 181"/>
                <a:gd name="T21" fmla="*/ 2 h 150"/>
                <a:gd name="T22" fmla="*/ 80 w 181"/>
                <a:gd name="T23" fmla="*/ 4 h 150"/>
                <a:gd name="T24" fmla="*/ 77 w 181"/>
                <a:gd name="T25" fmla="*/ 8 h 150"/>
                <a:gd name="T26" fmla="*/ 2 w 181"/>
                <a:gd name="T27" fmla="*/ 128 h 150"/>
                <a:gd name="T28" fmla="*/ 1 w 181"/>
                <a:gd name="T29" fmla="*/ 131 h 150"/>
                <a:gd name="T30" fmla="*/ 0 w 181"/>
                <a:gd name="T31" fmla="*/ 135 h 150"/>
                <a:gd name="T32" fmla="*/ 1 w 181"/>
                <a:gd name="T33" fmla="*/ 140 h 150"/>
                <a:gd name="T34" fmla="*/ 2 w 181"/>
                <a:gd name="T35" fmla="*/ 143 h 150"/>
                <a:gd name="T36" fmla="*/ 4 w 181"/>
                <a:gd name="T37" fmla="*/ 146 h 150"/>
                <a:gd name="T38" fmla="*/ 8 w 181"/>
                <a:gd name="T39" fmla="*/ 148 h 150"/>
                <a:gd name="T40" fmla="*/ 11 w 181"/>
                <a:gd name="T41" fmla="*/ 150 h 150"/>
                <a:gd name="T42" fmla="*/ 15 w 181"/>
                <a:gd name="T43" fmla="*/ 150 h 150"/>
                <a:gd name="T44" fmla="*/ 166 w 181"/>
                <a:gd name="T45" fmla="*/ 150 h 150"/>
                <a:gd name="T46" fmla="*/ 166 w 181"/>
                <a:gd name="T47" fmla="*/ 150 h 150"/>
                <a:gd name="T48" fmla="*/ 166 w 181"/>
                <a:gd name="T49" fmla="*/ 150 h 150"/>
                <a:gd name="T50" fmla="*/ 170 w 181"/>
                <a:gd name="T51" fmla="*/ 150 h 150"/>
                <a:gd name="T52" fmla="*/ 172 w 181"/>
                <a:gd name="T53" fmla="*/ 149 h 150"/>
                <a:gd name="T54" fmla="*/ 175 w 181"/>
                <a:gd name="T55" fmla="*/ 148 h 150"/>
                <a:gd name="T56" fmla="*/ 177 w 181"/>
                <a:gd name="T57" fmla="*/ 146 h 150"/>
                <a:gd name="T58" fmla="*/ 178 w 181"/>
                <a:gd name="T59" fmla="*/ 144 h 150"/>
                <a:gd name="T60" fmla="*/ 180 w 181"/>
                <a:gd name="T61" fmla="*/ 142 h 150"/>
                <a:gd name="T62" fmla="*/ 181 w 181"/>
                <a:gd name="T63" fmla="*/ 139 h 150"/>
                <a:gd name="T64" fmla="*/ 181 w 181"/>
                <a:gd name="T65" fmla="*/ 135 h 150"/>
                <a:gd name="T66" fmla="*/ 180 w 181"/>
                <a:gd name="T67" fmla="*/ 130 h 150"/>
                <a:gd name="T68" fmla="*/ 177 w 181"/>
                <a:gd name="T69" fmla="*/ 126 h 150"/>
                <a:gd name="T70" fmla="*/ 103 w 181"/>
                <a:gd name="T71" fmla="*/ 8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81" h="150">
                  <a:moveTo>
                    <a:pt x="42" y="120"/>
                  </a:moveTo>
                  <a:lnTo>
                    <a:pt x="90" y="43"/>
                  </a:lnTo>
                  <a:lnTo>
                    <a:pt x="138" y="120"/>
                  </a:lnTo>
                  <a:lnTo>
                    <a:pt x="42" y="120"/>
                  </a:lnTo>
                  <a:close/>
                  <a:moveTo>
                    <a:pt x="103" y="8"/>
                  </a:moveTo>
                  <a:lnTo>
                    <a:pt x="101" y="4"/>
                  </a:lnTo>
                  <a:lnTo>
                    <a:pt x="98" y="2"/>
                  </a:lnTo>
                  <a:lnTo>
                    <a:pt x="94" y="1"/>
                  </a:lnTo>
                  <a:lnTo>
                    <a:pt x="90" y="0"/>
                  </a:lnTo>
                  <a:lnTo>
                    <a:pt x="87" y="1"/>
                  </a:lnTo>
                  <a:lnTo>
                    <a:pt x="84" y="2"/>
                  </a:lnTo>
                  <a:lnTo>
                    <a:pt x="80" y="4"/>
                  </a:lnTo>
                  <a:lnTo>
                    <a:pt x="77" y="8"/>
                  </a:lnTo>
                  <a:lnTo>
                    <a:pt x="2" y="128"/>
                  </a:lnTo>
                  <a:lnTo>
                    <a:pt x="1" y="131"/>
                  </a:lnTo>
                  <a:lnTo>
                    <a:pt x="0" y="135"/>
                  </a:lnTo>
                  <a:lnTo>
                    <a:pt x="1" y="140"/>
                  </a:lnTo>
                  <a:lnTo>
                    <a:pt x="2" y="143"/>
                  </a:lnTo>
                  <a:lnTo>
                    <a:pt x="4" y="146"/>
                  </a:lnTo>
                  <a:lnTo>
                    <a:pt x="8" y="148"/>
                  </a:lnTo>
                  <a:lnTo>
                    <a:pt x="11" y="150"/>
                  </a:lnTo>
                  <a:lnTo>
                    <a:pt x="15" y="150"/>
                  </a:lnTo>
                  <a:lnTo>
                    <a:pt x="166" y="150"/>
                  </a:lnTo>
                  <a:lnTo>
                    <a:pt x="166" y="150"/>
                  </a:lnTo>
                  <a:lnTo>
                    <a:pt x="166" y="150"/>
                  </a:lnTo>
                  <a:lnTo>
                    <a:pt x="170" y="150"/>
                  </a:lnTo>
                  <a:lnTo>
                    <a:pt x="172" y="149"/>
                  </a:lnTo>
                  <a:lnTo>
                    <a:pt x="175" y="148"/>
                  </a:lnTo>
                  <a:lnTo>
                    <a:pt x="177" y="146"/>
                  </a:lnTo>
                  <a:lnTo>
                    <a:pt x="178" y="144"/>
                  </a:lnTo>
                  <a:lnTo>
                    <a:pt x="180" y="142"/>
                  </a:lnTo>
                  <a:lnTo>
                    <a:pt x="181" y="139"/>
                  </a:lnTo>
                  <a:lnTo>
                    <a:pt x="181" y="135"/>
                  </a:lnTo>
                  <a:lnTo>
                    <a:pt x="180" y="130"/>
                  </a:lnTo>
                  <a:lnTo>
                    <a:pt x="177" y="126"/>
                  </a:lnTo>
                  <a:lnTo>
                    <a:pt x="103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</p:grp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80AF9ECC-5F9B-4F26-A16A-C4E0FA494163}"/>
              </a:ext>
            </a:extLst>
          </p:cNvPr>
          <p:cNvCxnSpPr>
            <a:cxnSpLocks/>
          </p:cNvCxnSpPr>
          <p:nvPr/>
        </p:nvCxnSpPr>
        <p:spPr>
          <a:xfrm>
            <a:off x="5395842" y="1263498"/>
            <a:ext cx="579221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Rectangle 41">
            <a:extLst>
              <a:ext uri="{FF2B5EF4-FFF2-40B4-BE49-F238E27FC236}">
                <a16:creationId xmlns:a16="http://schemas.microsoft.com/office/drawing/2014/main" id="{A9146A47-F48B-457D-926B-9493B2B6C7A8}"/>
              </a:ext>
            </a:extLst>
          </p:cNvPr>
          <p:cNvSpPr/>
          <p:nvPr/>
        </p:nvSpPr>
        <p:spPr>
          <a:xfrm rot="5400000">
            <a:off x="1367084" y="-1742475"/>
            <a:ext cx="537795" cy="4367532"/>
          </a:xfrm>
          <a:prstGeom prst="rect">
            <a:avLst/>
          </a:prstGeom>
          <a:solidFill>
            <a:srgbClr val="F7D6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ar-AE" dirty="0">
                <a:solidFill>
                  <a:schemeClr val="bg1"/>
                </a:solidFill>
              </a:rPr>
              <a:t>إستقبال كلمة مرور ذات استعمال واحد</a:t>
            </a:r>
            <a:r>
              <a:rPr lang="en-US" dirty="0">
                <a:solidFill>
                  <a:schemeClr val="bg1"/>
                </a:solidFill>
              </a:rPr>
              <a:t>OTP </a:t>
            </a:r>
          </a:p>
        </p:txBody>
      </p: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5AE7C3CC-D07D-4355-843D-54D1184928B5}"/>
              </a:ext>
            </a:extLst>
          </p:cNvPr>
          <p:cNvCxnSpPr>
            <a:cxnSpLocks/>
          </p:cNvCxnSpPr>
          <p:nvPr/>
        </p:nvCxnSpPr>
        <p:spPr>
          <a:xfrm>
            <a:off x="5401484" y="2712943"/>
            <a:ext cx="725029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8" name="Picture 37">
            <a:extLst>
              <a:ext uri="{FF2B5EF4-FFF2-40B4-BE49-F238E27FC236}">
                <a16:creationId xmlns:a16="http://schemas.microsoft.com/office/drawing/2014/main" id="{6CC84EA9-4533-4148-98C2-A021BADD801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4557" y="231657"/>
            <a:ext cx="2375044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110099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</p:bldLst>
  </p:timing>
</p:sld>
</file>

<file path=ppt/theme/theme1.xml><?xml version="1.0" encoding="utf-8"?>
<a:theme xmlns:a="http://schemas.openxmlformats.org/drawingml/2006/main" name="Default Theme">
  <a:themeElements>
    <a:clrScheme name="SlideSalad Theme 28">
      <a:dk1>
        <a:srgbClr val="262626"/>
      </a:dk1>
      <a:lt1>
        <a:srgbClr val="FFFFFF"/>
      </a:lt1>
      <a:dk2>
        <a:srgbClr val="262626"/>
      </a:dk2>
      <a:lt2>
        <a:srgbClr val="FFFFFF"/>
      </a:lt2>
      <a:accent1>
        <a:srgbClr val="01A59E"/>
      </a:accent1>
      <a:accent2>
        <a:srgbClr val="1991AC"/>
      </a:accent2>
      <a:accent3>
        <a:srgbClr val="4376AB"/>
      </a:accent3>
      <a:accent4>
        <a:srgbClr val="5F5CA3"/>
      </a:accent4>
      <a:accent5>
        <a:srgbClr val="785CA3"/>
      </a:accent5>
      <a:accent6>
        <a:srgbClr val="725CA2"/>
      </a:accent6>
      <a:hlink>
        <a:srgbClr val="FFFFFF"/>
      </a:hlink>
      <a:folHlink>
        <a:srgbClr val="595959"/>
      </a:folHlink>
    </a:clrScheme>
    <a:fontScheme name="Custom 84">
      <a:majorFont>
        <a:latin typeface="Roboto"/>
        <a:ea typeface=""/>
        <a:cs typeface=""/>
      </a:majorFont>
      <a:minorFont>
        <a:latin typeface="Robot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tx1"/>
        </a:solidFill>
        <a:ln w="9525">
          <a:noFill/>
          <a:round/>
          <a:headEnd/>
          <a:tailEnd/>
        </a:ln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>
          <a:defRPr/>
        </a:defPPr>
      </a:lstStyle>
    </a:spDef>
  </a:objectDefaults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76">
      <a:majorFont>
        <a:latin typeface="Roboto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19080</TotalTime>
  <Words>7786</Words>
  <Application>Microsoft Office PowerPoint</Application>
  <PresentationFormat>On-screen Show (16:9)</PresentationFormat>
  <Paragraphs>786</Paragraphs>
  <Slides>40</Slides>
  <Notes>37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40</vt:i4>
      </vt:variant>
    </vt:vector>
  </HeadingPairs>
  <TitlesOfParts>
    <vt:vector size="49" baseType="lpstr">
      <vt:lpstr>Arial</vt:lpstr>
      <vt:lpstr>Calibri</vt:lpstr>
      <vt:lpstr>Calibri Light</vt:lpstr>
      <vt:lpstr>Open Sans</vt:lpstr>
      <vt:lpstr>Roboto</vt:lpstr>
      <vt:lpstr>Roboto Light</vt:lpstr>
      <vt:lpstr>Wingdings</vt:lpstr>
      <vt:lpstr>Default Theme</vt:lpstr>
      <vt:lpstr>Custom Design</vt:lpstr>
      <vt:lpstr>PowerPoint Presentation</vt:lpstr>
      <vt:lpstr>PowerPoint Presentation</vt:lpstr>
      <vt:lpstr>SlideSalad- COPYRIGHT NOTICE</vt:lpstr>
      <vt:lpstr>اختر لغتك </vt:lpstr>
      <vt:lpstr>SlideSalad- COPYRIGHT NOTICE</vt:lpstr>
      <vt:lpstr>SlideSalad- COPYRIGHT NOTICE</vt:lpstr>
      <vt:lpstr>SlideSalad- COPYRIGHT NOTICE</vt:lpstr>
      <vt:lpstr>SlideSalad- COPYRIGHT NOTICE</vt:lpstr>
      <vt:lpstr>SlideSalad- COPYRIGHT NOTICE</vt:lpstr>
      <vt:lpstr>SlideSalad- COPYRIGHT NOTICE</vt:lpstr>
      <vt:lpstr>SlideSalad- COPYRIGHT NOTICE</vt:lpstr>
      <vt:lpstr>SlideSalad- COPYRIGHT NOTICE</vt:lpstr>
      <vt:lpstr>SlideSalad- COPYRIGHT NOTICE</vt:lpstr>
      <vt:lpstr>SlideSalad- COPYRIGHT NOTICE</vt:lpstr>
      <vt:lpstr>SlideSalad- COPYRIGHT NOTICE</vt:lpstr>
      <vt:lpstr>SlideSalad- COPYRIGHT NOTICE</vt:lpstr>
      <vt:lpstr>SlideSalad- COPYRIGHT NOTICE</vt:lpstr>
      <vt:lpstr>SlideSalad- COPYRIGHT NOTICE</vt:lpstr>
      <vt:lpstr>SlideSalad- COPYRIGHT NOTICE</vt:lpstr>
      <vt:lpstr>SlideSalad- COPYRIGHT NOTICE</vt:lpstr>
      <vt:lpstr>SlideSalad- COPYRIGHT NOTICE</vt:lpstr>
      <vt:lpstr>SlideSalad- COPYRIGHT NOTICE</vt:lpstr>
      <vt:lpstr>SlideSalad- COPYRIGHT NOTICE</vt:lpstr>
      <vt:lpstr>SlideSalad- COPYRIGHT NOTICE</vt:lpstr>
      <vt:lpstr>SlideSalad- COPYRIGHT NOTICE</vt:lpstr>
      <vt:lpstr>SlideSalad- COPYRIGHT NOTICE</vt:lpstr>
      <vt:lpstr>SlideSalad- COPYRIGHT NOTICE</vt:lpstr>
      <vt:lpstr>SlideSalad- COPYRIGHT NOTICE</vt:lpstr>
      <vt:lpstr>SlideSalad- COPYRIGHT NOTICE</vt:lpstr>
      <vt:lpstr>SlideSalad- COPYRIGHT NOTICE</vt:lpstr>
      <vt:lpstr>SlideSalad- COPYRIGHT NOTICE</vt:lpstr>
      <vt:lpstr>SlideSalad- COPYRIGHT NOTICE</vt:lpstr>
      <vt:lpstr>SlideSalad- COPYRIGHT NOTICE</vt:lpstr>
      <vt:lpstr>SlideSalad- COPYRIGHT NOTICE</vt:lpstr>
      <vt:lpstr>SlideSalad- COPYRIGHT NOTICE</vt:lpstr>
      <vt:lpstr>SlideSalad- COPYRIGHT NOTICE</vt:lpstr>
      <vt:lpstr>SlideSalad- COPYRIGHT NOTICE</vt:lpstr>
      <vt:lpstr>SlideSalad- COPYRIGHT NOTICE</vt:lpstr>
      <vt:lpstr>SlideSalad- COPYRIGHT NOTICE</vt:lpstr>
      <vt:lpstr>SlideSalad- COPYRIGHT NOTICE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High Tech</dc:creator>
  <cp:lastModifiedBy>irfan6621@gmail.com</cp:lastModifiedBy>
  <cp:revision>1734</cp:revision>
  <dcterms:created xsi:type="dcterms:W3CDTF">2015-09-08T18:46:55Z</dcterms:created>
  <dcterms:modified xsi:type="dcterms:W3CDTF">2022-03-01T10:15:36Z</dcterms:modified>
</cp:coreProperties>
</file>